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3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0"/>
  </p:notesMasterIdLst>
  <p:sldIdLst>
    <p:sldId id="256" r:id="rId2"/>
    <p:sldId id="400" r:id="rId3"/>
    <p:sldId id="401" r:id="rId4"/>
    <p:sldId id="383" r:id="rId5"/>
    <p:sldId id="336" r:id="rId6"/>
    <p:sldId id="452" r:id="rId7"/>
    <p:sldId id="420" r:id="rId8"/>
    <p:sldId id="423" r:id="rId9"/>
    <p:sldId id="424" r:id="rId10"/>
    <p:sldId id="455" r:id="rId11"/>
    <p:sldId id="426" r:id="rId12"/>
    <p:sldId id="454" r:id="rId13"/>
    <p:sldId id="467" r:id="rId14"/>
    <p:sldId id="468" r:id="rId15"/>
    <p:sldId id="469" r:id="rId16"/>
    <p:sldId id="470" r:id="rId17"/>
    <p:sldId id="471" r:id="rId18"/>
    <p:sldId id="472" r:id="rId19"/>
    <p:sldId id="337" r:id="rId20"/>
    <p:sldId id="403" r:id="rId21"/>
    <p:sldId id="347" r:id="rId22"/>
    <p:sldId id="404" r:id="rId23"/>
    <p:sldId id="457" r:id="rId24"/>
    <p:sldId id="456" r:id="rId25"/>
    <p:sldId id="458" r:id="rId26"/>
    <p:sldId id="464" r:id="rId27"/>
    <p:sldId id="459" r:id="rId28"/>
    <p:sldId id="466" r:id="rId29"/>
    <p:sldId id="463" r:id="rId30"/>
    <p:sldId id="461" r:id="rId31"/>
    <p:sldId id="409" r:id="rId32"/>
    <p:sldId id="413" r:id="rId33"/>
    <p:sldId id="407" r:id="rId34"/>
    <p:sldId id="408" r:id="rId35"/>
    <p:sldId id="410" r:id="rId36"/>
    <p:sldId id="416" r:id="rId37"/>
    <p:sldId id="419" r:id="rId38"/>
    <p:sldId id="447" r:id="rId39"/>
  </p:sldIdLst>
  <p:sldSz cx="9144000" cy="5143500" type="screen16x9"/>
  <p:notesSz cx="7099300" cy="10234613"/>
  <p:embeddedFontLst>
    <p:embeddedFont>
      <p:font typeface="華康棒棒體W5(P)" panose="040F0500000000000000" pitchFamily="82" charset="-120"/>
      <p:regular r:id="rId41"/>
    </p:embeddedFon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Microsoft YaHei" panose="020B0503020204020204" pitchFamily="34" charset="-122"/>
      <p:regular r:id="rId46"/>
      <p:bold r:id="rId47"/>
    </p:embeddedFont>
    <p:embeddedFont>
      <p:font typeface="華康談楷體W5(P)" panose="03000500000000000000" pitchFamily="66" charset="-120"/>
      <p:regular r:id="rId48"/>
    </p:embeddedFont>
    <p:embeddedFont>
      <p:font typeface="微軟正黑體" panose="020B0604030504040204" pitchFamily="34" charset="-120"/>
      <p:regular r:id="rId49"/>
      <p:bold r:id="rId50"/>
    </p:embeddedFont>
    <p:embeddedFont>
      <p:font typeface="SimSun" panose="02010600030101010101" pitchFamily="2" charset="-122"/>
      <p:regular r:id="rId5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CFC"/>
    <a:srgbClr val="595959"/>
    <a:srgbClr val="555464"/>
    <a:srgbClr val="525068"/>
    <a:srgbClr val="4B49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139" d="100"/>
          <a:sy n="139" d="100"/>
        </p:scale>
        <p:origin x="756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font" Target="fonts/font1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font" Target="fonts/font1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BF052239-6C6F-472F-B175-F0FADCEE2BD3}" type="datetimeFigureOut">
              <a:rPr lang="en-US" smtClean="0"/>
              <a:t>9/23/2021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8350"/>
            <a:ext cx="68199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E4FF5570-FE69-4FDF-99DA-8CDE436443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055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815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424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D0ADD-18DC-4976-915C-8A578947B77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619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493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382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6324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087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5614-B734-4280-8F57-1D4947433C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95987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5614-B734-4280-8F57-1D4947433C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1871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5614-B734-4280-8F57-1D4947433C9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6196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5614-B734-4280-8F57-1D4947433C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2181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5614-B734-4280-8F57-1D4947433C9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467544" y="12035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67544" y="1131590"/>
            <a:ext cx="82089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chemeClr val="bg1">
                    <a:lumMod val="65000"/>
                  </a:schemeClr>
                </a:solidFill>
              </a:rPr>
              <a:t>Test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3841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5614-B734-4280-8F57-1D4947433C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581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5614-B734-4280-8F57-1D4947433C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871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5614-B734-4280-8F57-1D4947433C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041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D5614-B734-4280-8F57-1D4947433C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919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B3CA5F7E-D45F-4887-AF9C-BB7E27A9C9CE}"/>
              </a:ext>
            </a:extLst>
          </p:cNvPr>
          <p:cNvSpPr/>
          <p:nvPr userDrawn="1"/>
        </p:nvSpPr>
        <p:spPr>
          <a:xfrm>
            <a:off x="504930" y="856370"/>
            <a:ext cx="8146701" cy="379074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2" name="그림 개체 틀 5">
            <a:extLst>
              <a:ext uri="{FF2B5EF4-FFF2-40B4-BE49-F238E27FC236}">
                <a16:creationId xmlns:a16="http://schemas.microsoft.com/office/drawing/2014/main" id="{1C677DB5-A9F3-459B-9D51-37160E08512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4672483" y="489856"/>
            <a:ext cx="3618418" cy="3790742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685800" rtl="0" eaLnBrk="1" fontAlgn="auto" latinLnBrk="1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895906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s &amp;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D9FCCA3A-A18D-428D-936C-AE61C9E25B0E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" y="0"/>
            <a:ext cx="5420762" cy="5143500"/>
          </a:xfrm>
          <a:custGeom>
            <a:avLst/>
            <a:gdLst>
              <a:gd name="connsiteX0" fmla="*/ 0 w 7227683"/>
              <a:gd name="connsiteY0" fmla="*/ 0 h 6858000"/>
              <a:gd name="connsiteX1" fmla="*/ 40369 w 7227683"/>
              <a:gd name="connsiteY1" fmla="*/ 0 h 6858000"/>
              <a:gd name="connsiteX2" fmla="*/ 40423 w 7227683"/>
              <a:gd name="connsiteY2" fmla="*/ 2 h 6858000"/>
              <a:gd name="connsiteX3" fmla="*/ 6096000 w 7227683"/>
              <a:gd name="connsiteY3" fmla="*/ 2 h 6858000"/>
              <a:gd name="connsiteX4" fmla="*/ 6096000 w 7227683"/>
              <a:gd name="connsiteY4" fmla="*/ 2297317 h 6858000"/>
              <a:gd name="connsiteX5" fmla="*/ 7227683 w 7227683"/>
              <a:gd name="connsiteY5" fmla="*/ 3429000 h 6858000"/>
              <a:gd name="connsiteX6" fmla="*/ 6096000 w 7227683"/>
              <a:gd name="connsiteY6" fmla="*/ 4560683 h 6858000"/>
              <a:gd name="connsiteX7" fmla="*/ 6096000 w 7227683"/>
              <a:gd name="connsiteY7" fmla="*/ 6858000 h 6858000"/>
              <a:gd name="connsiteX8" fmla="*/ 0 w 7227683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227683" h="6858000">
                <a:moveTo>
                  <a:pt x="0" y="0"/>
                </a:moveTo>
                <a:lnTo>
                  <a:pt x="40369" y="0"/>
                </a:lnTo>
                <a:lnTo>
                  <a:pt x="40423" y="2"/>
                </a:lnTo>
                <a:lnTo>
                  <a:pt x="6096000" y="2"/>
                </a:lnTo>
                <a:lnTo>
                  <a:pt x="6096000" y="2297317"/>
                </a:lnTo>
                <a:lnTo>
                  <a:pt x="7227683" y="3429000"/>
                </a:lnTo>
                <a:lnTo>
                  <a:pt x="6096000" y="4560683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685800" rtl="0" eaLnBrk="1" fontAlgn="auto" latinLnBrk="1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35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082529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Agend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 userDrawn="1"/>
        </p:nvSpPr>
        <p:spPr>
          <a:xfrm>
            <a:off x="7355457" y="0"/>
            <a:ext cx="1788544" cy="51435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A9BB1F4B-B25A-4413-A9F8-698D3557FB80}"/>
              </a:ext>
            </a:extLst>
          </p:cNvPr>
          <p:cNvSpPr/>
          <p:nvPr/>
        </p:nvSpPr>
        <p:spPr>
          <a:xfrm>
            <a:off x="5965299" y="1182521"/>
            <a:ext cx="2764712" cy="3349865"/>
          </a:xfrm>
          <a:custGeom>
            <a:avLst/>
            <a:gdLst>
              <a:gd name="connsiteX0" fmla="*/ 2600325 w 3686283"/>
              <a:gd name="connsiteY0" fmla="*/ 147528 h 4466486"/>
              <a:gd name="connsiteX1" fmla="*/ 2730818 w 3686283"/>
              <a:gd name="connsiteY1" fmla="*/ 275163 h 4466486"/>
              <a:gd name="connsiteX2" fmla="*/ 2600325 w 3686283"/>
              <a:gd name="connsiteY2" fmla="*/ 147528 h 4466486"/>
              <a:gd name="connsiteX3" fmla="*/ 1847850 w 3686283"/>
              <a:gd name="connsiteY3" fmla="*/ 10 h 4466486"/>
              <a:gd name="connsiteX4" fmla="*/ 2013585 w 3686283"/>
              <a:gd name="connsiteY4" fmla="*/ 28466 h 4466486"/>
              <a:gd name="connsiteX5" fmla="*/ 2286000 w 3686283"/>
              <a:gd name="connsiteY5" fmla="*/ 58946 h 4466486"/>
              <a:gd name="connsiteX6" fmla="*/ 2541270 w 3686283"/>
              <a:gd name="connsiteY6" fmla="*/ 109428 h 4466486"/>
              <a:gd name="connsiteX7" fmla="*/ 2574608 w 3686283"/>
              <a:gd name="connsiteY7" fmla="*/ 121811 h 4466486"/>
              <a:gd name="connsiteX8" fmla="*/ 2751773 w 3686283"/>
              <a:gd name="connsiteY8" fmla="*/ 214203 h 4466486"/>
              <a:gd name="connsiteX9" fmla="*/ 2498408 w 3686283"/>
              <a:gd name="connsiteY9" fmla="*/ 34181 h 4466486"/>
              <a:gd name="connsiteX10" fmla="*/ 2518410 w 3686283"/>
              <a:gd name="connsiteY10" fmla="*/ 32276 h 4466486"/>
              <a:gd name="connsiteX11" fmla="*/ 2828925 w 3686283"/>
              <a:gd name="connsiteY11" fmla="*/ 302786 h 4466486"/>
              <a:gd name="connsiteX12" fmla="*/ 2837498 w 3686283"/>
              <a:gd name="connsiteY12" fmla="*/ 374223 h 4466486"/>
              <a:gd name="connsiteX13" fmla="*/ 3133725 w 3686283"/>
              <a:gd name="connsiteY13" fmla="*/ 293261 h 4466486"/>
              <a:gd name="connsiteX14" fmla="*/ 3069908 w 3686283"/>
              <a:gd name="connsiteY14" fmla="*/ 293261 h 4466486"/>
              <a:gd name="connsiteX15" fmla="*/ 2973705 w 3686283"/>
              <a:gd name="connsiteY15" fmla="*/ 308501 h 4466486"/>
              <a:gd name="connsiteX16" fmla="*/ 2908935 w 3686283"/>
              <a:gd name="connsiteY16" fmla="*/ 366603 h 4466486"/>
              <a:gd name="connsiteX17" fmla="*/ 2924175 w 3686283"/>
              <a:gd name="connsiteY17" fmla="*/ 396131 h 4466486"/>
              <a:gd name="connsiteX18" fmla="*/ 2972753 w 3686283"/>
              <a:gd name="connsiteY18" fmla="*/ 388511 h 4466486"/>
              <a:gd name="connsiteX19" fmla="*/ 3132773 w 3686283"/>
              <a:gd name="connsiteY19" fmla="*/ 368508 h 4466486"/>
              <a:gd name="connsiteX20" fmla="*/ 2998470 w 3686283"/>
              <a:gd name="connsiteY20" fmla="*/ 405656 h 4466486"/>
              <a:gd name="connsiteX21" fmla="*/ 3079433 w 3686283"/>
              <a:gd name="connsiteY21" fmla="*/ 414228 h 4466486"/>
              <a:gd name="connsiteX22" fmla="*/ 3160395 w 3686283"/>
              <a:gd name="connsiteY22" fmla="*/ 445661 h 4466486"/>
              <a:gd name="connsiteX23" fmla="*/ 3083243 w 3686283"/>
              <a:gd name="connsiteY23" fmla="*/ 435183 h 4466486"/>
              <a:gd name="connsiteX24" fmla="*/ 3215640 w 3686283"/>
              <a:gd name="connsiteY24" fmla="*/ 491381 h 4466486"/>
              <a:gd name="connsiteX25" fmla="*/ 3157538 w 3686283"/>
              <a:gd name="connsiteY25" fmla="*/ 476141 h 4466486"/>
              <a:gd name="connsiteX26" fmla="*/ 3173730 w 3686283"/>
              <a:gd name="connsiteY26" fmla="*/ 494238 h 4466486"/>
              <a:gd name="connsiteX27" fmla="*/ 3308033 w 3686283"/>
              <a:gd name="connsiteY27" fmla="*/ 689501 h 4466486"/>
              <a:gd name="connsiteX28" fmla="*/ 3393758 w 3686283"/>
              <a:gd name="connsiteY28" fmla="*/ 842853 h 4466486"/>
              <a:gd name="connsiteX29" fmla="*/ 3467100 w 3686283"/>
              <a:gd name="connsiteY29" fmla="*/ 1227663 h 4466486"/>
              <a:gd name="connsiteX30" fmla="*/ 3483293 w 3686283"/>
              <a:gd name="connsiteY30" fmla="*/ 1302911 h 4466486"/>
              <a:gd name="connsiteX31" fmla="*/ 3605213 w 3686283"/>
              <a:gd name="connsiteY31" fmla="*/ 1573421 h 4466486"/>
              <a:gd name="connsiteX32" fmla="*/ 3558540 w 3686283"/>
              <a:gd name="connsiteY32" fmla="*/ 1822976 h 4466486"/>
              <a:gd name="connsiteX33" fmla="*/ 3527108 w 3686283"/>
              <a:gd name="connsiteY33" fmla="*/ 1921083 h 4466486"/>
              <a:gd name="connsiteX34" fmla="*/ 3553778 w 3686283"/>
              <a:gd name="connsiteY34" fmla="*/ 2005856 h 4466486"/>
              <a:gd name="connsiteX35" fmla="*/ 3622358 w 3686283"/>
              <a:gd name="connsiteY35" fmla="*/ 2024906 h 4466486"/>
              <a:gd name="connsiteX36" fmla="*/ 3668078 w 3686283"/>
              <a:gd name="connsiteY36" fmla="*/ 1975376 h 4466486"/>
              <a:gd name="connsiteX37" fmla="*/ 3673793 w 3686283"/>
              <a:gd name="connsiteY37" fmla="*/ 1944896 h 4466486"/>
              <a:gd name="connsiteX38" fmla="*/ 3639503 w 3686283"/>
              <a:gd name="connsiteY38" fmla="*/ 2080151 h 4466486"/>
              <a:gd name="connsiteX39" fmla="*/ 3585210 w 3686283"/>
              <a:gd name="connsiteY39" fmla="*/ 2164923 h 4466486"/>
              <a:gd name="connsiteX40" fmla="*/ 3498533 w 3686283"/>
              <a:gd name="connsiteY40" fmla="*/ 2310656 h 4466486"/>
              <a:gd name="connsiteX41" fmla="*/ 3452813 w 3686283"/>
              <a:gd name="connsiteY41" fmla="*/ 2408764 h 4466486"/>
              <a:gd name="connsiteX42" fmla="*/ 3448050 w 3686283"/>
              <a:gd name="connsiteY42" fmla="*/ 2458293 h 4466486"/>
              <a:gd name="connsiteX43" fmla="*/ 3183255 w 3686283"/>
              <a:gd name="connsiteY43" fmla="*/ 2671654 h 4466486"/>
              <a:gd name="connsiteX44" fmla="*/ 3066098 w 3686283"/>
              <a:gd name="connsiteY44" fmla="*/ 2803098 h 4466486"/>
              <a:gd name="connsiteX45" fmla="*/ 3066098 w 3686283"/>
              <a:gd name="connsiteY45" fmla="*/ 2880251 h 4466486"/>
              <a:gd name="connsiteX46" fmla="*/ 3031808 w 3686283"/>
              <a:gd name="connsiteY46" fmla="*/ 3010743 h 4466486"/>
              <a:gd name="connsiteX47" fmla="*/ 2946083 w 3686283"/>
              <a:gd name="connsiteY47" fmla="*/ 3070751 h 4466486"/>
              <a:gd name="connsiteX48" fmla="*/ 2998470 w 3686283"/>
              <a:gd name="connsiteY48" fmla="*/ 2908826 h 4466486"/>
              <a:gd name="connsiteX49" fmla="*/ 2875598 w 3686283"/>
              <a:gd name="connsiteY49" fmla="*/ 3078371 h 4466486"/>
              <a:gd name="connsiteX50" fmla="*/ 2957513 w 3686283"/>
              <a:gd name="connsiteY50" fmla="*/ 2907873 h 4466486"/>
              <a:gd name="connsiteX51" fmla="*/ 2829878 w 3686283"/>
              <a:gd name="connsiteY51" fmla="*/ 3063131 h 4466486"/>
              <a:gd name="connsiteX52" fmla="*/ 2926080 w 3686283"/>
              <a:gd name="connsiteY52" fmla="*/ 2949783 h 4466486"/>
              <a:gd name="connsiteX53" fmla="*/ 2812733 w 3686283"/>
              <a:gd name="connsiteY53" fmla="*/ 3049796 h 4466486"/>
              <a:gd name="connsiteX54" fmla="*/ 2533650 w 3686283"/>
              <a:gd name="connsiteY54" fmla="*/ 3226008 h 4466486"/>
              <a:gd name="connsiteX55" fmla="*/ 2338388 w 3686283"/>
              <a:gd name="connsiteY55" fmla="*/ 3264108 h 4466486"/>
              <a:gd name="connsiteX56" fmla="*/ 2214563 w 3686283"/>
              <a:gd name="connsiteY56" fmla="*/ 3397458 h 4466486"/>
              <a:gd name="connsiteX57" fmla="*/ 2216468 w 3686283"/>
              <a:gd name="connsiteY57" fmla="*/ 3450798 h 4466486"/>
              <a:gd name="connsiteX58" fmla="*/ 2396490 w 3686283"/>
              <a:gd name="connsiteY58" fmla="*/ 3977531 h 4466486"/>
              <a:gd name="connsiteX59" fmla="*/ 2577465 w 3686283"/>
              <a:gd name="connsiteY59" fmla="*/ 4291856 h 4466486"/>
              <a:gd name="connsiteX60" fmla="*/ 2556510 w 3686283"/>
              <a:gd name="connsiteY60" fmla="*/ 4342339 h 4466486"/>
              <a:gd name="connsiteX61" fmla="*/ 1666875 w 3686283"/>
              <a:gd name="connsiteY61" fmla="*/ 4464259 h 4466486"/>
              <a:gd name="connsiteX62" fmla="*/ 1286828 w 3686283"/>
              <a:gd name="connsiteY62" fmla="*/ 4460449 h 4466486"/>
              <a:gd name="connsiteX63" fmla="*/ 743903 w 3686283"/>
              <a:gd name="connsiteY63" fmla="*/ 4396631 h 4466486"/>
              <a:gd name="connsiteX64" fmla="*/ 716280 w 3686283"/>
              <a:gd name="connsiteY64" fmla="*/ 4354721 h 4466486"/>
              <a:gd name="connsiteX65" fmla="*/ 808673 w 3686283"/>
              <a:gd name="connsiteY65" fmla="*/ 3804176 h 4466486"/>
              <a:gd name="connsiteX66" fmla="*/ 759143 w 3686283"/>
              <a:gd name="connsiteY66" fmla="*/ 3469848 h 4466486"/>
              <a:gd name="connsiteX67" fmla="*/ 602933 w 3686283"/>
              <a:gd name="connsiteY67" fmla="*/ 3306018 h 4466486"/>
              <a:gd name="connsiteX68" fmla="*/ 296228 w 3686283"/>
              <a:gd name="connsiteY68" fmla="*/ 3193623 h 4466486"/>
              <a:gd name="connsiteX69" fmla="*/ 180023 w 3686283"/>
              <a:gd name="connsiteY69" fmla="*/ 3141236 h 4466486"/>
              <a:gd name="connsiteX70" fmla="*/ 73343 w 3686283"/>
              <a:gd name="connsiteY70" fmla="*/ 2839293 h 4466486"/>
              <a:gd name="connsiteX71" fmla="*/ 70485 w 3686283"/>
              <a:gd name="connsiteY71" fmla="*/ 2664033 h 4466486"/>
              <a:gd name="connsiteX72" fmla="*/ 89535 w 3686283"/>
              <a:gd name="connsiteY72" fmla="*/ 2507823 h 4466486"/>
              <a:gd name="connsiteX73" fmla="*/ 87630 w 3686283"/>
              <a:gd name="connsiteY73" fmla="*/ 2477343 h 4466486"/>
              <a:gd name="connsiteX74" fmla="*/ 65723 w 3686283"/>
              <a:gd name="connsiteY74" fmla="*/ 2304941 h 4466486"/>
              <a:gd name="connsiteX75" fmla="*/ 82868 w 3686283"/>
              <a:gd name="connsiteY75" fmla="*/ 2251601 h 4466486"/>
              <a:gd name="connsiteX76" fmla="*/ 42863 w 3686283"/>
              <a:gd name="connsiteY76" fmla="*/ 2117298 h 4466486"/>
              <a:gd name="connsiteX77" fmla="*/ 0 w 3686283"/>
              <a:gd name="connsiteY77" fmla="*/ 2055386 h 4466486"/>
              <a:gd name="connsiteX78" fmla="*/ 0 w 3686283"/>
              <a:gd name="connsiteY78" fmla="*/ 1996331 h 4466486"/>
              <a:gd name="connsiteX79" fmla="*/ 120968 w 3686283"/>
              <a:gd name="connsiteY79" fmla="*/ 1869648 h 4466486"/>
              <a:gd name="connsiteX80" fmla="*/ 242888 w 3686283"/>
              <a:gd name="connsiteY80" fmla="*/ 1732488 h 4466486"/>
              <a:gd name="connsiteX81" fmla="*/ 277178 w 3686283"/>
              <a:gd name="connsiteY81" fmla="*/ 1493411 h 4466486"/>
              <a:gd name="connsiteX82" fmla="*/ 278130 w 3686283"/>
              <a:gd name="connsiteY82" fmla="*/ 1294338 h 4466486"/>
              <a:gd name="connsiteX83" fmla="*/ 330756 w 3686283"/>
              <a:gd name="connsiteY83" fmla="*/ 1017756 h 4466486"/>
              <a:gd name="connsiteX84" fmla="*/ 345094 w 3686283"/>
              <a:gd name="connsiteY84" fmla="*/ 980044 h 4466486"/>
              <a:gd name="connsiteX85" fmla="*/ 355181 w 3686283"/>
              <a:gd name="connsiteY85" fmla="*/ 982080 h 4466486"/>
              <a:gd name="connsiteX86" fmla="*/ 565561 w 3686283"/>
              <a:gd name="connsiteY86" fmla="*/ 771700 h 4466486"/>
              <a:gd name="connsiteX87" fmla="*/ 549028 w 3686283"/>
              <a:gd name="connsiteY87" fmla="*/ 689811 h 4466486"/>
              <a:gd name="connsiteX88" fmla="*/ 505749 w 3686283"/>
              <a:gd name="connsiteY88" fmla="*/ 625619 h 4466486"/>
              <a:gd name="connsiteX89" fmla="*/ 523161 w 3686283"/>
              <a:gd name="connsiteY89" fmla="*/ 631024 h 4466486"/>
              <a:gd name="connsiteX90" fmla="*/ 565560 w 3686283"/>
              <a:gd name="connsiteY90" fmla="*/ 635298 h 4466486"/>
              <a:gd name="connsiteX91" fmla="*/ 759407 w 3686283"/>
              <a:gd name="connsiteY91" fmla="*/ 506808 h 4466486"/>
              <a:gd name="connsiteX92" fmla="*/ 766522 w 3686283"/>
              <a:gd name="connsiteY92" fmla="*/ 483889 h 4466486"/>
              <a:gd name="connsiteX93" fmla="*/ 806340 w 3686283"/>
              <a:gd name="connsiteY93" fmla="*/ 496250 h 4466486"/>
              <a:gd name="connsiteX94" fmla="*/ 867114 w 3686283"/>
              <a:gd name="connsiteY94" fmla="*/ 502376 h 4466486"/>
              <a:gd name="connsiteX95" fmla="*/ 1168668 w 3686283"/>
              <a:gd name="connsiteY95" fmla="*/ 200822 h 4466486"/>
              <a:gd name="connsiteX96" fmla="*/ 1144970 w 3686283"/>
              <a:gd name="connsiteY96" fmla="*/ 83444 h 4466486"/>
              <a:gd name="connsiteX97" fmla="*/ 1123627 w 3686283"/>
              <a:gd name="connsiteY97" fmla="*/ 44121 h 4466486"/>
              <a:gd name="connsiteX98" fmla="*/ 1144905 w 3686283"/>
              <a:gd name="connsiteY98" fmla="*/ 31323 h 4466486"/>
              <a:gd name="connsiteX99" fmla="*/ 1165860 w 3686283"/>
              <a:gd name="connsiteY99" fmla="*/ 26561 h 4466486"/>
              <a:gd name="connsiteX100" fmla="*/ 1196340 w 3686283"/>
              <a:gd name="connsiteY100" fmla="*/ 32276 h 4466486"/>
              <a:gd name="connsiteX101" fmla="*/ 1301115 w 3686283"/>
              <a:gd name="connsiteY101" fmla="*/ 5606 h 4466486"/>
              <a:gd name="connsiteX102" fmla="*/ 1280160 w 3686283"/>
              <a:gd name="connsiteY102" fmla="*/ 28466 h 4466486"/>
              <a:gd name="connsiteX103" fmla="*/ 1403033 w 3686283"/>
              <a:gd name="connsiteY103" fmla="*/ 17036 h 4466486"/>
              <a:gd name="connsiteX104" fmla="*/ 1370648 w 3686283"/>
              <a:gd name="connsiteY104" fmla="*/ 37991 h 4466486"/>
              <a:gd name="connsiteX105" fmla="*/ 1378268 w 3686283"/>
              <a:gd name="connsiteY105" fmla="*/ 42753 h 4466486"/>
              <a:gd name="connsiteX106" fmla="*/ 1401128 w 3686283"/>
              <a:gd name="connsiteY106" fmla="*/ 48468 h 4466486"/>
              <a:gd name="connsiteX107" fmla="*/ 1682115 w 3686283"/>
              <a:gd name="connsiteY107" fmla="*/ 29418 h 4466486"/>
              <a:gd name="connsiteX108" fmla="*/ 1847850 w 3686283"/>
              <a:gd name="connsiteY108" fmla="*/ 10 h 4466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3686283" h="4466486">
                <a:moveTo>
                  <a:pt x="2600325" y="147528"/>
                </a:moveTo>
                <a:cubicBezTo>
                  <a:pt x="2647950" y="184676"/>
                  <a:pt x="2687955" y="226586"/>
                  <a:pt x="2730818" y="275163"/>
                </a:cubicBezTo>
                <a:cubicBezTo>
                  <a:pt x="2725103" y="205631"/>
                  <a:pt x="2662238" y="146576"/>
                  <a:pt x="2600325" y="147528"/>
                </a:cubicBezTo>
                <a:close/>
                <a:moveTo>
                  <a:pt x="1847850" y="10"/>
                </a:moveTo>
                <a:cubicBezTo>
                  <a:pt x="1903095" y="-347"/>
                  <a:pt x="1958340" y="8940"/>
                  <a:pt x="2013585" y="28466"/>
                </a:cubicBezTo>
                <a:cubicBezTo>
                  <a:pt x="2102168" y="59898"/>
                  <a:pt x="2193608" y="69423"/>
                  <a:pt x="2286000" y="58946"/>
                </a:cubicBezTo>
                <a:cubicBezTo>
                  <a:pt x="2377440" y="48468"/>
                  <a:pt x="2461260" y="67518"/>
                  <a:pt x="2541270" y="109428"/>
                </a:cubicBezTo>
                <a:cubicBezTo>
                  <a:pt x="2551748" y="115143"/>
                  <a:pt x="2562225" y="119906"/>
                  <a:pt x="2574608" y="121811"/>
                </a:cubicBezTo>
                <a:cubicBezTo>
                  <a:pt x="2644140" y="127526"/>
                  <a:pt x="2706053" y="147528"/>
                  <a:pt x="2751773" y="214203"/>
                </a:cubicBezTo>
                <a:cubicBezTo>
                  <a:pt x="2732723" y="109428"/>
                  <a:pt x="2665095" y="61803"/>
                  <a:pt x="2498408" y="34181"/>
                </a:cubicBezTo>
                <a:cubicBezTo>
                  <a:pt x="2509838" y="33228"/>
                  <a:pt x="2514600" y="32276"/>
                  <a:pt x="2518410" y="32276"/>
                </a:cubicBezTo>
                <a:cubicBezTo>
                  <a:pt x="2686050" y="23703"/>
                  <a:pt x="2806065" y="129431"/>
                  <a:pt x="2828925" y="302786"/>
                </a:cubicBezTo>
                <a:cubicBezTo>
                  <a:pt x="2831783" y="325646"/>
                  <a:pt x="2834640" y="348506"/>
                  <a:pt x="2837498" y="374223"/>
                </a:cubicBezTo>
                <a:cubicBezTo>
                  <a:pt x="2922270" y="277068"/>
                  <a:pt x="3033713" y="245636"/>
                  <a:pt x="3133725" y="293261"/>
                </a:cubicBezTo>
                <a:cubicBezTo>
                  <a:pt x="3108008" y="293261"/>
                  <a:pt x="3088958" y="293261"/>
                  <a:pt x="3069908" y="293261"/>
                </a:cubicBezTo>
                <a:cubicBezTo>
                  <a:pt x="3036570" y="293261"/>
                  <a:pt x="3004185" y="297071"/>
                  <a:pt x="2973705" y="308501"/>
                </a:cubicBezTo>
                <a:cubicBezTo>
                  <a:pt x="2945130" y="319931"/>
                  <a:pt x="2922270" y="338028"/>
                  <a:pt x="2908935" y="366603"/>
                </a:cubicBezTo>
                <a:cubicBezTo>
                  <a:pt x="2901315" y="382796"/>
                  <a:pt x="2905125" y="392321"/>
                  <a:pt x="2924175" y="396131"/>
                </a:cubicBezTo>
                <a:cubicBezTo>
                  <a:pt x="2941320" y="398988"/>
                  <a:pt x="2956560" y="397083"/>
                  <a:pt x="2972753" y="388511"/>
                </a:cubicBezTo>
                <a:cubicBezTo>
                  <a:pt x="3023235" y="360888"/>
                  <a:pt x="3077528" y="357078"/>
                  <a:pt x="3132773" y="368508"/>
                </a:cubicBezTo>
                <a:cubicBezTo>
                  <a:pt x="3086100" y="373271"/>
                  <a:pt x="3039428" y="375176"/>
                  <a:pt x="2998470" y="405656"/>
                </a:cubicBezTo>
                <a:cubicBezTo>
                  <a:pt x="3026093" y="408513"/>
                  <a:pt x="3052763" y="407561"/>
                  <a:pt x="3079433" y="414228"/>
                </a:cubicBezTo>
                <a:cubicBezTo>
                  <a:pt x="3105150" y="419943"/>
                  <a:pt x="3131820" y="426611"/>
                  <a:pt x="3160395" y="445661"/>
                </a:cubicBezTo>
                <a:cubicBezTo>
                  <a:pt x="3129915" y="441851"/>
                  <a:pt x="3108008" y="428516"/>
                  <a:pt x="3083243" y="435183"/>
                </a:cubicBezTo>
                <a:cubicBezTo>
                  <a:pt x="3128010" y="446613"/>
                  <a:pt x="3171825" y="458996"/>
                  <a:pt x="3215640" y="491381"/>
                </a:cubicBezTo>
                <a:cubicBezTo>
                  <a:pt x="3190875" y="488523"/>
                  <a:pt x="3176588" y="474236"/>
                  <a:pt x="3157538" y="476141"/>
                </a:cubicBezTo>
                <a:cubicBezTo>
                  <a:pt x="3159443" y="486618"/>
                  <a:pt x="3168015" y="489476"/>
                  <a:pt x="3173730" y="494238"/>
                </a:cubicBezTo>
                <a:cubicBezTo>
                  <a:pt x="3238500" y="545673"/>
                  <a:pt x="3286125" y="610443"/>
                  <a:pt x="3308033" y="689501"/>
                </a:cubicBezTo>
                <a:cubicBezTo>
                  <a:pt x="3324225" y="748556"/>
                  <a:pt x="3350895" y="796181"/>
                  <a:pt x="3393758" y="842853"/>
                </a:cubicBezTo>
                <a:cubicBezTo>
                  <a:pt x="3493770" y="953343"/>
                  <a:pt x="3506153" y="1087646"/>
                  <a:pt x="3467100" y="1227663"/>
                </a:cubicBezTo>
                <a:cubicBezTo>
                  <a:pt x="3458528" y="1258143"/>
                  <a:pt x="3463290" y="1279098"/>
                  <a:pt x="3483293" y="1302911"/>
                </a:cubicBezTo>
                <a:cubicBezTo>
                  <a:pt x="3549015" y="1381968"/>
                  <a:pt x="3601403" y="1465788"/>
                  <a:pt x="3605213" y="1573421"/>
                </a:cubicBezTo>
                <a:cubicBezTo>
                  <a:pt x="3608070" y="1660098"/>
                  <a:pt x="3608070" y="1745823"/>
                  <a:pt x="3558540" y="1822976"/>
                </a:cubicBezTo>
                <a:cubicBezTo>
                  <a:pt x="3539490" y="1852503"/>
                  <a:pt x="3529965" y="1885841"/>
                  <a:pt x="3527108" y="1921083"/>
                </a:cubicBezTo>
                <a:cubicBezTo>
                  <a:pt x="3524250" y="1953468"/>
                  <a:pt x="3530918" y="1982043"/>
                  <a:pt x="3553778" y="2005856"/>
                </a:cubicBezTo>
                <a:cubicBezTo>
                  <a:pt x="3572828" y="2024906"/>
                  <a:pt x="3595688" y="2030621"/>
                  <a:pt x="3622358" y="2024906"/>
                </a:cubicBezTo>
                <a:cubicBezTo>
                  <a:pt x="3649028" y="2019191"/>
                  <a:pt x="3662363" y="2001093"/>
                  <a:pt x="3668078" y="1975376"/>
                </a:cubicBezTo>
                <a:cubicBezTo>
                  <a:pt x="3669983" y="1965851"/>
                  <a:pt x="3671888" y="1956326"/>
                  <a:pt x="3673793" y="1944896"/>
                </a:cubicBezTo>
                <a:cubicBezTo>
                  <a:pt x="3698558" y="1998236"/>
                  <a:pt x="3686175" y="2063958"/>
                  <a:pt x="3639503" y="2080151"/>
                </a:cubicBezTo>
                <a:cubicBezTo>
                  <a:pt x="3592830" y="2096343"/>
                  <a:pt x="3582353" y="2117298"/>
                  <a:pt x="3585210" y="2164923"/>
                </a:cubicBezTo>
                <a:cubicBezTo>
                  <a:pt x="3588068" y="2226836"/>
                  <a:pt x="3544253" y="2273508"/>
                  <a:pt x="3498533" y="2310656"/>
                </a:cubicBezTo>
                <a:cubicBezTo>
                  <a:pt x="3466148" y="2337326"/>
                  <a:pt x="3451860" y="2368758"/>
                  <a:pt x="3452813" y="2408764"/>
                </a:cubicBezTo>
                <a:cubicBezTo>
                  <a:pt x="3452813" y="2425908"/>
                  <a:pt x="3455670" y="2442101"/>
                  <a:pt x="3448050" y="2458293"/>
                </a:cubicBezTo>
                <a:cubicBezTo>
                  <a:pt x="3397568" y="2577356"/>
                  <a:pt x="3317558" y="2657366"/>
                  <a:pt x="3183255" y="2671654"/>
                </a:cubicBezTo>
                <a:cubicBezTo>
                  <a:pt x="3115628" y="2678321"/>
                  <a:pt x="3066098" y="2735471"/>
                  <a:pt x="3066098" y="2803098"/>
                </a:cubicBezTo>
                <a:cubicBezTo>
                  <a:pt x="3066098" y="2828816"/>
                  <a:pt x="3067050" y="2854533"/>
                  <a:pt x="3066098" y="2880251"/>
                </a:cubicBezTo>
                <a:cubicBezTo>
                  <a:pt x="3064193" y="2925971"/>
                  <a:pt x="3056573" y="2970739"/>
                  <a:pt x="3031808" y="3010743"/>
                </a:cubicBezTo>
                <a:cubicBezTo>
                  <a:pt x="3012758" y="3042176"/>
                  <a:pt x="2987993" y="3064083"/>
                  <a:pt x="2946083" y="3070751"/>
                </a:cubicBezTo>
                <a:cubicBezTo>
                  <a:pt x="3017520" y="2962166"/>
                  <a:pt x="3022283" y="2946926"/>
                  <a:pt x="2998470" y="2908826"/>
                </a:cubicBezTo>
                <a:cubicBezTo>
                  <a:pt x="3002280" y="3000266"/>
                  <a:pt x="2945130" y="3079323"/>
                  <a:pt x="2875598" y="3078371"/>
                </a:cubicBezTo>
                <a:cubicBezTo>
                  <a:pt x="2962275" y="3022173"/>
                  <a:pt x="2990850" y="2963118"/>
                  <a:pt x="2957513" y="2907873"/>
                </a:cubicBezTo>
                <a:cubicBezTo>
                  <a:pt x="2949893" y="2994551"/>
                  <a:pt x="2906078" y="3051701"/>
                  <a:pt x="2829878" y="3063131"/>
                </a:cubicBezTo>
                <a:cubicBezTo>
                  <a:pt x="2885123" y="3033604"/>
                  <a:pt x="2924175" y="3001218"/>
                  <a:pt x="2926080" y="2949783"/>
                </a:cubicBezTo>
                <a:cubicBezTo>
                  <a:pt x="2889885" y="2981216"/>
                  <a:pt x="2850833" y="3014554"/>
                  <a:pt x="2812733" y="3049796"/>
                </a:cubicBezTo>
                <a:cubicBezTo>
                  <a:pt x="2730818" y="3125996"/>
                  <a:pt x="2642235" y="3190766"/>
                  <a:pt x="2533650" y="3226008"/>
                </a:cubicBezTo>
                <a:cubicBezTo>
                  <a:pt x="2469833" y="3246011"/>
                  <a:pt x="2405063" y="3258393"/>
                  <a:pt x="2338388" y="3264108"/>
                </a:cubicBezTo>
                <a:cubicBezTo>
                  <a:pt x="2262188" y="3270776"/>
                  <a:pt x="2216468" y="3321258"/>
                  <a:pt x="2214563" y="3397458"/>
                </a:cubicBezTo>
                <a:cubicBezTo>
                  <a:pt x="2214563" y="3415556"/>
                  <a:pt x="2213610" y="3433654"/>
                  <a:pt x="2216468" y="3450798"/>
                </a:cubicBezTo>
                <a:cubicBezTo>
                  <a:pt x="2251710" y="3634631"/>
                  <a:pt x="2308860" y="3811796"/>
                  <a:pt x="2396490" y="3977531"/>
                </a:cubicBezTo>
                <a:cubicBezTo>
                  <a:pt x="2452688" y="4084211"/>
                  <a:pt x="2516505" y="4187081"/>
                  <a:pt x="2577465" y="4291856"/>
                </a:cubicBezTo>
                <a:cubicBezTo>
                  <a:pt x="2599373" y="4329956"/>
                  <a:pt x="2598420" y="4330909"/>
                  <a:pt x="2556510" y="4342339"/>
                </a:cubicBezTo>
                <a:cubicBezTo>
                  <a:pt x="2265045" y="4418539"/>
                  <a:pt x="1966913" y="4454734"/>
                  <a:pt x="1666875" y="4464259"/>
                </a:cubicBezTo>
                <a:cubicBezTo>
                  <a:pt x="1540193" y="4468068"/>
                  <a:pt x="1413510" y="4467116"/>
                  <a:pt x="1286828" y="4460449"/>
                </a:cubicBezTo>
                <a:cubicBezTo>
                  <a:pt x="1104900" y="4449971"/>
                  <a:pt x="923925" y="4429016"/>
                  <a:pt x="743903" y="4396631"/>
                </a:cubicBezTo>
                <a:cubicBezTo>
                  <a:pt x="717233" y="4391868"/>
                  <a:pt x="709613" y="4382343"/>
                  <a:pt x="716280" y="4354721"/>
                </a:cubicBezTo>
                <a:cubicBezTo>
                  <a:pt x="762000" y="4173746"/>
                  <a:pt x="795338" y="3990866"/>
                  <a:pt x="808673" y="3804176"/>
                </a:cubicBezTo>
                <a:cubicBezTo>
                  <a:pt x="816293" y="3688923"/>
                  <a:pt x="805815" y="3576529"/>
                  <a:pt x="759143" y="3469848"/>
                </a:cubicBezTo>
                <a:cubicBezTo>
                  <a:pt x="726758" y="3397458"/>
                  <a:pt x="679133" y="3335546"/>
                  <a:pt x="602933" y="3306018"/>
                </a:cubicBezTo>
                <a:cubicBezTo>
                  <a:pt x="501968" y="3266014"/>
                  <a:pt x="401003" y="3225056"/>
                  <a:pt x="296228" y="3193623"/>
                </a:cubicBezTo>
                <a:cubicBezTo>
                  <a:pt x="255270" y="3181241"/>
                  <a:pt x="216218" y="3164096"/>
                  <a:pt x="180023" y="3141236"/>
                </a:cubicBezTo>
                <a:cubicBezTo>
                  <a:pt x="65723" y="3068846"/>
                  <a:pt x="29528" y="2966929"/>
                  <a:pt x="73343" y="2839293"/>
                </a:cubicBezTo>
                <a:cubicBezTo>
                  <a:pt x="93345" y="2780239"/>
                  <a:pt x="99060" y="2724041"/>
                  <a:pt x="70485" y="2664033"/>
                </a:cubicBezTo>
                <a:cubicBezTo>
                  <a:pt x="44768" y="2610693"/>
                  <a:pt x="49530" y="2555448"/>
                  <a:pt x="89535" y="2507823"/>
                </a:cubicBezTo>
                <a:cubicBezTo>
                  <a:pt x="100013" y="2495441"/>
                  <a:pt x="96203" y="2487821"/>
                  <a:pt x="87630" y="2477343"/>
                </a:cubicBezTo>
                <a:cubicBezTo>
                  <a:pt x="44768" y="2424956"/>
                  <a:pt x="39053" y="2366853"/>
                  <a:pt x="65723" y="2304941"/>
                </a:cubicBezTo>
                <a:cubicBezTo>
                  <a:pt x="73343" y="2287796"/>
                  <a:pt x="79058" y="2269698"/>
                  <a:pt x="82868" y="2251601"/>
                </a:cubicBezTo>
                <a:cubicBezTo>
                  <a:pt x="93345" y="2200166"/>
                  <a:pt x="89535" y="2153494"/>
                  <a:pt x="42863" y="2117298"/>
                </a:cubicBezTo>
                <a:cubicBezTo>
                  <a:pt x="22860" y="2104916"/>
                  <a:pt x="11430" y="2080151"/>
                  <a:pt x="0" y="2055386"/>
                </a:cubicBezTo>
                <a:cubicBezTo>
                  <a:pt x="0" y="2035383"/>
                  <a:pt x="0" y="2015381"/>
                  <a:pt x="0" y="1996331"/>
                </a:cubicBezTo>
                <a:cubicBezTo>
                  <a:pt x="26670" y="1941086"/>
                  <a:pt x="67628" y="1899176"/>
                  <a:pt x="120968" y="1869648"/>
                </a:cubicBezTo>
                <a:cubicBezTo>
                  <a:pt x="178118" y="1838216"/>
                  <a:pt x="217170" y="1791543"/>
                  <a:pt x="242888" y="1732488"/>
                </a:cubicBezTo>
                <a:cubicBezTo>
                  <a:pt x="276225" y="1656288"/>
                  <a:pt x="282893" y="1575326"/>
                  <a:pt x="277178" y="1493411"/>
                </a:cubicBezTo>
                <a:cubicBezTo>
                  <a:pt x="272415" y="1426736"/>
                  <a:pt x="272415" y="1361013"/>
                  <a:pt x="278130" y="1294338"/>
                </a:cubicBezTo>
                <a:cubicBezTo>
                  <a:pt x="286227" y="1199088"/>
                  <a:pt x="303134" y="1106696"/>
                  <a:pt x="330756" y="1017756"/>
                </a:cubicBezTo>
                <a:lnTo>
                  <a:pt x="345094" y="980044"/>
                </a:lnTo>
                <a:lnTo>
                  <a:pt x="355181" y="982080"/>
                </a:lnTo>
                <a:cubicBezTo>
                  <a:pt x="471371" y="982080"/>
                  <a:pt x="565561" y="887890"/>
                  <a:pt x="565561" y="771700"/>
                </a:cubicBezTo>
                <a:cubicBezTo>
                  <a:pt x="565561" y="742653"/>
                  <a:pt x="559674" y="714980"/>
                  <a:pt x="549028" y="689811"/>
                </a:cubicBezTo>
                <a:lnTo>
                  <a:pt x="505749" y="625619"/>
                </a:lnTo>
                <a:lnTo>
                  <a:pt x="523161" y="631024"/>
                </a:lnTo>
                <a:cubicBezTo>
                  <a:pt x="536856" y="633826"/>
                  <a:pt x="551036" y="635298"/>
                  <a:pt x="565560" y="635298"/>
                </a:cubicBezTo>
                <a:cubicBezTo>
                  <a:pt x="652703" y="635298"/>
                  <a:pt x="727470" y="582316"/>
                  <a:pt x="759407" y="506808"/>
                </a:cubicBezTo>
                <a:lnTo>
                  <a:pt x="766522" y="483889"/>
                </a:lnTo>
                <a:lnTo>
                  <a:pt x="806340" y="496250"/>
                </a:lnTo>
                <a:cubicBezTo>
                  <a:pt x="825971" y="500267"/>
                  <a:pt x="846296" y="502376"/>
                  <a:pt x="867114" y="502376"/>
                </a:cubicBezTo>
                <a:cubicBezTo>
                  <a:pt x="1033658" y="502376"/>
                  <a:pt x="1168668" y="367366"/>
                  <a:pt x="1168668" y="200822"/>
                </a:cubicBezTo>
                <a:cubicBezTo>
                  <a:pt x="1168668" y="159186"/>
                  <a:pt x="1160230" y="119521"/>
                  <a:pt x="1144970" y="83444"/>
                </a:cubicBezTo>
                <a:lnTo>
                  <a:pt x="1123627" y="44121"/>
                </a:lnTo>
                <a:lnTo>
                  <a:pt x="1144905" y="31323"/>
                </a:lnTo>
                <a:cubicBezTo>
                  <a:pt x="1151573" y="28466"/>
                  <a:pt x="1163955" y="20846"/>
                  <a:pt x="1165860" y="26561"/>
                </a:cubicBezTo>
                <a:cubicBezTo>
                  <a:pt x="1173480" y="47516"/>
                  <a:pt x="1186815" y="34181"/>
                  <a:pt x="1196340" y="32276"/>
                </a:cubicBezTo>
                <a:cubicBezTo>
                  <a:pt x="1230630" y="25608"/>
                  <a:pt x="1263015" y="7511"/>
                  <a:pt x="1301115" y="5606"/>
                </a:cubicBezTo>
                <a:cubicBezTo>
                  <a:pt x="1297305" y="17036"/>
                  <a:pt x="1281113" y="14178"/>
                  <a:pt x="1280160" y="28466"/>
                </a:cubicBezTo>
                <a:cubicBezTo>
                  <a:pt x="1322070" y="37038"/>
                  <a:pt x="1360170" y="13226"/>
                  <a:pt x="1403033" y="17036"/>
                </a:cubicBezTo>
                <a:cubicBezTo>
                  <a:pt x="1394460" y="30371"/>
                  <a:pt x="1376363" y="24656"/>
                  <a:pt x="1370648" y="37991"/>
                </a:cubicBezTo>
                <a:cubicBezTo>
                  <a:pt x="1373505" y="39896"/>
                  <a:pt x="1375410" y="41801"/>
                  <a:pt x="1378268" y="42753"/>
                </a:cubicBezTo>
                <a:cubicBezTo>
                  <a:pt x="1385888" y="44658"/>
                  <a:pt x="1393508" y="46563"/>
                  <a:pt x="1401128" y="48468"/>
                </a:cubicBezTo>
                <a:cubicBezTo>
                  <a:pt x="1496378" y="69423"/>
                  <a:pt x="1589723" y="61803"/>
                  <a:pt x="1682115" y="29418"/>
                </a:cubicBezTo>
                <a:cubicBezTo>
                  <a:pt x="1737360" y="10368"/>
                  <a:pt x="1792605" y="367"/>
                  <a:pt x="1847850" y="1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/>
          </a:p>
        </p:txBody>
      </p:sp>
      <p:grpSp>
        <p:nvGrpSpPr>
          <p:cNvPr id="25" name="Group 3">
            <a:extLst>
              <a:ext uri="{FF2B5EF4-FFF2-40B4-BE49-F238E27FC236}">
                <a16:creationId xmlns:a16="http://schemas.microsoft.com/office/drawing/2014/main" id="{B879DBAE-11A7-4ACF-A087-F2FF2D75E9FC}"/>
              </a:ext>
            </a:extLst>
          </p:cNvPr>
          <p:cNvGrpSpPr/>
          <p:nvPr userDrawn="1"/>
        </p:nvGrpSpPr>
        <p:grpSpPr>
          <a:xfrm flipH="1">
            <a:off x="5664690" y="812213"/>
            <a:ext cx="1019326" cy="1016856"/>
            <a:chOff x="2659596" y="1543234"/>
            <a:chExt cx="1135890" cy="1133138"/>
          </a:xfrm>
          <a:solidFill>
            <a:schemeClr val="accent2">
              <a:alpha val="40000"/>
            </a:schemeClr>
          </a:solidFill>
        </p:grpSpPr>
        <p:sp>
          <p:nvSpPr>
            <p:cNvPr id="31" name="Oval 6">
              <a:extLst>
                <a:ext uri="{FF2B5EF4-FFF2-40B4-BE49-F238E27FC236}">
                  <a16:creationId xmlns:a16="http://schemas.microsoft.com/office/drawing/2014/main" id="{08F34E14-41EE-4570-9003-E4CDAAE3E84E}"/>
                </a:ext>
              </a:extLst>
            </p:cNvPr>
            <p:cNvSpPr/>
            <p:nvPr userDrawn="1"/>
          </p:nvSpPr>
          <p:spPr>
            <a:xfrm>
              <a:off x="2659596" y="1806964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32" name="Oval 7">
              <a:extLst>
                <a:ext uri="{FF2B5EF4-FFF2-40B4-BE49-F238E27FC236}">
                  <a16:creationId xmlns:a16="http://schemas.microsoft.com/office/drawing/2014/main" id="{5D5066E1-C612-4E74-81DB-D558B0BFCAF1}"/>
                </a:ext>
              </a:extLst>
            </p:cNvPr>
            <p:cNvSpPr/>
            <p:nvPr userDrawn="1"/>
          </p:nvSpPr>
          <p:spPr>
            <a:xfrm>
              <a:off x="3115668" y="2324716"/>
              <a:ext cx="351656" cy="3516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33" name="Oval 8">
              <a:extLst>
                <a:ext uri="{FF2B5EF4-FFF2-40B4-BE49-F238E27FC236}">
                  <a16:creationId xmlns:a16="http://schemas.microsoft.com/office/drawing/2014/main" id="{3A9D439C-5778-4B53-B216-277C15AC7EBC}"/>
                </a:ext>
              </a:extLst>
            </p:cNvPr>
            <p:cNvSpPr/>
            <p:nvPr userDrawn="1"/>
          </p:nvSpPr>
          <p:spPr>
            <a:xfrm>
              <a:off x="2911624" y="2049884"/>
              <a:ext cx="351656" cy="3516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34" name="Oval 10">
              <a:extLst>
                <a:ext uri="{FF2B5EF4-FFF2-40B4-BE49-F238E27FC236}">
                  <a16:creationId xmlns:a16="http://schemas.microsoft.com/office/drawing/2014/main" id="{6AA97C1C-AAFE-425B-A3F2-D437C55366FE}"/>
                </a:ext>
              </a:extLst>
            </p:cNvPr>
            <p:cNvSpPr/>
            <p:nvPr userDrawn="1"/>
          </p:nvSpPr>
          <p:spPr>
            <a:xfrm>
              <a:off x="3319116" y="2042298"/>
              <a:ext cx="296416" cy="2964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35" name="Oval 11">
              <a:extLst>
                <a:ext uri="{FF2B5EF4-FFF2-40B4-BE49-F238E27FC236}">
                  <a16:creationId xmlns:a16="http://schemas.microsoft.com/office/drawing/2014/main" id="{DF9C29D3-0AAE-47C3-BF2F-995D60A22769}"/>
                </a:ext>
              </a:extLst>
            </p:cNvPr>
            <p:cNvSpPr/>
            <p:nvPr userDrawn="1"/>
          </p:nvSpPr>
          <p:spPr>
            <a:xfrm>
              <a:off x="3195562" y="1851902"/>
              <a:ext cx="204044" cy="2040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36" name="Oval 12">
              <a:extLst>
                <a:ext uri="{FF2B5EF4-FFF2-40B4-BE49-F238E27FC236}">
                  <a16:creationId xmlns:a16="http://schemas.microsoft.com/office/drawing/2014/main" id="{5B3F67AE-299B-4078-896E-F7C4912FDF77}"/>
                </a:ext>
              </a:extLst>
            </p:cNvPr>
            <p:cNvSpPr/>
            <p:nvPr userDrawn="1"/>
          </p:nvSpPr>
          <p:spPr>
            <a:xfrm>
              <a:off x="3507798" y="1889875"/>
              <a:ext cx="128098" cy="1280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37" name="Oval 13">
              <a:extLst>
                <a:ext uri="{FF2B5EF4-FFF2-40B4-BE49-F238E27FC236}">
                  <a16:creationId xmlns:a16="http://schemas.microsoft.com/office/drawing/2014/main" id="{CC6A2D6A-AA30-48D4-B438-3CD2E1C62D10}"/>
                </a:ext>
              </a:extLst>
            </p:cNvPr>
            <p:cNvSpPr/>
            <p:nvPr userDrawn="1"/>
          </p:nvSpPr>
          <p:spPr>
            <a:xfrm>
              <a:off x="3330270" y="1543234"/>
              <a:ext cx="263730" cy="26373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38" name="Oval 14">
              <a:extLst>
                <a:ext uri="{FF2B5EF4-FFF2-40B4-BE49-F238E27FC236}">
                  <a16:creationId xmlns:a16="http://schemas.microsoft.com/office/drawing/2014/main" id="{3FEFFB24-6C78-41E8-8E91-571FB4C879EE}"/>
                </a:ext>
              </a:extLst>
            </p:cNvPr>
            <p:cNvSpPr/>
            <p:nvPr userDrawn="1"/>
          </p:nvSpPr>
          <p:spPr>
            <a:xfrm>
              <a:off x="3517387" y="1545450"/>
              <a:ext cx="153226" cy="15322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39" name="Oval 15">
              <a:extLst>
                <a:ext uri="{FF2B5EF4-FFF2-40B4-BE49-F238E27FC236}">
                  <a16:creationId xmlns:a16="http://schemas.microsoft.com/office/drawing/2014/main" id="{3FE70E65-3D74-4DE9-9926-27BA2FE61E45}"/>
                </a:ext>
              </a:extLst>
            </p:cNvPr>
            <p:cNvSpPr/>
            <p:nvPr userDrawn="1"/>
          </p:nvSpPr>
          <p:spPr>
            <a:xfrm>
              <a:off x="3731437" y="1843075"/>
              <a:ext cx="64049" cy="6404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  <p:sp>
          <p:nvSpPr>
            <p:cNvPr id="40" name="Oval 16">
              <a:extLst>
                <a:ext uri="{FF2B5EF4-FFF2-40B4-BE49-F238E27FC236}">
                  <a16:creationId xmlns:a16="http://schemas.microsoft.com/office/drawing/2014/main" id="{D23BAE25-C589-4F0F-A671-6324036647AB}"/>
                </a:ext>
              </a:extLst>
            </p:cNvPr>
            <p:cNvSpPr/>
            <p:nvPr userDrawn="1"/>
          </p:nvSpPr>
          <p:spPr>
            <a:xfrm>
              <a:off x="2680891" y="1816108"/>
              <a:ext cx="128098" cy="12809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/>
            </a:p>
          </p:txBody>
        </p:sp>
      </p:grpSp>
      <p:sp>
        <p:nvSpPr>
          <p:cNvPr id="43" name="Rectangle 42"/>
          <p:cNvSpPr/>
          <p:nvPr userDrawn="1"/>
        </p:nvSpPr>
        <p:spPr>
          <a:xfrm>
            <a:off x="1" y="0"/>
            <a:ext cx="931756" cy="51435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cxnSp>
        <p:nvCxnSpPr>
          <p:cNvPr id="28" name="Straight Connector 27"/>
          <p:cNvCxnSpPr/>
          <p:nvPr userDrawn="1"/>
        </p:nvCxnSpPr>
        <p:spPr>
          <a:xfrm>
            <a:off x="981156" y="0"/>
            <a:ext cx="0" cy="5143500"/>
          </a:xfrm>
          <a:prstGeom prst="line">
            <a:avLst/>
          </a:prstGeom>
          <a:ln w="63500">
            <a:solidFill>
              <a:srgbClr val="5768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9">
            <a:extLst>
              <a:ext uri="{FF2B5EF4-FFF2-40B4-BE49-F238E27FC236}">
                <a16:creationId xmlns:a16="http://schemas.microsoft.com/office/drawing/2014/main" id="{E360EA22-67A8-42B7-B644-8A449E16C0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503814" y="254632"/>
            <a:ext cx="5161091" cy="5431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47" name="Trapezoid 24">
            <a:extLst>
              <a:ext uri="{FF2B5EF4-FFF2-40B4-BE49-F238E27FC236}">
                <a16:creationId xmlns:a16="http://schemas.microsoft.com/office/drawing/2014/main" id="{E339873D-CAAF-4E94-956E-BB6F5DFD9105}"/>
              </a:ext>
            </a:extLst>
          </p:cNvPr>
          <p:cNvSpPr>
            <a:spLocks noChangeAspect="1"/>
          </p:cNvSpPr>
          <p:nvPr userDrawn="1"/>
        </p:nvSpPr>
        <p:spPr>
          <a:xfrm rot="8369018">
            <a:off x="6525810" y="1883009"/>
            <a:ext cx="488818" cy="493474"/>
          </a:xfrm>
          <a:custGeom>
            <a:avLst/>
            <a:gdLst/>
            <a:ahLst/>
            <a:cxnLst/>
            <a:rect l="l" t="t" r="r" b="b"/>
            <a:pathLst>
              <a:path w="4411086" h="4453092">
                <a:moveTo>
                  <a:pt x="3095887" y="1153910"/>
                </a:moveTo>
                <a:cubicBezTo>
                  <a:pt x="3119009" y="1174647"/>
                  <a:pt x="3146597" y="1191685"/>
                  <a:pt x="3177861" y="1203446"/>
                </a:cubicBezTo>
                <a:cubicBezTo>
                  <a:pt x="3302917" y="1250492"/>
                  <a:pt x="3439398" y="1195315"/>
                  <a:pt x="3482703" y="1080205"/>
                </a:cubicBezTo>
                <a:cubicBezTo>
                  <a:pt x="3526008" y="965093"/>
                  <a:pt x="3459737" y="833641"/>
                  <a:pt x="3334683" y="786595"/>
                </a:cubicBezTo>
                <a:cubicBezTo>
                  <a:pt x="3209628" y="739549"/>
                  <a:pt x="3073147" y="794724"/>
                  <a:pt x="3029841" y="909836"/>
                </a:cubicBezTo>
                <a:cubicBezTo>
                  <a:pt x="2997363" y="996169"/>
                  <a:pt x="3026521" y="1091695"/>
                  <a:pt x="3095887" y="1153910"/>
                </a:cubicBezTo>
                <a:close/>
                <a:moveTo>
                  <a:pt x="3521423" y="1860548"/>
                </a:moveTo>
                <a:cubicBezTo>
                  <a:pt x="3544546" y="1881285"/>
                  <a:pt x="3572135" y="1898322"/>
                  <a:pt x="3603399" y="1910084"/>
                </a:cubicBezTo>
                <a:cubicBezTo>
                  <a:pt x="3728453" y="1957130"/>
                  <a:pt x="3864935" y="1901953"/>
                  <a:pt x="3908240" y="1786842"/>
                </a:cubicBezTo>
                <a:cubicBezTo>
                  <a:pt x="3951546" y="1671732"/>
                  <a:pt x="3885275" y="1540278"/>
                  <a:pt x="3760220" y="1493232"/>
                </a:cubicBezTo>
                <a:cubicBezTo>
                  <a:pt x="3635166" y="1446186"/>
                  <a:pt x="3498684" y="1501363"/>
                  <a:pt x="3455379" y="1616474"/>
                </a:cubicBezTo>
                <a:cubicBezTo>
                  <a:pt x="3422900" y="1702807"/>
                  <a:pt x="3452057" y="1798333"/>
                  <a:pt x="3521423" y="1860548"/>
                </a:cubicBezTo>
                <a:close/>
                <a:moveTo>
                  <a:pt x="3507502" y="2659088"/>
                </a:moveTo>
                <a:cubicBezTo>
                  <a:pt x="3530625" y="2679826"/>
                  <a:pt x="3558214" y="2696863"/>
                  <a:pt x="3589478" y="2708624"/>
                </a:cubicBezTo>
                <a:cubicBezTo>
                  <a:pt x="3714532" y="2755670"/>
                  <a:pt x="3851014" y="2700494"/>
                  <a:pt x="3894319" y="2585383"/>
                </a:cubicBezTo>
                <a:cubicBezTo>
                  <a:pt x="3937624" y="2470273"/>
                  <a:pt x="3871353" y="2338820"/>
                  <a:pt x="3746299" y="2291774"/>
                </a:cubicBezTo>
                <a:cubicBezTo>
                  <a:pt x="3621245" y="2244728"/>
                  <a:pt x="3484763" y="2299905"/>
                  <a:pt x="3441458" y="2415014"/>
                </a:cubicBezTo>
                <a:cubicBezTo>
                  <a:pt x="3408979" y="2501348"/>
                  <a:pt x="3438136" y="2596873"/>
                  <a:pt x="3507502" y="2659088"/>
                </a:cubicBezTo>
                <a:close/>
                <a:moveTo>
                  <a:pt x="2750047" y="3029987"/>
                </a:moveTo>
                <a:cubicBezTo>
                  <a:pt x="2773168" y="3050726"/>
                  <a:pt x="2800759" y="3067763"/>
                  <a:pt x="2832021" y="3079524"/>
                </a:cubicBezTo>
                <a:cubicBezTo>
                  <a:pt x="2957076" y="3126570"/>
                  <a:pt x="3093558" y="3071393"/>
                  <a:pt x="3136863" y="2956283"/>
                </a:cubicBezTo>
                <a:cubicBezTo>
                  <a:pt x="3180168" y="2841172"/>
                  <a:pt x="3113897" y="2709719"/>
                  <a:pt x="2988843" y="2662673"/>
                </a:cubicBezTo>
                <a:cubicBezTo>
                  <a:pt x="2863789" y="2615627"/>
                  <a:pt x="2727307" y="2670804"/>
                  <a:pt x="2684001" y="2785914"/>
                </a:cubicBezTo>
                <a:cubicBezTo>
                  <a:pt x="2651523" y="2872247"/>
                  <a:pt x="2680681" y="2967773"/>
                  <a:pt x="2750047" y="3029987"/>
                </a:cubicBezTo>
                <a:close/>
                <a:moveTo>
                  <a:pt x="1666926" y="2573567"/>
                </a:moveTo>
                <a:lnTo>
                  <a:pt x="1775047" y="423729"/>
                </a:lnTo>
                <a:lnTo>
                  <a:pt x="1991290" y="423729"/>
                </a:lnTo>
                <a:lnTo>
                  <a:pt x="2099411" y="2573567"/>
                </a:lnTo>
                <a:close/>
                <a:moveTo>
                  <a:pt x="1154974" y="2568578"/>
                </a:moveTo>
                <a:cubicBezTo>
                  <a:pt x="1178096" y="2589317"/>
                  <a:pt x="1205685" y="2606354"/>
                  <a:pt x="1236949" y="2618115"/>
                </a:cubicBezTo>
                <a:cubicBezTo>
                  <a:pt x="1362003" y="2665161"/>
                  <a:pt x="1498485" y="2609985"/>
                  <a:pt x="1541790" y="2494874"/>
                </a:cubicBezTo>
                <a:cubicBezTo>
                  <a:pt x="1585096" y="2379763"/>
                  <a:pt x="1518825" y="2248310"/>
                  <a:pt x="1393770" y="2201264"/>
                </a:cubicBezTo>
                <a:cubicBezTo>
                  <a:pt x="1268716" y="2154218"/>
                  <a:pt x="1132234" y="2209394"/>
                  <a:pt x="1088929" y="2324505"/>
                </a:cubicBezTo>
                <a:cubicBezTo>
                  <a:pt x="1056450" y="2410839"/>
                  <a:pt x="1085608" y="2506364"/>
                  <a:pt x="1154974" y="2568578"/>
                </a:cubicBezTo>
                <a:close/>
                <a:moveTo>
                  <a:pt x="1811301" y="3132571"/>
                </a:moveTo>
                <a:lnTo>
                  <a:pt x="1704026" y="2663196"/>
                </a:lnTo>
                <a:lnTo>
                  <a:pt x="2117930" y="2682436"/>
                </a:lnTo>
                <a:lnTo>
                  <a:pt x="1967575" y="3139835"/>
                </a:lnTo>
                <a:close/>
                <a:moveTo>
                  <a:pt x="474734" y="2026084"/>
                </a:moveTo>
                <a:cubicBezTo>
                  <a:pt x="497856" y="2046823"/>
                  <a:pt x="525445" y="2063859"/>
                  <a:pt x="556709" y="2075621"/>
                </a:cubicBezTo>
                <a:cubicBezTo>
                  <a:pt x="681763" y="2122667"/>
                  <a:pt x="818245" y="2067490"/>
                  <a:pt x="861550" y="1952380"/>
                </a:cubicBezTo>
                <a:cubicBezTo>
                  <a:pt x="904855" y="1837269"/>
                  <a:pt x="838584" y="1705816"/>
                  <a:pt x="713530" y="1658770"/>
                </a:cubicBezTo>
                <a:cubicBezTo>
                  <a:pt x="588476" y="1611724"/>
                  <a:pt x="451994" y="1666900"/>
                  <a:pt x="408689" y="1782011"/>
                </a:cubicBezTo>
                <a:cubicBezTo>
                  <a:pt x="376210" y="1868344"/>
                  <a:pt x="405367" y="1963870"/>
                  <a:pt x="474734" y="2026084"/>
                </a:cubicBezTo>
                <a:close/>
                <a:moveTo>
                  <a:pt x="470005" y="2517620"/>
                </a:moveTo>
                <a:cubicBezTo>
                  <a:pt x="142796" y="2243059"/>
                  <a:pt x="-69074" y="1913805"/>
                  <a:pt x="20698" y="1573981"/>
                </a:cubicBezTo>
                <a:cubicBezTo>
                  <a:pt x="290062" y="677171"/>
                  <a:pt x="1131284" y="1373424"/>
                  <a:pt x="1417683" y="1157395"/>
                </a:cubicBezTo>
                <a:cubicBezTo>
                  <a:pt x="1704082" y="941367"/>
                  <a:pt x="795764" y="512391"/>
                  <a:pt x="1486994" y="164947"/>
                </a:cubicBezTo>
                <a:cubicBezTo>
                  <a:pt x="1963635" y="-91969"/>
                  <a:pt x="2301495" y="-33140"/>
                  <a:pt x="2924035" y="233397"/>
                </a:cubicBezTo>
                <a:cubicBezTo>
                  <a:pt x="3546575" y="499935"/>
                  <a:pt x="4682373" y="1460700"/>
                  <a:pt x="4352060" y="2410274"/>
                </a:cubicBezTo>
                <a:cubicBezTo>
                  <a:pt x="4055563" y="3262631"/>
                  <a:pt x="2903863" y="3342769"/>
                  <a:pt x="2149143" y="3248705"/>
                </a:cubicBezTo>
                <a:cubicBezTo>
                  <a:pt x="2120485" y="3221681"/>
                  <a:pt x="2088781" y="3200633"/>
                  <a:pt x="2056697" y="3184977"/>
                </a:cubicBezTo>
                <a:lnTo>
                  <a:pt x="2029525" y="3174239"/>
                </a:lnTo>
                <a:lnTo>
                  <a:pt x="2074465" y="2961096"/>
                </a:lnTo>
                <a:cubicBezTo>
                  <a:pt x="2174448" y="2968058"/>
                  <a:pt x="2268303" y="2914369"/>
                  <a:pt x="2302852" y="2822534"/>
                </a:cubicBezTo>
                <a:cubicBezTo>
                  <a:pt x="2344980" y="2710550"/>
                  <a:pt x="2283405" y="2583099"/>
                  <a:pt x="2164586" y="2533664"/>
                </a:cubicBezTo>
                <a:lnTo>
                  <a:pt x="2177079" y="2474412"/>
                </a:lnTo>
                <a:lnTo>
                  <a:pt x="2181423" y="2474420"/>
                </a:lnTo>
                <a:lnTo>
                  <a:pt x="2180348" y="2458905"/>
                </a:lnTo>
                <a:lnTo>
                  <a:pt x="2183345" y="2444691"/>
                </a:lnTo>
                <a:lnTo>
                  <a:pt x="2179364" y="2444684"/>
                </a:lnTo>
                <a:lnTo>
                  <a:pt x="2069296" y="855315"/>
                </a:lnTo>
                <a:cubicBezTo>
                  <a:pt x="2264713" y="815272"/>
                  <a:pt x="2400776" y="670372"/>
                  <a:pt x="2376696" y="524656"/>
                </a:cubicBezTo>
                <a:cubicBezTo>
                  <a:pt x="2351678" y="373263"/>
                  <a:pt x="2163271" y="278317"/>
                  <a:pt x="1955875" y="312591"/>
                </a:cubicBezTo>
                <a:cubicBezTo>
                  <a:pt x="1748480" y="346862"/>
                  <a:pt x="1600634" y="497374"/>
                  <a:pt x="1625652" y="648768"/>
                </a:cubicBezTo>
                <a:cubicBezTo>
                  <a:pt x="1635034" y="705540"/>
                  <a:pt x="1667392" y="754373"/>
                  <a:pt x="1715112" y="791433"/>
                </a:cubicBezTo>
                <a:lnTo>
                  <a:pt x="1728511" y="799403"/>
                </a:lnTo>
                <a:lnTo>
                  <a:pt x="1608970" y="2443607"/>
                </a:lnTo>
                <a:lnTo>
                  <a:pt x="1608731" y="2443607"/>
                </a:lnTo>
                <a:lnTo>
                  <a:pt x="1608909" y="2444461"/>
                </a:lnTo>
                <a:lnTo>
                  <a:pt x="1606809" y="2473335"/>
                </a:lnTo>
                <a:lnTo>
                  <a:pt x="1614885" y="2473351"/>
                </a:lnTo>
                <a:lnTo>
                  <a:pt x="1760460" y="3176931"/>
                </a:lnTo>
                <a:cubicBezTo>
                  <a:pt x="1363839" y="3071567"/>
                  <a:pt x="842276" y="2829991"/>
                  <a:pt x="470005" y="2517620"/>
                </a:cubicBezTo>
                <a:close/>
                <a:moveTo>
                  <a:pt x="1703651" y="4144665"/>
                </a:moveTo>
                <a:cubicBezTo>
                  <a:pt x="1692426" y="4135382"/>
                  <a:pt x="1682479" y="4126471"/>
                  <a:pt x="1673433" y="4117764"/>
                </a:cubicBezTo>
                <a:cubicBezTo>
                  <a:pt x="1630012" y="4075967"/>
                  <a:pt x="1607344" y="4038835"/>
                  <a:pt x="1563711" y="3987474"/>
                </a:cubicBezTo>
                <a:cubicBezTo>
                  <a:pt x="1428119" y="3754817"/>
                  <a:pt x="1459551" y="3514918"/>
                  <a:pt x="1577437" y="3369529"/>
                </a:cubicBezTo>
                <a:cubicBezTo>
                  <a:pt x="1695323" y="3224139"/>
                  <a:pt x="1812160" y="3189516"/>
                  <a:pt x="1943877" y="3254126"/>
                </a:cubicBezTo>
                <a:cubicBezTo>
                  <a:pt x="2075594" y="3318736"/>
                  <a:pt x="2201944" y="3486346"/>
                  <a:pt x="2150195" y="3720844"/>
                </a:cubicBezTo>
                <a:cubicBezTo>
                  <a:pt x="2053054" y="4010881"/>
                  <a:pt x="2046121" y="3999957"/>
                  <a:pt x="2256634" y="4453092"/>
                </a:cubicBezTo>
                <a:cubicBezTo>
                  <a:pt x="1923422" y="4292924"/>
                  <a:pt x="1782225" y="4209649"/>
                  <a:pt x="1703651" y="41446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6"/>
          </a:p>
        </p:txBody>
      </p:sp>
      <p:sp>
        <p:nvSpPr>
          <p:cNvPr id="48" name="Oval 21">
            <a:extLst>
              <a:ext uri="{FF2B5EF4-FFF2-40B4-BE49-F238E27FC236}">
                <a16:creationId xmlns:a16="http://schemas.microsoft.com/office/drawing/2014/main" id="{C87F3836-E21F-44AB-83F0-999DA3F367E3}"/>
              </a:ext>
            </a:extLst>
          </p:cNvPr>
          <p:cNvSpPr>
            <a:spLocks noChangeAspect="1"/>
          </p:cNvSpPr>
          <p:nvPr userDrawn="1"/>
        </p:nvSpPr>
        <p:spPr>
          <a:xfrm>
            <a:off x="7281307" y="2175779"/>
            <a:ext cx="506456" cy="443873"/>
          </a:xfrm>
          <a:custGeom>
            <a:avLst/>
            <a:gdLst/>
            <a:ahLst/>
            <a:cxnLst/>
            <a:rect l="l" t="t" r="r" b="b"/>
            <a:pathLst>
              <a:path w="4088377" h="3321003">
                <a:moveTo>
                  <a:pt x="1365628" y="1622218"/>
                </a:moveTo>
                <a:cubicBezTo>
                  <a:pt x="1121373" y="1556771"/>
                  <a:pt x="870309" y="1701722"/>
                  <a:pt x="804861" y="1945977"/>
                </a:cubicBezTo>
                <a:cubicBezTo>
                  <a:pt x="739413" y="2190232"/>
                  <a:pt x="884365" y="2441296"/>
                  <a:pt x="1128620" y="2506744"/>
                </a:cubicBezTo>
                <a:cubicBezTo>
                  <a:pt x="1372875" y="2572191"/>
                  <a:pt x="1623939" y="2427240"/>
                  <a:pt x="1689387" y="2182985"/>
                </a:cubicBezTo>
                <a:cubicBezTo>
                  <a:pt x="1754835" y="1938730"/>
                  <a:pt x="1609883" y="1687666"/>
                  <a:pt x="1365628" y="1622218"/>
                </a:cubicBezTo>
                <a:close/>
                <a:moveTo>
                  <a:pt x="1447099" y="1318163"/>
                </a:moveTo>
                <a:cubicBezTo>
                  <a:pt x="1859279" y="1428606"/>
                  <a:pt x="2103885" y="1852277"/>
                  <a:pt x="1993442" y="2264456"/>
                </a:cubicBezTo>
                <a:cubicBezTo>
                  <a:pt x="1882999" y="2676636"/>
                  <a:pt x="1459328" y="2921242"/>
                  <a:pt x="1047149" y="2810799"/>
                </a:cubicBezTo>
                <a:cubicBezTo>
                  <a:pt x="634969" y="2700356"/>
                  <a:pt x="390363" y="2276685"/>
                  <a:pt x="500806" y="1864505"/>
                </a:cubicBezTo>
                <a:cubicBezTo>
                  <a:pt x="611249" y="1452326"/>
                  <a:pt x="1034920" y="1207720"/>
                  <a:pt x="1447099" y="1318163"/>
                </a:cubicBezTo>
                <a:close/>
                <a:moveTo>
                  <a:pt x="1476725" y="1207597"/>
                </a:moveTo>
                <a:cubicBezTo>
                  <a:pt x="1003481" y="1080792"/>
                  <a:pt x="517045" y="1361635"/>
                  <a:pt x="390240" y="1834879"/>
                </a:cubicBezTo>
                <a:cubicBezTo>
                  <a:pt x="263435" y="2308124"/>
                  <a:pt x="544279" y="2794559"/>
                  <a:pt x="1017523" y="2921365"/>
                </a:cubicBezTo>
                <a:cubicBezTo>
                  <a:pt x="1490767" y="3048170"/>
                  <a:pt x="1977202" y="2767326"/>
                  <a:pt x="2104008" y="2294082"/>
                </a:cubicBezTo>
                <a:cubicBezTo>
                  <a:pt x="2230813" y="1820838"/>
                  <a:pt x="1949969" y="1334403"/>
                  <a:pt x="1476725" y="1207597"/>
                </a:cubicBezTo>
                <a:close/>
                <a:moveTo>
                  <a:pt x="3290290" y="1590224"/>
                </a:moveTo>
                <a:cubicBezTo>
                  <a:pt x="3269727" y="1586016"/>
                  <a:pt x="3248437" y="1583806"/>
                  <a:pt x="3226630" y="1583806"/>
                </a:cubicBezTo>
                <a:cubicBezTo>
                  <a:pt x="3052179" y="1583806"/>
                  <a:pt x="2910758" y="1725227"/>
                  <a:pt x="2910758" y="1899678"/>
                </a:cubicBezTo>
                <a:cubicBezTo>
                  <a:pt x="2910758" y="2074130"/>
                  <a:pt x="3052179" y="2215551"/>
                  <a:pt x="3226630" y="2215550"/>
                </a:cubicBezTo>
                <a:cubicBezTo>
                  <a:pt x="3401082" y="2215551"/>
                  <a:pt x="3542503" y="2074130"/>
                  <a:pt x="3542502" y="1899678"/>
                </a:cubicBezTo>
                <a:cubicBezTo>
                  <a:pt x="3542503" y="1747033"/>
                  <a:pt x="3434228" y="1619677"/>
                  <a:pt x="3290290" y="1590224"/>
                </a:cubicBezTo>
                <a:close/>
                <a:moveTo>
                  <a:pt x="3334055" y="1377473"/>
                </a:moveTo>
                <a:cubicBezTo>
                  <a:pt x="3576950" y="1427177"/>
                  <a:pt x="3759665" y="1642090"/>
                  <a:pt x="3759665" y="1899678"/>
                </a:cubicBezTo>
                <a:cubicBezTo>
                  <a:pt x="3759665" y="2194064"/>
                  <a:pt x="3521017" y="2432713"/>
                  <a:pt x="3226630" y="2432713"/>
                </a:cubicBezTo>
                <a:cubicBezTo>
                  <a:pt x="2932244" y="2432712"/>
                  <a:pt x="2693596" y="2194065"/>
                  <a:pt x="2693596" y="1899678"/>
                </a:cubicBezTo>
                <a:cubicBezTo>
                  <a:pt x="2693596" y="1605292"/>
                  <a:pt x="2932244" y="1366644"/>
                  <a:pt x="3226630" y="1366644"/>
                </a:cubicBezTo>
                <a:cubicBezTo>
                  <a:pt x="3263429" y="1366644"/>
                  <a:pt x="3299356" y="1370373"/>
                  <a:pt x="3334055" y="1377473"/>
                </a:cubicBezTo>
                <a:close/>
                <a:moveTo>
                  <a:pt x="1391137" y="789478"/>
                </a:moveTo>
                <a:lnTo>
                  <a:pt x="1759910" y="888290"/>
                </a:lnTo>
                <a:lnTo>
                  <a:pt x="1754625" y="1202375"/>
                </a:lnTo>
                <a:lnTo>
                  <a:pt x="1744979" y="1199790"/>
                </a:lnTo>
                <a:cubicBezTo>
                  <a:pt x="1823578" y="1244024"/>
                  <a:pt x="1894617" y="1298265"/>
                  <a:pt x="1954704" y="1362586"/>
                </a:cubicBezTo>
                <a:lnTo>
                  <a:pt x="2234317" y="1293059"/>
                </a:lnTo>
                <a:lnTo>
                  <a:pt x="2413554" y="1630152"/>
                </a:lnTo>
                <a:lnTo>
                  <a:pt x="2214321" y="1809770"/>
                </a:lnTo>
                <a:cubicBezTo>
                  <a:pt x="2239296" y="1900740"/>
                  <a:pt x="2251067" y="1995997"/>
                  <a:pt x="2246841" y="2092825"/>
                </a:cubicBezTo>
                <a:lnTo>
                  <a:pt x="2495698" y="2230974"/>
                </a:lnTo>
                <a:lnTo>
                  <a:pt x="2396885" y="2599747"/>
                </a:lnTo>
                <a:lnTo>
                  <a:pt x="2094912" y="2594668"/>
                </a:lnTo>
                <a:cubicBezTo>
                  <a:pt x="2056732" y="2658461"/>
                  <a:pt x="2010475" y="2715996"/>
                  <a:pt x="1958644" y="2767359"/>
                </a:cubicBezTo>
                <a:lnTo>
                  <a:pt x="2057814" y="3026193"/>
                </a:lnTo>
                <a:lnTo>
                  <a:pt x="1745078" y="3245174"/>
                </a:lnTo>
                <a:lnTo>
                  <a:pt x="1507869" y="3039237"/>
                </a:lnTo>
                <a:lnTo>
                  <a:pt x="1536736" y="3019025"/>
                </a:lnTo>
                <a:cubicBezTo>
                  <a:pt x="1445878" y="3048429"/>
                  <a:pt x="1349798" y="3062567"/>
                  <a:pt x="1251837" y="3062021"/>
                </a:cubicBezTo>
                <a:lnTo>
                  <a:pt x="1108065" y="3321003"/>
                </a:lnTo>
                <a:lnTo>
                  <a:pt x="739291" y="3222191"/>
                </a:lnTo>
                <a:lnTo>
                  <a:pt x="744274" y="2926021"/>
                </a:lnTo>
                <a:cubicBezTo>
                  <a:pt x="666128" y="2881484"/>
                  <a:pt x="595548" y="2827017"/>
                  <a:pt x="535891" y="2762576"/>
                </a:cubicBezTo>
                <a:lnTo>
                  <a:pt x="540671" y="2772825"/>
                </a:lnTo>
                <a:lnTo>
                  <a:pt x="232276" y="2832568"/>
                </a:lnTo>
                <a:lnTo>
                  <a:pt x="70927" y="2486556"/>
                </a:lnTo>
                <a:lnTo>
                  <a:pt x="279495" y="2317444"/>
                </a:lnTo>
                <a:cubicBezTo>
                  <a:pt x="257233" y="2235849"/>
                  <a:pt x="245603" y="2150814"/>
                  <a:pt x="245586" y="2064274"/>
                </a:cubicBezTo>
                <a:lnTo>
                  <a:pt x="0" y="1927940"/>
                </a:lnTo>
                <a:lnTo>
                  <a:pt x="98812" y="1559167"/>
                </a:lnTo>
                <a:lnTo>
                  <a:pt x="380240" y="1563901"/>
                </a:lnTo>
                <a:cubicBezTo>
                  <a:pt x="418421" y="1496524"/>
                  <a:pt x="464524" y="1435092"/>
                  <a:pt x="516679" y="1380105"/>
                </a:cubicBezTo>
                <a:lnTo>
                  <a:pt x="422419" y="1089378"/>
                </a:lnTo>
                <a:lnTo>
                  <a:pt x="746189" y="887063"/>
                </a:lnTo>
                <a:lnTo>
                  <a:pt x="972292" y="1105134"/>
                </a:lnTo>
                <a:lnTo>
                  <a:pt x="970019" y="1106554"/>
                </a:lnTo>
                <a:cubicBezTo>
                  <a:pt x="1058903" y="1078586"/>
                  <a:pt x="1152743" y="1065659"/>
                  <a:pt x="1248316" y="1066709"/>
                </a:cubicBezTo>
                <a:lnTo>
                  <a:pt x="1238669" y="1064125"/>
                </a:lnTo>
                <a:close/>
                <a:moveTo>
                  <a:pt x="3349970" y="1300109"/>
                </a:moveTo>
                <a:cubicBezTo>
                  <a:pt x="3310130" y="1291957"/>
                  <a:pt x="3268880" y="1287676"/>
                  <a:pt x="3226630" y="1287676"/>
                </a:cubicBezTo>
                <a:cubicBezTo>
                  <a:pt x="2888631" y="1287676"/>
                  <a:pt x="2614628" y="1561679"/>
                  <a:pt x="2614628" y="1899678"/>
                </a:cubicBezTo>
                <a:cubicBezTo>
                  <a:pt x="2614628" y="2237678"/>
                  <a:pt x="2888630" y="2511680"/>
                  <a:pt x="3226630" y="2511681"/>
                </a:cubicBezTo>
                <a:cubicBezTo>
                  <a:pt x="3564630" y="2511681"/>
                  <a:pt x="3838633" y="2237678"/>
                  <a:pt x="3838633" y="1899678"/>
                </a:cubicBezTo>
                <a:cubicBezTo>
                  <a:pt x="3838632" y="1603928"/>
                  <a:pt x="3628849" y="1357176"/>
                  <a:pt x="3349970" y="1300109"/>
                </a:cubicBezTo>
                <a:close/>
                <a:moveTo>
                  <a:pt x="3358324" y="1024334"/>
                </a:moveTo>
                <a:lnTo>
                  <a:pt x="3410883" y="1234575"/>
                </a:lnTo>
                <a:lnTo>
                  <a:pt x="3403994" y="1234575"/>
                </a:lnTo>
                <a:cubicBezTo>
                  <a:pt x="3464268" y="1250018"/>
                  <a:pt x="3521292" y="1273478"/>
                  <a:pt x="3572818" y="1305612"/>
                </a:cubicBezTo>
                <a:lnTo>
                  <a:pt x="3746730" y="1209354"/>
                </a:lnTo>
                <a:lnTo>
                  <a:pt x="3926358" y="1401981"/>
                </a:lnTo>
                <a:lnTo>
                  <a:pt x="3825667" y="1557247"/>
                </a:lnTo>
                <a:cubicBezTo>
                  <a:pt x="3858552" y="1613408"/>
                  <a:pt x="3883404" y="1674784"/>
                  <a:pt x="3897877" y="1740062"/>
                </a:cubicBezTo>
                <a:lnTo>
                  <a:pt x="4088377" y="1787686"/>
                </a:lnTo>
                <a:lnTo>
                  <a:pt x="4088377" y="2051071"/>
                </a:lnTo>
                <a:lnTo>
                  <a:pt x="3886243" y="2101605"/>
                </a:lnTo>
                <a:cubicBezTo>
                  <a:pt x="3872191" y="2150933"/>
                  <a:pt x="3851639" y="2197531"/>
                  <a:pt x="3826272" y="2241013"/>
                </a:cubicBezTo>
                <a:lnTo>
                  <a:pt x="3938572" y="2395786"/>
                </a:lnTo>
                <a:lnTo>
                  <a:pt x="3769272" y="2597551"/>
                </a:lnTo>
                <a:lnTo>
                  <a:pt x="3574432" y="2502674"/>
                </a:lnTo>
                <a:lnTo>
                  <a:pt x="3590059" y="2484050"/>
                </a:lnTo>
                <a:cubicBezTo>
                  <a:pt x="3534764" y="2519868"/>
                  <a:pt x="3473263" y="2546445"/>
                  <a:pt x="3407886" y="2563572"/>
                </a:cubicBezTo>
                <a:lnTo>
                  <a:pt x="3358323" y="2761823"/>
                </a:lnTo>
                <a:lnTo>
                  <a:pt x="3094938" y="2761823"/>
                </a:lnTo>
                <a:lnTo>
                  <a:pt x="3045375" y="2563574"/>
                </a:lnTo>
                <a:cubicBezTo>
                  <a:pt x="2985349" y="2547848"/>
                  <a:pt x="2928591" y="2524155"/>
                  <a:pt x="2877330" y="2491865"/>
                </a:cubicBezTo>
                <a:lnTo>
                  <a:pt x="2882346" y="2497841"/>
                </a:lnTo>
                <a:lnTo>
                  <a:pt x="2687507" y="2592718"/>
                </a:lnTo>
                <a:lnTo>
                  <a:pt x="2518206" y="2390954"/>
                </a:lnTo>
                <a:lnTo>
                  <a:pt x="2626994" y="2241021"/>
                </a:lnTo>
                <a:cubicBezTo>
                  <a:pt x="2597591" y="2190623"/>
                  <a:pt x="2574657" y="2136035"/>
                  <a:pt x="2559194" y="2078370"/>
                </a:cubicBezTo>
                <a:lnTo>
                  <a:pt x="2371198" y="2031371"/>
                </a:lnTo>
                <a:lnTo>
                  <a:pt x="2371198" y="1767986"/>
                </a:lnTo>
                <a:lnTo>
                  <a:pt x="2559579" y="1720890"/>
                </a:lnTo>
                <a:cubicBezTo>
                  <a:pt x="2572992" y="1669175"/>
                  <a:pt x="2592745" y="1620006"/>
                  <a:pt x="2617681" y="1574051"/>
                </a:cubicBezTo>
                <a:lnTo>
                  <a:pt x="2502958" y="1397149"/>
                </a:lnTo>
                <a:lnTo>
                  <a:pt x="2682587" y="1204520"/>
                </a:lnTo>
                <a:lnTo>
                  <a:pt x="2872193" y="1309466"/>
                </a:lnTo>
                <a:lnTo>
                  <a:pt x="2870932" y="1310818"/>
                </a:lnTo>
                <a:cubicBezTo>
                  <a:pt x="2925169" y="1276310"/>
                  <a:pt x="2985393" y="1250941"/>
                  <a:pt x="3049268" y="1234575"/>
                </a:cubicBezTo>
                <a:lnTo>
                  <a:pt x="3042378" y="1234576"/>
                </a:lnTo>
                <a:lnTo>
                  <a:pt x="3094939" y="1024334"/>
                </a:lnTo>
                <a:close/>
                <a:moveTo>
                  <a:pt x="2786480" y="402820"/>
                </a:moveTo>
                <a:cubicBezTo>
                  <a:pt x="2745900" y="389943"/>
                  <a:pt x="2701172" y="388627"/>
                  <a:pt x="2657264" y="401580"/>
                </a:cubicBezTo>
                <a:cubicBezTo>
                  <a:pt x="2540176" y="436121"/>
                  <a:pt x="2473258" y="559041"/>
                  <a:pt x="2507800" y="676128"/>
                </a:cubicBezTo>
                <a:cubicBezTo>
                  <a:pt x="2542340" y="793216"/>
                  <a:pt x="2665260" y="860133"/>
                  <a:pt x="2782348" y="825592"/>
                </a:cubicBezTo>
                <a:cubicBezTo>
                  <a:pt x="2899435" y="791051"/>
                  <a:pt x="2966353" y="668132"/>
                  <a:pt x="2931812" y="551045"/>
                </a:cubicBezTo>
                <a:cubicBezTo>
                  <a:pt x="2910223" y="477864"/>
                  <a:pt x="2854113" y="424282"/>
                  <a:pt x="2786480" y="402820"/>
                </a:cubicBezTo>
                <a:close/>
                <a:moveTo>
                  <a:pt x="2932202" y="47278"/>
                </a:moveTo>
                <a:lnTo>
                  <a:pt x="3090904" y="140999"/>
                </a:lnTo>
                <a:lnTo>
                  <a:pt x="3054065" y="265147"/>
                </a:lnTo>
                <a:cubicBezTo>
                  <a:pt x="3087256" y="296329"/>
                  <a:pt x="3116089" y="332603"/>
                  <a:pt x="3138727" y="373550"/>
                </a:cubicBezTo>
                <a:lnTo>
                  <a:pt x="3276016" y="367796"/>
                </a:lnTo>
                <a:lnTo>
                  <a:pt x="3328165" y="544574"/>
                </a:lnTo>
                <a:lnTo>
                  <a:pt x="3202503" y="618514"/>
                </a:lnTo>
                <a:cubicBezTo>
                  <a:pt x="3202838" y="654403"/>
                  <a:pt x="3198271" y="689748"/>
                  <a:pt x="3189855" y="723955"/>
                </a:cubicBezTo>
                <a:lnTo>
                  <a:pt x="3295873" y="805599"/>
                </a:lnTo>
                <a:lnTo>
                  <a:pt x="3222192" y="974540"/>
                </a:lnTo>
                <a:lnTo>
                  <a:pt x="3072634" y="949439"/>
                </a:lnTo>
                <a:lnTo>
                  <a:pt x="3079435" y="933845"/>
                </a:lnTo>
                <a:cubicBezTo>
                  <a:pt x="3049413" y="968833"/>
                  <a:pt x="3013398" y="998848"/>
                  <a:pt x="2972910" y="1023288"/>
                </a:cubicBezTo>
                <a:lnTo>
                  <a:pt x="2978897" y="1166163"/>
                </a:lnTo>
                <a:lnTo>
                  <a:pt x="2802119" y="1218312"/>
                </a:lnTo>
                <a:lnTo>
                  <a:pt x="2729602" y="1095065"/>
                </a:lnTo>
                <a:cubicBezTo>
                  <a:pt x="2686199" y="1096396"/>
                  <a:pt x="2643414" y="1091732"/>
                  <a:pt x="2602615" y="1080209"/>
                </a:cubicBezTo>
                <a:lnTo>
                  <a:pt x="2607165" y="1083226"/>
                </a:lnTo>
                <a:lnTo>
                  <a:pt x="2495179" y="1185484"/>
                </a:lnTo>
                <a:lnTo>
                  <a:pt x="2341599" y="1083585"/>
                </a:lnTo>
                <a:lnTo>
                  <a:pt x="2384929" y="961414"/>
                </a:lnTo>
                <a:cubicBezTo>
                  <a:pt x="2355215" y="933409"/>
                  <a:pt x="2329015" y="901312"/>
                  <a:pt x="2307218" y="865670"/>
                </a:cubicBezTo>
                <a:lnTo>
                  <a:pt x="2171734" y="871348"/>
                </a:lnTo>
                <a:lnTo>
                  <a:pt x="2119584" y="694571"/>
                </a:lnTo>
                <a:lnTo>
                  <a:pt x="2236697" y="625662"/>
                </a:lnTo>
                <a:cubicBezTo>
                  <a:pt x="2235459" y="588297"/>
                  <a:pt x="2238982" y="551385"/>
                  <a:pt x="2246620" y="515603"/>
                </a:cubicBezTo>
                <a:lnTo>
                  <a:pt x="2134594" y="419585"/>
                </a:lnTo>
                <a:lnTo>
                  <a:pt x="2217016" y="254732"/>
                </a:lnTo>
                <a:lnTo>
                  <a:pt x="2365055" y="287627"/>
                </a:lnTo>
                <a:lnTo>
                  <a:pt x="2364476" y="288784"/>
                </a:lnTo>
                <a:cubicBezTo>
                  <a:pt x="2394046" y="254885"/>
                  <a:pt x="2429444" y="225933"/>
                  <a:pt x="2469075" y="202302"/>
                </a:cubicBezTo>
                <a:lnTo>
                  <a:pt x="2464452" y="203666"/>
                </a:lnTo>
                <a:lnTo>
                  <a:pt x="2458102" y="52150"/>
                </a:lnTo>
                <a:lnTo>
                  <a:pt x="2634880" y="0"/>
                </a:lnTo>
                <a:lnTo>
                  <a:pt x="2711784" y="130703"/>
                </a:lnTo>
                <a:lnTo>
                  <a:pt x="2707159" y="132067"/>
                </a:lnTo>
                <a:cubicBezTo>
                  <a:pt x="2750672" y="130497"/>
                  <a:pt x="2793590" y="134953"/>
                  <a:pt x="2834535" y="1463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26"/>
          </a:p>
        </p:txBody>
      </p:sp>
      <p:sp>
        <p:nvSpPr>
          <p:cNvPr id="49" name="Rectangle 5">
            <a:extLst>
              <a:ext uri="{FF2B5EF4-FFF2-40B4-BE49-F238E27FC236}">
                <a16:creationId xmlns:a16="http://schemas.microsoft.com/office/drawing/2014/main" id="{4B555ABA-AEB4-4F13-AAC1-EE4F76B7089E}"/>
              </a:ext>
            </a:extLst>
          </p:cNvPr>
          <p:cNvSpPr>
            <a:spLocks noChangeAspect="1"/>
          </p:cNvSpPr>
          <p:nvPr userDrawn="1"/>
        </p:nvSpPr>
        <p:spPr>
          <a:xfrm>
            <a:off x="7763711" y="1725591"/>
            <a:ext cx="367080" cy="366808"/>
          </a:xfrm>
          <a:custGeom>
            <a:avLst/>
            <a:gdLst/>
            <a:ahLst/>
            <a:cxnLst/>
            <a:rect l="l" t="t" r="r" b="b"/>
            <a:pathLst>
              <a:path w="3971162" h="3968213">
                <a:moveTo>
                  <a:pt x="808855" y="2815607"/>
                </a:moveTo>
                <a:lnTo>
                  <a:pt x="1168895" y="2815607"/>
                </a:lnTo>
                <a:lnTo>
                  <a:pt x="1168895" y="3175607"/>
                </a:lnTo>
                <a:lnTo>
                  <a:pt x="808855" y="3175607"/>
                </a:lnTo>
                <a:close/>
                <a:moveTo>
                  <a:pt x="697665" y="2704397"/>
                </a:moveTo>
                <a:lnTo>
                  <a:pt x="697665" y="3286817"/>
                </a:lnTo>
                <a:lnTo>
                  <a:pt x="1280085" y="3286817"/>
                </a:lnTo>
                <a:lnTo>
                  <a:pt x="1280085" y="2704397"/>
                </a:lnTo>
                <a:close/>
                <a:moveTo>
                  <a:pt x="537750" y="2544482"/>
                </a:moveTo>
                <a:lnTo>
                  <a:pt x="1440000" y="2544482"/>
                </a:lnTo>
                <a:lnTo>
                  <a:pt x="1440000" y="3446732"/>
                </a:lnTo>
                <a:lnTo>
                  <a:pt x="537750" y="3446732"/>
                </a:lnTo>
                <a:close/>
                <a:moveTo>
                  <a:pt x="0" y="2528213"/>
                </a:moveTo>
                <a:lnTo>
                  <a:pt x="360000" y="2528213"/>
                </a:lnTo>
                <a:lnTo>
                  <a:pt x="360000" y="3608213"/>
                </a:lnTo>
                <a:lnTo>
                  <a:pt x="1440000" y="3608213"/>
                </a:lnTo>
                <a:lnTo>
                  <a:pt x="1440000" y="3968213"/>
                </a:lnTo>
                <a:lnTo>
                  <a:pt x="360000" y="3968213"/>
                </a:lnTo>
                <a:lnTo>
                  <a:pt x="0" y="3968213"/>
                </a:lnTo>
                <a:lnTo>
                  <a:pt x="0" y="3608213"/>
                </a:lnTo>
                <a:close/>
                <a:moveTo>
                  <a:pt x="3605829" y="2524046"/>
                </a:moveTo>
                <a:lnTo>
                  <a:pt x="3965829" y="2524046"/>
                </a:lnTo>
                <a:lnTo>
                  <a:pt x="3965829" y="3604046"/>
                </a:lnTo>
                <a:lnTo>
                  <a:pt x="3965829" y="3964046"/>
                </a:lnTo>
                <a:lnTo>
                  <a:pt x="3605829" y="3964046"/>
                </a:lnTo>
                <a:lnTo>
                  <a:pt x="2525829" y="3964046"/>
                </a:lnTo>
                <a:lnTo>
                  <a:pt x="2525829" y="3604046"/>
                </a:lnTo>
                <a:lnTo>
                  <a:pt x="3605829" y="3604046"/>
                </a:lnTo>
                <a:close/>
                <a:moveTo>
                  <a:pt x="1542677" y="2468095"/>
                </a:moveTo>
                <a:lnTo>
                  <a:pt x="1758701" y="2468095"/>
                </a:lnTo>
                <a:lnTo>
                  <a:pt x="1758701" y="2835684"/>
                </a:lnTo>
                <a:lnTo>
                  <a:pt x="1542677" y="2835684"/>
                </a:lnTo>
                <a:close/>
                <a:moveTo>
                  <a:pt x="3174101" y="2437460"/>
                </a:moveTo>
                <a:lnTo>
                  <a:pt x="3390125" y="2437460"/>
                </a:lnTo>
                <a:lnTo>
                  <a:pt x="3390125" y="2663201"/>
                </a:lnTo>
                <a:lnTo>
                  <a:pt x="3174101" y="2663201"/>
                </a:lnTo>
                <a:close/>
                <a:moveTo>
                  <a:pt x="2809842" y="2295613"/>
                </a:moveTo>
                <a:lnTo>
                  <a:pt x="3025866" y="2295613"/>
                </a:lnTo>
                <a:lnTo>
                  <a:pt x="3025866" y="2663202"/>
                </a:lnTo>
                <a:lnTo>
                  <a:pt x="3389097" y="2663202"/>
                </a:lnTo>
                <a:lnTo>
                  <a:pt x="3389097" y="2873898"/>
                </a:lnTo>
                <a:lnTo>
                  <a:pt x="3389097" y="2873898"/>
                </a:lnTo>
                <a:lnTo>
                  <a:pt x="3389097" y="3446732"/>
                </a:lnTo>
                <a:lnTo>
                  <a:pt x="3173073" y="3446732"/>
                </a:lnTo>
                <a:lnTo>
                  <a:pt x="3173073" y="2879226"/>
                </a:lnTo>
                <a:lnTo>
                  <a:pt x="3021508" y="2879226"/>
                </a:lnTo>
                <a:lnTo>
                  <a:pt x="3021508" y="2663202"/>
                </a:lnTo>
                <a:lnTo>
                  <a:pt x="2809842" y="2663202"/>
                </a:lnTo>
                <a:close/>
                <a:moveTo>
                  <a:pt x="2093780" y="2089306"/>
                </a:moveTo>
                <a:lnTo>
                  <a:pt x="2309804" y="2089306"/>
                </a:lnTo>
                <a:lnTo>
                  <a:pt x="2309804" y="2315047"/>
                </a:lnTo>
                <a:lnTo>
                  <a:pt x="2093780" y="2315047"/>
                </a:lnTo>
                <a:close/>
                <a:moveTo>
                  <a:pt x="2656492" y="1853849"/>
                </a:moveTo>
                <a:lnTo>
                  <a:pt x="2872516" y="1853849"/>
                </a:lnTo>
                <a:lnTo>
                  <a:pt x="2872516" y="2038657"/>
                </a:lnTo>
                <a:lnTo>
                  <a:pt x="2989835" y="2038657"/>
                </a:lnTo>
                <a:lnTo>
                  <a:pt x="2989835" y="1887092"/>
                </a:lnTo>
                <a:lnTo>
                  <a:pt x="3205859" y="1887092"/>
                </a:lnTo>
                <a:lnTo>
                  <a:pt x="3205859" y="2028940"/>
                </a:lnTo>
                <a:lnTo>
                  <a:pt x="3390125" y="2028940"/>
                </a:lnTo>
                <a:lnTo>
                  <a:pt x="3390125" y="2254681"/>
                </a:lnTo>
                <a:lnTo>
                  <a:pt x="3205859" y="2254681"/>
                </a:lnTo>
                <a:lnTo>
                  <a:pt x="3174101" y="2254681"/>
                </a:lnTo>
                <a:lnTo>
                  <a:pt x="3005149" y="2254681"/>
                </a:lnTo>
                <a:lnTo>
                  <a:pt x="2989835" y="2254681"/>
                </a:lnTo>
                <a:lnTo>
                  <a:pt x="2688721" y="2254681"/>
                </a:lnTo>
                <a:lnTo>
                  <a:pt x="2688721" y="2447179"/>
                </a:lnTo>
                <a:lnTo>
                  <a:pt x="2488606" y="2447179"/>
                </a:lnTo>
                <a:lnTo>
                  <a:pt x="2488606" y="2663841"/>
                </a:lnTo>
                <a:lnTo>
                  <a:pt x="2486018" y="2663841"/>
                </a:lnTo>
                <a:lnTo>
                  <a:pt x="2486018" y="2846997"/>
                </a:lnTo>
                <a:lnTo>
                  <a:pt x="2840287" y="2846997"/>
                </a:lnTo>
                <a:lnTo>
                  <a:pt x="2840287" y="3046907"/>
                </a:lnTo>
                <a:lnTo>
                  <a:pt x="3045880" y="3046907"/>
                </a:lnTo>
                <a:lnTo>
                  <a:pt x="3045880" y="3272648"/>
                </a:lnTo>
                <a:lnTo>
                  <a:pt x="2829856" y="3272648"/>
                </a:lnTo>
                <a:lnTo>
                  <a:pt x="2829856" y="3063021"/>
                </a:lnTo>
                <a:lnTo>
                  <a:pt x="2472698" y="3063021"/>
                </a:lnTo>
                <a:lnTo>
                  <a:pt x="2472698" y="2847499"/>
                </a:lnTo>
                <a:lnTo>
                  <a:pt x="2093780" y="2847499"/>
                </a:lnTo>
                <a:lnTo>
                  <a:pt x="2088510" y="2847499"/>
                </a:lnTo>
                <a:lnTo>
                  <a:pt x="1910267" y="2847499"/>
                </a:lnTo>
                <a:lnTo>
                  <a:pt x="1910267" y="3028023"/>
                </a:lnTo>
                <a:lnTo>
                  <a:pt x="2277575" y="3028023"/>
                </a:lnTo>
                <a:lnTo>
                  <a:pt x="2277575" y="3241488"/>
                </a:lnTo>
                <a:lnTo>
                  <a:pt x="2829855" y="3241488"/>
                </a:lnTo>
                <a:lnTo>
                  <a:pt x="2829855" y="3457512"/>
                </a:lnTo>
                <a:lnTo>
                  <a:pt x="2269993" y="3457512"/>
                </a:lnTo>
                <a:lnTo>
                  <a:pt x="2269993" y="3244047"/>
                </a:lnTo>
                <a:lnTo>
                  <a:pt x="2111604" y="3244047"/>
                </a:lnTo>
                <a:lnTo>
                  <a:pt x="2111604" y="3446733"/>
                </a:lnTo>
                <a:lnTo>
                  <a:pt x="1744015" y="3446733"/>
                </a:lnTo>
                <a:lnTo>
                  <a:pt x="1744015" y="3230709"/>
                </a:lnTo>
                <a:lnTo>
                  <a:pt x="1909986" y="3230709"/>
                </a:lnTo>
                <a:lnTo>
                  <a:pt x="1909986" y="3051709"/>
                </a:lnTo>
                <a:lnTo>
                  <a:pt x="1542678" y="3051709"/>
                </a:lnTo>
                <a:lnTo>
                  <a:pt x="1542678" y="2835685"/>
                </a:lnTo>
                <a:lnTo>
                  <a:pt x="1877756" y="2835685"/>
                </a:lnTo>
                <a:lnTo>
                  <a:pt x="1877756" y="2315047"/>
                </a:lnTo>
                <a:lnTo>
                  <a:pt x="2093780" y="2315047"/>
                </a:lnTo>
                <a:lnTo>
                  <a:pt x="2093780" y="2631475"/>
                </a:lnTo>
                <a:lnTo>
                  <a:pt x="2272582" y="2631475"/>
                </a:lnTo>
                <a:lnTo>
                  <a:pt x="2272582" y="2438100"/>
                </a:lnTo>
                <a:lnTo>
                  <a:pt x="2472697" y="2438100"/>
                </a:lnTo>
                <a:lnTo>
                  <a:pt x="2472697" y="2254681"/>
                </a:lnTo>
                <a:lnTo>
                  <a:pt x="2472697" y="2221438"/>
                </a:lnTo>
                <a:lnTo>
                  <a:pt x="2472697" y="2038657"/>
                </a:lnTo>
                <a:lnTo>
                  <a:pt x="2656492" y="2038657"/>
                </a:lnTo>
                <a:close/>
                <a:moveTo>
                  <a:pt x="2989836" y="1667759"/>
                </a:moveTo>
                <a:lnTo>
                  <a:pt x="3357425" y="1667759"/>
                </a:lnTo>
                <a:lnTo>
                  <a:pt x="3357425" y="1883783"/>
                </a:lnTo>
                <a:lnTo>
                  <a:pt x="2989836" y="1883783"/>
                </a:lnTo>
                <a:close/>
                <a:moveTo>
                  <a:pt x="2309586" y="1554888"/>
                </a:moveTo>
                <a:lnTo>
                  <a:pt x="2829824" y="1554888"/>
                </a:lnTo>
                <a:lnTo>
                  <a:pt x="2829824" y="1770912"/>
                </a:lnTo>
                <a:lnTo>
                  <a:pt x="2525643" y="1770912"/>
                </a:lnTo>
                <a:lnTo>
                  <a:pt x="2525643" y="1927296"/>
                </a:lnTo>
                <a:lnTo>
                  <a:pt x="2309619" y="1927296"/>
                </a:lnTo>
                <a:lnTo>
                  <a:pt x="2309619" y="1770912"/>
                </a:lnTo>
                <a:lnTo>
                  <a:pt x="2309586" y="1770912"/>
                </a:lnTo>
                <a:close/>
                <a:moveTo>
                  <a:pt x="616397" y="1550030"/>
                </a:moveTo>
                <a:lnTo>
                  <a:pt x="808855" y="1550030"/>
                </a:lnTo>
                <a:lnTo>
                  <a:pt x="832421" y="1550030"/>
                </a:lnTo>
                <a:lnTo>
                  <a:pt x="1024879" y="1550030"/>
                </a:lnTo>
                <a:lnTo>
                  <a:pt x="1024879" y="1775771"/>
                </a:lnTo>
                <a:lnTo>
                  <a:pt x="832421" y="1775771"/>
                </a:lnTo>
                <a:lnTo>
                  <a:pt x="832421" y="2079590"/>
                </a:lnTo>
                <a:lnTo>
                  <a:pt x="1028931" y="2079590"/>
                </a:lnTo>
                <a:lnTo>
                  <a:pt x="1192537" y="2079590"/>
                </a:lnTo>
                <a:lnTo>
                  <a:pt x="1244955" y="2079590"/>
                </a:lnTo>
                <a:lnTo>
                  <a:pt x="1244955" y="2231155"/>
                </a:lnTo>
                <a:lnTo>
                  <a:pt x="1468668" y="2231155"/>
                </a:lnTo>
                <a:lnTo>
                  <a:pt x="1468668" y="2447179"/>
                </a:lnTo>
                <a:lnTo>
                  <a:pt x="1244955" y="2447179"/>
                </a:lnTo>
                <a:lnTo>
                  <a:pt x="1244955" y="2447179"/>
                </a:lnTo>
                <a:lnTo>
                  <a:pt x="1028931" y="2447179"/>
                </a:lnTo>
                <a:lnTo>
                  <a:pt x="1028931" y="2295614"/>
                </a:lnTo>
                <a:lnTo>
                  <a:pt x="619703" y="2295614"/>
                </a:lnTo>
                <a:lnTo>
                  <a:pt x="619703" y="2082482"/>
                </a:lnTo>
                <a:lnTo>
                  <a:pt x="616397" y="2082482"/>
                </a:lnTo>
                <a:close/>
                <a:moveTo>
                  <a:pt x="1747452" y="1324289"/>
                </a:moveTo>
                <a:lnTo>
                  <a:pt x="1963476" y="1324289"/>
                </a:lnTo>
                <a:lnTo>
                  <a:pt x="1963476" y="1528779"/>
                </a:lnTo>
                <a:lnTo>
                  <a:pt x="2151955" y="1528779"/>
                </a:lnTo>
                <a:lnTo>
                  <a:pt x="2151955" y="1754520"/>
                </a:lnTo>
                <a:lnTo>
                  <a:pt x="1935931" y="1754520"/>
                </a:lnTo>
                <a:lnTo>
                  <a:pt x="1935931" y="1550030"/>
                </a:lnTo>
                <a:lnTo>
                  <a:pt x="1758702" y="1550030"/>
                </a:lnTo>
                <a:lnTo>
                  <a:pt x="1758702" y="1863566"/>
                </a:lnTo>
                <a:lnTo>
                  <a:pt x="2119726" y="1863566"/>
                </a:lnTo>
                <a:lnTo>
                  <a:pt x="2119726" y="2079590"/>
                </a:lnTo>
                <a:lnTo>
                  <a:pt x="1761543" y="2079590"/>
                </a:lnTo>
                <a:lnTo>
                  <a:pt x="1761543" y="2259540"/>
                </a:lnTo>
                <a:lnTo>
                  <a:pt x="1545519" y="2259540"/>
                </a:lnTo>
                <a:lnTo>
                  <a:pt x="1545519" y="2082482"/>
                </a:lnTo>
                <a:lnTo>
                  <a:pt x="1542678" y="2082482"/>
                </a:lnTo>
                <a:lnTo>
                  <a:pt x="1542678" y="2079589"/>
                </a:lnTo>
                <a:lnTo>
                  <a:pt x="1030691" y="2079589"/>
                </a:lnTo>
                <a:lnTo>
                  <a:pt x="1030691" y="1863565"/>
                </a:lnTo>
                <a:lnTo>
                  <a:pt x="1192537" y="1863565"/>
                </a:lnTo>
                <a:lnTo>
                  <a:pt x="1192537" y="1662900"/>
                </a:lnTo>
                <a:lnTo>
                  <a:pt x="1440000" y="1662900"/>
                </a:lnTo>
                <a:lnTo>
                  <a:pt x="1440000" y="1863565"/>
                </a:lnTo>
                <a:lnTo>
                  <a:pt x="1542678" y="1863565"/>
                </a:lnTo>
                <a:lnTo>
                  <a:pt x="1542678" y="1550030"/>
                </a:lnTo>
                <a:lnTo>
                  <a:pt x="1747452" y="1550030"/>
                </a:lnTo>
                <a:close/>
                <a:moveTo>
                  <a:pt x="2802267" y="814725"/>
                </a:moveTo>
                <a:lnTo>
                  <a:pt x="3162307" y="814725"/>
                </a:lnTo>
                <a:lnTo>
                  <a:pt x="3162307" y="1174725"/>
                </a:lnTo>
                <a:lnTo>
                  <a:pt x="2802267" y="1174725"/>
                </a:lnTo>
                <a:close/>
                <a:moveTo>
                  <a:pt x="884915" y="814725"/>
                </a:moveTo>
                <a:lnTo>
                  <a:pt x="1244955" y="814725"/>
                </a:lnTo>
                <a:lnTo>
                  <a:pt x="1244955" y="1174725"/>
                </a:lnTo>
                <a:lnTo>
                  <a:pt x="884915" y="1174725"/>
                </a:lnTo>
                <a:close/>
                <a:moveTo>
                  <a:pt x="2691077" y="703515"/>
                </a:moveTo>
                <a:lnTo>
                  <a:pt x="2691077" y="1285935"/>
                </a:lnTo>
                <a:lnTo>
                  <a:pt x="3273497" y="1285935"/>
                </a:lnTo>
                <a:lnTo>
                  <a:pt x="3273497" y="703515"/>
                </a:lnTo>
                <a:close/>
                <a:moveTo>
                  <a:pt x="773725" y="703515"/>
                </a:moveTo>
                <a:lnTo>
                  <a:pt x="773725" y="1285935"/>
                </a:lnTo>
                <a:lnTo>
                  <a:pt x="1356145" y="1285935"/>
                </a:lnTo>
                <a:lnTo>
                  <a:pt x="1356145" y="703515"/>
                </a:lnTo>
                <a:close/>
                <a:moveTo>
                  <a:pt x="2531162" y="543600"/>
                </a:moveTo>
                <a:lnTo>
                  <a:pt x="3433412" y="543600"/>
                </a:lnTo>
                <a:lnTo>
                  <a:pt x="3433412" y="1445850"/>
                </a:lnTo>
                <a:lnTo>
                  <a:pt x="2531162" y="1445850"/>
                </a:lnTo>
                <a:close/>
                <a:moveTo>
                  <a:pt x="613810" y="543600"/>
                </a:moveTo>
                <a:lnTo>
                  <a:pt x="1516060" y="543600"/>
                </a:lnTo>
                <a:lnTo>
                  <a:pt x="1516060" y="1445850"/>
                </a:lnTo>
                <a:lnTo>
                  <a:pt x="613810" y="1445850"/>
                </a:lnTo>
                <a:close/>
                <a:moveTo>
                  <a:pt x="2088509" y="543244"/>
                </a:moveTo>
                <a:lnTo>
                  <a:pt x="2283187" y="543244"/>
                </a:lnTo>
                <a:lnTo>
                  <a:pt x="2283187" y="759268"/>
                </a:lnTo>
                <a:lnTo>
                  <a:pt x="2088509" y="759268"/>
                </a:lnTo>
                <a:close/>
                <a:moveTo>
                  <a:pt x="1751276" y="543243"/>
                </a:moveTo>
                <a:lnTo>
                  <a:pt x="1967300" y="543243"/>
                </a:lnTo>
                <a:lnTo>
                  <a:pt x="1967300" y="986389"/>
                </a:lnTo>
                <a:lnTo>
                  <a:pt x="2119726" y="986389"/>
                </a:lnTo>
                <a:lnTo>
                  <a:pt x="2119726" y="986388"/>
                </a:lnTo>
                <a:lnTo>
                  <a:pt x="2335750" y="986388"/>
                </a:lnTo>
                <a:lnTo>
                  <a:pt x="2335750" y="1491348"/>
                </a:lnTo>
                <a:lnTo>
                  <a:pt x="2119726" y="1491348"/>
                </a:lnTo>
                <a:lnTo>
                  <a:pt x="2119726" y="1202413"/>
                </a:lnTo>
                <a:lnTo>
                  <a:pt x="1747396" y="1202413"/>
                </a:lnTo>
                <a:lnTo>
                  <a:pt x="1747396" y="986389"/>
                </a:lnTo>
                <a:lnTo>
                  <a:pt x="1751276" y="986389"/>
                </a:lnTo>
                <a:close/>
                <a:moveTo>
                  <a:pt x="4409" y="5850"/>
                </a:moveTo>
                <a:lnTo>
                  <a:pt x="364409" y="5850"/>
                </a:lnTo>
                <a:lnTo>
                  <a:pt x="1444409" y="5850"/>
                </a:lnTo>
                <a:lnTo>
                  <a:pt x="1444409" y="365850"/>
                </a:lnTo>
                <a:lnTo>
                  <a:pt x="364409" y="365850"/>
                </a:lnTo>
                <a:lnTo>
                  <a:pt x="364409" y="1445850"/>
                </a:lnTo>
                <a:lnTo>
                  <a:pt x="4409" y="1445850"/>
                </a:lnTo>
                <a:lnTo>
                  <a:pt x="4409" y="365850"/>
                </a:lnTo>
                <a:close/>
                <a:moveTo>
                  <a:pt x="2531162" y="0"/>
                </a:moveTo>
                <a:lnTo>
                  <a:pt x="3611162" y="0"/>
                </a:lnTo>
                <a:lnTo>
                  <a:pt x="3971162" y="0"/>
                </a:lnTo>
                <a:lnTo>
                  <a:pt x="3971162" y="360000"/>
                </a:lnTo>
                <a:lnTo>
                  <a:pt x="3971162" y="1440000"/>
                </a:lnTo>
                <a:lnTo>
                  <a:pt x="3611162" y="1440000"/>
                </a:lnTo>
                <a:lnTo>
                  <a:pt x="3611162" y="360000"/>
                </a:lnTo>
                <a:lnTo>
                  <a:pt x="2531162" y="36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26">
              <a:solidFill>
                <a:schemeClr val="tx1"/>
              </a:solidFill>
            </a:endParaRPr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A9F6F473-5CB6-426B-B9DE-611B4B6EE1DB}"/>
              </a:ext>
            </a:extLst>
          </p:cNvPr>
          <p:cNvSpPr/>
          <p:nvPr userDrawn="1"/>
        </p:nvSpPr>
        <p:spPr>
          <a:xfrm rot="5400000">
            <a:off x="7788969" y="2702781"/>
            <a:ext cx="341570" cy="342074"/>
          </a:xfrm>
          <a:custGeom>
            <a:avLst/>
            <a:gdLst>
              <a:gd name="connsiteX0" fmla="*/ 42 w 721442"/>
              <a:gd name="connsiteY0" fmla="*/ 522852 h 722507"/>
              <a:gd name="connsiteX1" fmla="*/ 5857 w 721442"/>
              <a:gd name="connsiteY1" fmla="*/ 47329 h 722507"/>
              <a:gd name="connsiteX2" fmla="*/ 53185 w 721442"/>
              <a:gd name="connsiteY2" fmla="*/ 0 h 722507"/>
              <a:gd name="connsiteX3" fmla="*/ 102932 w 721442"/>
              <a:gd name="connsiteY3" fmla="*/ 0 h 722507"/>
              <a:gd name="connsiteX4" fmla="*/ 150260 w 721442"/>
              <a:gd name="connsiteY4" fmla="*/ 47329 h 722507"/>
              <a:gd name="connsiteX5" fmla="*/ 148891 w 721442"/>
              <a:gd name="connsiteY5" fmla="*/ 154199 h 722507"/>
              <a:gd name="connsiteX6" fmla="*/ 148407 w 721442"/>
              <a:gd name="connsiteY6" fmla="*/ 182723 h 722507"/>
              <a:gd name="connsiteX7" fmla="*/ 331751 w 721442"/>
              <a:gd name="connsiteY7" fmla="*/ 177508 h 722507"/>
              <a:gd name="connsiteX8" fmla="*/ 527686 w 721442"/>
              <a:gd name="connsiteY8" fmla="*/ 167574 h 722507"/>
              <a:gd name="connsiteX9" fmla="*/ 467883 w 721442"/>
              <a:gd name="connsiteY9" fmla="*/ 53046 h 722507"/>
              <a:gd name="connsiteX10" fmla="*/ 721421 w 721442"/>
              <a:gd name="connsiteY10" fmla="*/ 129085 h 722507"/>
              <a:gd name="connsiteX11" fmla="*/ 547357 w 721442"/>
              <a:gd name="connsiteY11" fmla="*/ 287593 h 722507"/>
              <a:gd name="connsiteX12" fmla="*/ 146593 w 721442"/>
              <a:gd name="connsiteY12" fmla="*/ 294469 h 722507"/>
              <a:gd name="connsiteX13" fmla="*/ 146309 w 721442"/>
              <a:gd name="connsiteY13" fmla="*/ 312824 h 722507"/>
              <a:gd name="connsiteX14" fmla="*/ 145796 w 721442"/>
              <a:gd name="connsiteY14" fmla="*/ 388895 h 722507"/>
              <a:gd name="connsiteX15" fmla="*/ 145887 w 721442"/>
              <a:gd name="connsiteY15" fmla="*/ 417641 h 722507"/>
              <a:gd name="connsiteX16" fmla="*/ 564076 w 721442"/>
              <a:gd name="connsiteY16" fmla="*/ 417641 h 722507"/>
              <a:gd name="connsiteX17" fmla="*/ 719692 w 721442"/>
              <a:gd name="connsiteY17" fmla="*/ 543229 h 722507"/>
              <a:gd name="connsiteX18" fmla="*/ 631765 w 721442"/>
              <a:gd name="connsiteY18" fmla="*/ 586638 h 722507"/>
              <a:gd name="connsiteX19" fmla="*/ 452578 w 721442"/>
              <a:gd name="connsiteY19" fmla="*/ 524866 h 722507"/>
              <a:gd name="connsiteX20" fmla="*/ 234716 w 721442"/>
              <a:gd name="connsiteY20" fmla="*/ 528410 h 722507"/>
              <a:gd name="connsiteX21" fmla="*/ 147934 w 721442"/>
              <a:gd name="connsiteY21" fmla="*/ 529997 h 722507"/>
              <a:gd name="connsiteX22" fmla="*/ 149842 w 721442"/>
              <a:gd name="connsiteY22" fmla="*/ 554392 h 722507"/>
              <a:gd name="connsiteX23" fmla="*/ 210351 w 721442"/>
              <a:gd name="connsiteY23" fmla="*/ 722507 h 722507"/>
              <a:gd name="connsiteX24" fmla="*/ 42 w 721442"/>
              <a:gd name="connsiteY24" fmla="*/ 522852 h 722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21442" h="722507">
                <a:moveTo>
                  <a:pt x="42" y="522852"/>
                </a:moveTo>
                <a:cubicBezTo>
                  <a:pt x="-605" y="350129"/>
                  <a:pt x="6503" y="220051"/>
                  <a:pt x="5857" y="47329"/>
                </a:cubicBezTo>
                <a:cubicBezTo>
                  <a:pt x="5857" y="21190"/>
                  <a:pt x="27046" y="0"/>
                  <a:pt x="53185" y="0"/>
                </a:cubicBezTo>
                <a:lnTo>
                  <a:pt x="102932" y="0"/>
                </a:lnTo>
                <a:cubicBezTo>
                  <a:pt x="129071" y="0"/>
                  <a:pt x="150260" y="21190"/>
                  <a:pt x="150260" y="47329"/>
                </a:cubicBezTo>
                <a:cubicBezTo>
                  <a:pt x="149853" y="88041"/>
                  <a:pt x="149377" y="122989"/>
                  <a:pt x="148891" y="154199"/>
                </a:cubicBezTo>
                <a:lnTo>
                  <a:pt x="148407" y="182723"/>
                </a:lnTo>
                <a:lnTo>
                  <a:pt x="331751" y="177508"/>
                </a:lnTo>
                <a:cubicBezTo>
                  <a:pt x="397063" y="175650"/>
                  <a:pt x="462374" y="173066"/>
                  <a:pt x="527686" y="167574"/>
                </a:cubicBezTo>
                <a:cubicBezTo>
                  <a:pt x="642817" y="145134"/>
                  <a:pt x="586782" y="11119"/>
                  <a:pt x="467883" y="53046"/>
                </a:cubicBezTo>
                <a:cubicBezTo>
                  <a:pt x="570547" y="-49115"/>
                  <a:pt x="723145" y="18126"/>
                  <a:pt x="721421" y="129085"/>
                </a:cubicBezTo>
                <a:cubicBezTo>
                  <a:pt x="720775" y="181200"/>
                  <a:pt x="734474" y="263637"/>
                  <a:pt x="547357" y="287593"/>
                </a:cubicBezTo>
                <a:lnTo>
                  <a:pt x="146593" y="294469"/>
                </a:lnTo>
                <a:lnTo>
                  <a:pt x="146309" y="312824"/>
                </a:lnTo>
                <a:cubicBezTo>
                  <a:pt x="146013" y="337190"/>
                  <a:pt x="145822" y="361872"/>
                  <a:pt x="145796" y="388895"/>
                </a:cubicBezTo>
                <a:lnTo>
                  <a:pt x="145887" y="417641"/>
                </a:lnTo>
                <a:lnTo>
                  <a:pt x="564076" y="417641"/>
                </a:lnTo>
                <a:cubicBezTo>
                  <a:pt x="676720" y="420465"/>
                  <a:pt x="718804" y="471343"/>
                  <a:pt x="719692" y="543229"/>
                </a:cubicBezTo>
                <a:cubicBezTo>
                  <a:pt x="721183" y="582376"/>
                  <a:pt x="690900" y="608290"/>
                  <a:pt x="631765" y="586638"/>
                </a:cubicBezTo>
                <a:cubicBezTo>
                  <a:pt x="553530" y="556303"/>
                  <a:pt x="540205" y="522675"/>
                  <a:pt x="452578" y="524866"/>
                </a:cubicBezTo>
                <a:cubicBezTo>
                  <a:pt x="380525" y="525785"/>
                  <a:pt x="322260" y="526811"/>
                  <a:pt x="234716" y="528410"/>
                </a:cubicBezTo>
                <a:lnTo>
                  <a:pt x="147934" y="529997"/>
                </a:lnTo>
                <a:lnTo>
                  <a:pt x="149842" y="554392"/>
                </a:lnTo>
                <a:cubicBezTo>
                  <a:pt x="166488" y="646104"/>
                  <a:pt x="240698" y="721838"/>
                  <a:pt x="210351" y="722507"/>
                </a:cubicBezTo>
                <a:cubicBezTo>
                  <a:pt x="126033" y="702477"/>
                  <a:pt x="1009" y="637864"/>
                  <a:pt x="42" y="5228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26"/>
          </a:p>
        </p:txBody>
      </p:sp>
      <p:sp>
        <p:nvSpPr>
          <p:cNvPr id="51" name="Frame 1">
            <a:extLst>
              <a:ext uri="{FF2B5EF4-FFF2-40B4-BE49-F238E27FC236}">
                <a16:creationId xmlns:a16="http://schemas.microsoft.com/office/drawing/2014/main" id="{1EA4BFBA-7B1D-4020-A243-8505AEA8FCD8}"/>
              </a:ext>
            </a:extLst>
          </p:cNvPr>
          <p:cNvSpPr/>
          <p:nvPr userDrawn="1"/>
        </p:nvSpPr>
        <p:spPr>
          <a:xfrm>
            <a:off x="7120178" y="1409197"/>
            <a:ext cx="355764" cy="480683"/>
          </a:xfrm>
          <a:custGeom>
            <a:avLst/>
            <a:gdLst/>
            <a:ahLst/>
            <a:cxnLst/>
            <a:rect l="l" t="t" r="r" b="b"/>
            <a:pathLst>
              <a:path w="2823581" h="3962432">
                <a:moveTo>
                  <a:pt x="1366785" y="3230945"/>
                </a:moveTo>
                <a:cubicBezTo>
                  <a:pt x="1292218" y="3230945"/>
                  <a:pt x="1231770" y="3291393"/>
                  <a:pt x="1231770" y="3365960"/>
                </a:cubicBezTo>
                <a:cubicBezTo>
                  <a:pt x="1231770" y="3440527"/>
                  <a:pt x="1292218" y="3500975"/>
                  <a:pt x="1366785" y="3500975"/>
                </a:cubicBezTo>
                <a:cubicBezTo>
                  <a:pt x="1441352" y="3500975"/>
                  <a:pt x="1501800" y="3440527"/>
                  <a:pt x="1501800" y="3365960"/>
                </a:cubicBezTo>
                <a:cubicBezTo>
                  <a:pt x="1501800" y="3291393"/>
                  <a:pt x="1441352" y="3230945"/>
                  <a:pt x="1366785" y="3230945"/>
                </a:cubicBezTo>
                <a:close/>
                <a:moveTo>
                  <a:pt x="1699205" y="3185940"/>
                </a:moveTo>
                <a:cubicBezTo>
                  <a:pt x="1674349" y="3185940"/>
                  <a:pt x="1654200" y="3206089"/>
                  <a:pt x="1654200" y="3230945"/>
                </a:cubicBezTo>
                <a:cubicBezTo>
                  <a:pt x="1654200" y="3255801"/>
                  <a:pt x="1674349" y="3275950"/>
                  <a:pt x="1699205" y="3275950"/>
                </a:cubicBezTo>
                <a:cubicBezTo>
                  <a:pt x="1724061" y="3275950"/>
                  <a:pt x="1744210" y="3255801"/>
                  <a:pt x="1744210" y="3230945"/>
                </a:cubicBezTo>
                <a:cubicBezTo>
                  <a:pt x="1744210" y="3206089"/>
                  <a:pt x="1724061" y="3185940"/>
                  <a:pt x="1699205" y="3185940"/>
                </a:cubicBezTo>
                <a:close/>
                <a:moveTo>
                  <a:pt x="1501800" y="2830204"/>
                </a:moveTo>
                <a:cubicBezTo>
                  <a:pt x="1452089" y="2830204"/>
                  <a:pt x="1411790" y="2870503"/>
                  <a:pt x="1411790" y="2920214"/>
                </a:cubicBezTo>
                <a:cubicBezTo>
                  <a:pt x="1411790" y="2969925"/>
                  <a:pt x="1452089" y="3010224"/>
                  <a:pt x="1501800" y="3010224"/>
                </a:cubicBezTo>
                <a:cubicBezTo>
                  <a:pt x="1551511" y="3010224"/>
                  <a:pt x="1591810" y="2969925"/>
                  <a:pt x="1591810" y="2920214"/>
                </a:cubicBezTo>
                <a:cubicBezTo>
                  <a:pt x="1591810" y="2870503"/>
                  <a:pt x="1551511" y="2830204"/>
                  <a:pt x="1501800" y="2830204"/>
                </a:cubicBezTo>
                <a:close/>
                <a:moveTo>
                  <a:pt x="322536" y="2413264"/>
                </a:moveTo>
                <a:lnTo>
                  <a:pt x="1264147" y="2413264"/>
                </a:lnTo>
                <a:lnTo>
                  <a:pt x="682536" y="3458376"/>
                </a:lnTo>
                <a:lnTo>
                  <a:pt x="898974" y="3458376"/>
                </a:lnTo>
                <a:lnTo>
                  <a:pt x="1480585" y="2413264"/>
                </a:lnTo>
                <a:lnTo>
                  <a:pt x="1978720" y="2413264"/>
                </a:lnTo>
                <a:lnTo>
                  <a:pt x="1978720" y="3628270"/>
                </a:lnTo>
                <a:lnTo>
                  <a:pt x="322536" y="3628270"/>
                </a:lnTo>
                <a:close/>
                <a:moveTo>
                  <a:pt x="322536" y="2153598"/>
                </a:moveTo>
                <a:lnTo>
                  <a:pt x="682536" y="2153598"/>
                </a:lnTo>
                <a:lnTo>
                  <a:pt x="682536" y="2261598"/>
                </a:lnTo>
                <a:lnTo>
                  <a:pt x="322536" y="2261598"/>
                </a:lnTo>
                <a:close/>
                <a:moveTo>
                  <a:pt x="322536" y="1870494"/>
                </a:moveTo>
                <a:lnTo>
                  <a:pt x="826536" y="1870494"/>
                </a:lnTo>
                <a:lnTo>
                  <a:pt x="826536" y="1978494"/>
                </a:lnTo>
                <a:lnTo>
                  <a:pt x="322536" y="1978494"/>
                </a:lnTo>
                <a:close/>
                <a:moveTo>
                  <a:pt x="322536" y="1587391"/>
                </a:moveTo>
                <a:lnTo>
                  <a:pt x="682536" y="1587391"/>
                </a:lnTo>
                <a:lnTo>
                  <a:pt x="682536" y="1695391"/>
                </a:lnTo>
                <a:lnTo>
                  <a:pt x="322536" y="1695391"/>
                </a:lnTo>
                <a:close/>
                <a:moveTo>
                  <a:pt x="322536" y="1304288"/>
                </a:moveTo>
                <a:lnTo>
                  <a:pt x="826536" y="1304288"/>
                </a:lnTo>
                <a:lnTo>
                  <a:pt x="826536" y="1412288"/>
                </a:lnTo>
                <a:lnTo>
                  <a:pt x="322536" y="1412288"/>
                </a:lnTo>
                <a:close/>
                <a:moveTo>
                  <a:pt x="1733633" y="1039034"/>
                </a:moveTo>
                <a:lnTo>
                  <a:pt x="1735422" y="1042133"/>
                </a:lnTo>
                <a:lnTo>
                  <a:pt x="176045" y="1042133"/>
                </a:lnTo>
                <a:lnTo>
                  <a:pt x="176045" y="3786387"/>
                </a:lnTo>
                <a:lnTo>
                  <a:pt x="2128211" y="3786387"/>
                </a:lnTo>
                <a:lnTo>
                  <a:pt x="2128211" y="1722464"/>
                </a:lnTo>
                <a:lnTo>
                  <a:pt x="2131710" y="1728524"/>
                </a:lnTo>
                <a:lnTo>
                  <a:pt x="2527059" y="1040609"/>
                </a:lnTo>
                <a:lnTo>
                  <a:pt x="2244788" y="1040049"/>
                </a:lnTo>
                <a:lnTo>
                  <a:pt x="1480585" y="2413264"/>
                </a:lnTo>
                <a:lnTo>
                  <a:pt x="1264147" y="2413264"/>
                </a:lnTo>
                <a:lnTo>
                  <a:pt x="2028589" y="1039620"/>
                </a:lnTo>
                <a:close/>
                <a:moveTo>
                  <a:pt x="2607143" y="0"/>
                </a:moveTo>
                <a:lnTo>
                  <a:pt x="2823581" y="0"/>
                </a:lnTo>
                <a:lnTo>
                  <a:pt x="2342071" y="865238"/>
                </a:lnTo>
                <a:lnTo>
                  <a:pt x="2823581" y="866194"/>
                </a:lnTo>
                <a:lnTo>
                  <a:pt x="2304256" y="1769829"/>
                </a:lnTo>
                <a:lnTo>
                  <a:pt x="2304256" y="3962432"/>
                </a:lnTo>
                <a:lnTo>
                  <a:pt x="0" y="3962432"/>
                </a:lnTo>
                <a:lnTo>
                  <a:pt x="0" y="866088"/>
                </a:lnTo>
                <a:lnTo>
                  <a:pt x="1767662" y="866088"/>
                </a:lnTo>
                <a:lnTo>
                  <a:pt x="1766512" y="864096"/>
                </a:lnTo>
                <a:lnTo>
                  <a:pt x="2125872" y="8648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6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792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A862687E-1D7C-4C56-8C1A-95B797B44B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332" y="-1445"/>
            <a:ext cx="4723286" cy="261705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F1A48A2-851E-46D1-B62F-95E4EAA896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20828" y="196"/>
            <a:ext cx="4430652" cy="2615411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33D92780-F5DB-4BB2-8EE4-88213F5172A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21556" y="2582117"/>
            <a:ext cx="4421507" cy="256054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BEBE59A-0D60-4750-806C-6CD179E0885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332" y="2582117"/>
            <a:ext cx="4723286" cy="2560542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1B420ABE-7306-458D-9C5B-E570AC3A9107}"/>
              </a:ext>
            </a:extLst>
          </p:cNvPr>
          <p:cNvSpPr/>
          <p:nvPr userDrawn="1"/>
        </p:nvSpPr>
        <p:spPr>
          <a:xfrm>
            <a:off x="192881" y="166688"/>
            <a:ext cx="8758238" cy="4810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35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65848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877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9"/>
          <p:cNvSpPr/>
          <p:nvPr userDrawn="1"/>
        </p:nvSpPr>
        <p:spPr>
          <a:xfrm>
            <a:off x="3371247" y="255035"/>
            <a:ext cx="2401505" cy="492862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>
              <a:solidFill>
                <a:prstClr val="white"/>
              </a:solidFill>
            </a:endParaRPr>
          </a:p>
        </p:txBody>
      </p:sp>
      <p:grpSp>
        <p:nvGrpSpPr>
          <p:cNvPr id="21" name="Group 48"/>
          <p:cNvGrpSpPr>
            <a:grpSpLocks noChangeAspect="1"/>
          </p:cNvGrpSpPr>
          <p:nvPr userDrawn="1"/>
        </p:nvGrpSpPr>
        <p:grpSpPr bwMode="auto">
          <a:xfrm>
            <a:off x="646647" y="960119"/>
            <a:ext cx="7947832" cy="3450657"/>
            <a:chOff x="-627" y="390"/>
            <a:chExt cx="8934" cy="3538"/>
          </a:xfrm>
          <a:solidFill>
            <a:schemeClr val="bg1">
              <a:lumMod val="85000"/>
              <a:alpha val="38000"/>
            </a:schemeClr>
          </a:solidFill>
        </p:grpSpPr>
        <p:sp>
          <p:nvSpPr>
            <p:cNvPr id="22" name="Freeform 49"/>
            <p:cNvSpPr>
              <a:spLocks noEditPoints="1"/>
            </p:cNvSpPr>
            <p:nvPr/>
          </p:nvSpPr>
          <p:spPr bwMode="auto">
            <a:xfrm>
              <a:off x="-578" y="390"/>
              <a:ext cx="8885" cy="3538"/>
            </a:xfrm>
            <a:custGeom>
              <a:avLst/>
              <a:gdLst>
                <a:gd name="T0" fmla="*/ 2291 w 3758"/>
                <a:gd name="T1" fmla="*/ 237 h 1495"/>
                <a:gd name="T2" fmla="*/ 2322 w 3758"/>
                <a:gd name="T3" fmla="*/ 397 h 1495"/>
                <a:gd name="T4" fmla="*/ 2366 w 3758"/>
                <a:gd name="T5" fmla="*/ 228 h 1495"/>
                <a:gd name="T6" fmla="*/ 1776 w 3758"/>
                <a:gd name="T7" fmla="*/ 158 h 1495"/>
                <a:gd name="T8" fmla="*/ 1332 w 3758"/>
                <a:gd name="T9" fmla="*/ 125 h 1495"/>
                <a:gd name="T10" fmla="*/ 1806 w 3758"/>
                <a:gd name="T11" fmla="*/ 387 h 1495"/>
                <a:gd name="T12" fmla="*/ 1930 w 3758"/>
                <a:gd name="T13" fmla="*/ 436 h 1495"/>
                <a:gd name="T14" fmla="*/ 2203 w 3758"/>
                <a:gd name="T15" fmla="*/ 303 h 1495"/>
                <a:gd name="T16" fmla="*/ 1811 w 3758"/>
                <a:gd name="T17" fmla="*/ 227 h 1495"/>
                <a:gd name="T18" fmla="*/ 1453 w 3758"/>
                <a:gd name="T19" fmla="*/ 189 h 1495"/>
                <a:gd name="T20" fmla="*/ 1337 w 3758"/>
                <a:gd name="T21" fmla="*/ 97 h 1495"/>
                <a:gd name="T22" fmla="*/ 3253 w 3758"/>
                <a:gd name="T23" fmla="*/ 1486 h 1495"/>
                <a:gd name="T24" fmla="*/ 416 w 3758"/>
                <a:gd name="T25" fmla="*/ 1045 h 1495"/>
                <a:gd name="T26" fmla="*/ 679 w 3758"/>
                <a:gd name="T27" fmla="*/ 1017 h 1495"/>
                <a:gd name="T28" fmla="*/ 3144 w 3758"/>
                <a:gd name="T29" fmla="*/ 1434 h 1495"/>
                <a:gd name="T30" fmla="*/ 3273 w 3758"/>
                <a:gd name="T31" fmla="*/ 1311 h 1495"/>
                <a:gd name="T32" fmla="*/ 1549 w 3758"/>
                <a:gd name="T33" fmla="*/ 981 h 1495"/>
                <a:gd name="T34" fmla="*/ 1526 w 3758"/>
                <a:gd name="T35" fmla="*/ 976 h 1495"/>
                <a:gd name="T36" fmla="*/ 1273 w 3758"/>
                <a:gd name="T37" fmla="*/ 920 h 1495"/>
                <a:gd name="T38" fmla="*/ 1541 w 3758"/>
                <a:gd name="T39" fmla="*/ 877 h 1495"/>
                <a:gd name="T40" fmla="*/ 1502 w 3758"/>
                <a:gd name="T41" fmla="*/ 821 h 1495"/>
                <a:gd name="T42" fmla="*/ 1644 w 3758"/>
                <a:gd name="T43" fmla="*/ 671 h 1495"/>
                <a:gd name="T44" fmla="*/ 1273 w 3758"/>
                <a:gd name="T45" fmla="*/ 842 h 1495"/>
                <a:gd name="T46" fmla="*/ 1523 w 3758"/>
                <a:gd name="T47" fmla="*/ 633 h 1495"/>
                <a:gd name="T48" fmla="*/ 1737 w 3758"/>
                <a:gd name="T49" fmla="*/ 498 h 1495"/>
                <a:gd name="T50" fmla="*/ 216 w 3758"/>
                <a:gd name="T51" fmla="*/ 419 h 1495"/>
                <a:gd name="T52" fmla="*/ 484 w 3758"/>
                <a:gd name="T53" fmla="*/ 389 h 1495"/>
                <a:gd name="T54" fmla="*/ 58 w 3758"/>
                <a:gd name="T55" fmla="*/ 336 h 1495"/>
                <a:gd name="T56" fmla="*/ 3114 w 3758"/>
                <a:gd name="T57" fmla="*/ 270 h 1495"/>
                <a:gd name="T58" fmla="*/ 2938 w 3758"/>
                <a:gd name="T59" fmla="*/ 269 h 1495"/>
                <a:gd name="T60" fmla="*/ 2642 w 3758"/>
                <a:gd name="T61" fmla="*/ 239 h 1495"/>
                <a:gd name="T62" fmla="*/ 3300 w 3758"/>
                <a:gd name="T63" fmla="*/ 450 h 1495"/>
                <a:gd name="T64" fmla="*/ 2947 w 3758"/>
                <a:gd name="T65" fmla="*/ 392 h 1495"/>
                <a:gd name="T66" fmla="*/ 2990 w 3758"/>
                <a:gd name="T67" fmla="*/ 262 h 1495"/>
                <a:gd name="T68" fmla="*/ 3027 w 3758"/>
                <a:gd name="T69" fmla="*/ 176 h 1495"/>
                <a:gd name="T70" fmla="*/ 3216 w 3758"/>
                <a:gd name="T71" fmla="*/ 303 h 1495"/>
                <a:gd name="T72" fmla="*/ 3084 w 3758"/>
                <a:gd name="T73" fmla="*/ 197 h 1495"/>
                <a:gd name="T74" fmla="*/ 2770 w 3758"/>
                <a:gd name="T75" fmla="*/ 191 h 1495"/>
                <a:gd name="T76" fmla="*/ 2833 w 3758"/>
                <a:gd name="T77" fmla="*/ 173 h 1495"/>
                <a:gd name="T78" fmla="*/ 1125 w 3758"/>
                <a:gd name="T79" fmla="*/ 227 h 1495"/>
                <a:gd name="T80" fmla="*/ 1004 w 3758"/>
                <a:gd name="T81" fmla="*/ 207 h 1495"/>
                <a:gd name="T82" fmla="*/ 732 w 3758"/>
                <a:gd name="T83" fmla="*/ 292 h 1495"/>
                <a:gd name="T84" fmla="*/ 506 w 3758"/>
                <a:gd name="T85" fmla="*/ 257 h 1495"/>
                <a:gd name="T86" fmla="*/ 459 w 3758"/>
                <a:gd name="T87" fmla="*/ 423 h 1495"/>
                <a:gd name="T88" fmla="*/ 351 w 3758"/>
                <a:gd name="T89" fmla="*/ 468 h 1495"/>
                <a:gd name="T90" fmla="*/ 851 w 3758"/>
                <a:gd name="T91" fmla="*/ 182 h 1495"/>
                <a:gd name="T92" fmla="*/ 2769 w 3758"/>
                <a:gd name="T93" fmla="*/ 153 h 1495"/>
                <a:gd name="T94" fmla="*/ 3001 w 3758"/>
                <a:gd name="T95" fmla="*/ 148 h 1495"/>
                <a:gd name="T96" fmla="*/ 2760 w 3758"/>
                <a:gd name="T97" fmla="*/ 97 h 1495"/>
                <a:gd name="T98" fmla="*/ 428 w 3758"/>
                <a:gd name="T99" fmla="*/ 90 h 1495"/>
                <a:gd name="T100" fmla="*/ 896 w 3758"/>
                <a:gd name="T101" fmla="*/ 86 h 1495"/>
                <a:gd name="T102" fmla="*/ 550 w 3758"/>
                <a:gd name="T103" fmla="*/ 103 h 1495"/>
                <a:gd name="T104" fmla="*/ 1205 w 3758"/>
                <a:gd name="T105" fmla="*/ 54 h 1495"/>
                <a:gd name="T106" fmla="*/ 2950 w 3758"/>
                <a:gd name="T107" fmla="*/ 44 h 1495"/>
                <a:gd name="T108" fmla="*/ 3126 w 3758"/>
                <a:gd name="T109" fmla="*/ 17 h 1495"/>
                <a:gd name="T110" fmla="*/ 3042 w 3758"/>
                <a:gd name="T111" fmla="*/ 62 h 1495"/>
                <a:gd name="T112" fmla="*/ 3139 w 3758"/>
                <a:gd name="T113" fmla="*/ 79 h 1495"/>
                <a:gd name="T114" fmla="*/ 3351 w 3758"/>
                <a:gd name="T115" fmla="*/ 23 h 1495"/>
                <a:gd name="T116" fmla="*/ 3155 w 3758"/>
                <a:gd name="T117" fmla="*/ 93 h 1495"/>
                <a:gd name="T118" fmla="*/ 3360 w 3758"/>
                <a:gd name="T119" fmla="*/ 267 h 1495"/>
                <a:gd name="T120" fmla="*/ 3620 w 3758"/>
                <a:gd name="T121" fmla="*/ 218 h 1495"/>
                <a:gd name="T122" fmla="*/ 3662 w 3758"/>
                <a:gd name="T123" fmla="*/ 126 h 1495"/>
                <a:gd name="T124" fmla="*/ 3425 w 3758"/>
                <a:gd name="T125" fmla="*/ 28 h 1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758" h="1495">
                  <a:moveTo>
                    <a:pt x="3271" y="498"/>
                  </a:moveTo>
                  <a:cubicBezTo>
                    <a:pt x="3249" y="498"/>
                    <a:pt x="3249" y="498"/>
                    <a:pt x="3249" y="498"/>
                  </a:cubicBezTo>
                  <a:cubicBezTo>
                    <a:pt x="3251" y="502"/>
                    <a:pt x="3258" y="505"/>
                    <a:pt x="3263" y="505"/>
                  </a:cubicBezTo>
                  <a:cubicBezTo>
                    <a:pt x="3268" y="505"/>
                    <a:pt x="3272" y="503"/>
                    <a:pt x="3273" y="499"/>
                  </a:cubicBezTo>
                  <a:cubicBezTo>
                    <a:pt x="3273" y="499"/>
                    <a:pt x="3272" y="498"/>
                    <a:pt x="3271" y="498"/>
                  </a:cubicBezTo>
                  <a:moveTo>
                    <a:pt x="3334" y="498"/>
                  </a:moveTo>
                  <a:cubicBezTo>
                    <a:pt x="3308" y="498"/>
                    <a:pt x="3308" y="498"/>
                    <a:pt x="3308" y="498"/>
                  </a:cubicBezTo>
                  <a:cubicBezTo>
                    <a:pt x="3302" y="504"/>
                    <a:pt x="3294" y="509"/>
                    <a:pt x="3297" y="519"/>
                  </a:cubicBezTo>
                  <a:cubicBezTo>
                    <a:pt x="3299" y="520"/>
                    <a:pt x="3301" y="520"/>
                    <a:pt x="3303" y="520"/>
                  </a:cubicBezTo>
                  <a:cubicBezTo>
                    <a:pt x="3306" y="520"/>
                    <a:pt x="3309" y="520"/>
                    <a:pt x="3312" y="519"/>
                  </a:cubicBezTo>
                  <a:cubicBezTo>
                    <a:pt x="3316" y="519"/>
                    <a:pt x="3319" y="519"/>
                    <a:pt x="3322" y="519"/>
                  </a:cubicBezTo>
                  <a:cubicBezTo>
                    <a:pt x="3326" y="519"/>
                    <a:pt x="3329" y="519"/>
                    <a:pt x="3331" y="522"/>
                  </a:cubicBezTo>
                  <a:cubicBezTo>
                    <a:pt x="3329" y="524"/>
                    <a:pt x="3324" y="527"/>
                    <a:pt x="3328" y="531"/>
                  </a:cubicBezTo>
                  <a:cubicBezTo>
                    <a:pt x="3329" y="531"/>
                    <a:pt x="3330" y="531"/>
                    <a:pt x="3330" y="531"/>
                  </a:cubicBezTo>
                  <a:cubicBezTo>
                    <a:pt x="3336" y="531"/>
                    <a:pt x="3338" y="524"/>
                    <a:pt x="3342" y="522"/>
                  </a:cubicBezTo>
                  <a:cubicBezTo>
                    <a:pt x="3350" y="523"/>
                    <a:pt x="3347" y="532"/>
                    <a:pt x="3355" y="532"/>
                  </a:cubicBezTo>
                  <a:cubicBezTo>
                    <a:pt x="3356" y="532"/>
                    <a:pt x="3356" y="532"/>
                    <a:pt x="3357" y="531"/>
                  </a:cubicBezTo>
                  <a:cubicBezTo>
                    <a:pt x="3360" y="529"/>
                    <a:pt x="3363" y="526"/>
                    <a:pt x="3363" y="521"/>
                  </a:cubicBezTo>
                  <a:cubicBezTo>
                    <a:pt x="3361" y="517"/>
                    <a:pt x="3356" y="516"/>
                    <a:pt x="3353" y="513"/>
                  </a:cubicBezTo>
                  <a:cubicBezTo>
                    <a:pt x="3353" y="509"/>
                    <a:pt x="3358" y="510"/>
                    <a:pt x="3357" y="505"/>
                  </a:cubicBezTo>
                  <a:cubicBezTo>
                    <a:pt x="3351" y="502"/>
                    <a:pt x="3341" y="501"/>
                    <a:pt x="3334" y="498"/>
                  </a:cubicBezTo>
                  <a:moveTo>
                    <a:pt x="1944" y="395"/>
                  </a:moveTo>
                  <a:cubicBezTo>
                    <a:pt x="1937" y="395"/>
                    <a:pt x="1931" y="403"/>
                    <a:pt x="1935" y="407"/>
                  </a:cubicBezTo>
                  <a:cubicBezTo>
                    <a:pt x="1944" y="407"/>
                    <a:pt x="1947" y="403"/>
                    <a:pt x="1949" y="397"/>
                  </a:cubicBezTo>
                  <a:cubicBezTo>
                    <a:pt x="1947" y="396"/>
                    <a:pt x="1945" y="395"/>
                    <a:pt x="1944" y="395"/>
                  </a:cubicBezTo>
                  <a:moveTo>
                    <a:pt x="1991" y="248"/>
                  </a:moveTo>
                  <a:cubicBezTo>
                    <a:pt x="1987" y="248"/>
                    <a:pt x="1983" y="250"/>
                    <a:pt x="1984" y="253"/>
                  </a:cubicBezTo>
                  <a:cubicBezTo>
                    <a:pt x="1986" y="254"/>
                    <a:pt x="1988" y="255"/>
                    <a:pt x="1990" y="255"/>
                  </a:cubicBezTo>
                  <a:cubicBezTo>
                    <a:pt x="1993" y="255"/>
                    <a:pt x="1997" y="253"/>
                    <a:pt x="1996" y="250"/>
                  </a:cubicBezTo>
                  <a:cubicBezTo>
                    <a:pt x="1995" y="248"/>
                    <a:pt x="1993" y="248"/>
                    <a:pt x="1991" y="248"/>
                  </a:cubicBezTo>
                  <a:moveTo>
                    <a:pt x="2331" y="226"/>
                  </a:moveTo>
                  <a:cubicBezTo>
                    <a:pt x="2327" y="226"/>
                    <a:pt x="2323" y="227"/>
                    <a:pt x="2318" y="228"/>
                  </a:cubicBezTo>
                  <a:cubicBezTo>
                    <a:pt x="2313" y="229"/>
                    <a:pt x="2309" y="229"/>
                    <a:pt x="2304" y="229"/>
                  </a:cubicBezTo>
                  <a:cubicBezTo>
                    <a:pt x="2303" y="229"/>
                    <a:pt x="2303" y="229"/>
                    <a:pt x="2302" y="229"/>
                  </a:cubicBezTo>
                  <a:cubicBezTo>
                    <a:pt x="2299" y="231"/>
                    <a:pt x="2299" y="236"/>
                    <a:pt x="2295" y="238"/>
                  </a:cubicBezTo>
                  <a:cubicBezTo>
                    <a:pt x="2294" y="237"/>
                    <a:pt x="2293" y="237"/>
                    <a:pt x="2291" y="237"/>
                  </a:cubicBezTo>
                  <a:cubicBezTo>
                    <a:pt x="2289" y="237"/>
                    <a:pt x="2287" y="238"/>
                    <a:pt x="2285" y="239"/>
                  </a:cubicBezTo>
                  <a:cubicBezTo>
                    <a:pt x="2283" y="240"/>
                    <a:pt x="2281" y="242"/>
                    <a:pt x="2278" y="242"/>
                  </a:cubicBezTo>
                  <a:cubicBezTo>
                    <a:pt x="2277" y="242"/>
                    <a:pt x="2276" y="242"/>
                    <a:pt x="2274" y="241"/>
                  </a:cubicBezTo>
                  <a:cubicBezTo>
                    <a:pt x="2267" y="245"/>
                    <a:pt x="2267" y="251"/>
                    <a:pt x="2258" y="256"/>
                  </a:cubicBezTo>
                  <a:cubicBezTo>
                    <a:pt x="2251" y="260"/>
                    <a:pt x="2235" y="262"/>
                    <a:pt x="2236" y="270"/>
                  </a:cubicBezTo>
                  <a:cubicBezTo>
                    <a:pt x="2236" y="275"/>
                    <a:pt x="2247" y="276"/>
                    <a:pt x="2253" y="278"/>
                  </a:cubicBezTo>
                  <a:cubicBezTo>
                    <a:pt x="2260" y="281"/>
                    <a:pt x="2264" y="287"/>
                    <a:pt x="2271" y="288"/>
                  </a:cubicBezTo>
                  <a:cubicBezTo>
                    <a:pt x="2271" y="288"/>
                    <a:pt x="2272" y="288"/>
                    <a:pt x="2273" y="288"/>
                  </a:cubicBezTo>
                  <a:cubicBezTo>
                    <a:pt x="2275" y="288"/>
                    <a:pt x="2277" y="287"/>
                    <a:pt x="2280" y="287"/>
                  </a:cubicBezTo>
                  <a:cubicBezTo>
                    <a:pt x="2282" y="287"/>
                    <a:pt x="2285" y="287"/>
                    <a:pt x="2287" y="287"/>
                  </a:cubicBezTo>
                  <a:cubicBezTo>
                    <a:pt x="2292" y="287"/>
                    <a:pt x="2296" y="288"/>
                    <a:pt x="2296" y="292"/>
                  </a:cubicBezTo>
                  <a:cubicBezTo>
                    <a:pt x="2295" y="295"/>
                    <a:pt x="2292" y="296"/>
                    <a:pt x="2288" y="296"/>
                  </a:cubicBezTo>
                  <a:cubicBezTo>
                    <a:pt x="2285" y="296"/>
                    <a:pt x="2281" y="295"/>
                    <a:pt x="2279" y="294"/>
                  </a:cubicBezTo>
                  <a:cubicBezTo>
                    <a:pt x="2276" y="295"/>
                    <a:pt x="2279" y="301"/>
                    <a:pt x="2275" y="302"/>
                  </a:cubicBezTo>
                  <a:cubicBezTo>
                    <a:pt x="2264" y="301"/>
                    <a:pt x="2262" y="291"/>
                    <a:pt x="2252" y="289"/>
                  </a:cubicBezTo>
                  <a:cubicBezTo>
                    <a:pt x="2246" y="292"/>
                    <a:pt x="2243" y="297"/>
                    <a:pt x="2237" y="301"/>
                  </a:cubicBezTo>
                  <a:cubicBezTo>
                    <a:pt x="2231" y="304"/>
                    <a:pt x="2222" y="305"/>
                    <a:pt x="2219" y="311"/>
                  </a:cubicBezTo>
                  <a:cubicBezTo>
                    <a:pt x="2219" y="314"/>
                    <a:pt x="2220" y="314"/>
                    <a:pt x="2222" y="314"/>
                  </a:cubicBezTo>
                  <a:cubicBezTo>
                    <a:pt x="2223" y="314"/>
                    <a:pt x="2223" y="314"/>
                    <a:pt x="2223" y="314"/>
                  </a:cubicBezTo>
                  <a:cubicBezTo>
                    <a:pt x="2224" y="314"/>
                    <a:pt x="2225" y="314"/>
                    <a:pt x="2227" y="315"/>
                  </a:cubicBezTo>
                  <a:cubicBezTo>
                    <a:pt x="2231" y="317"/>
                    <a:pt x="2231" y="323"/>
                    <a:pt x="2237" y="325"/>
                  </a:cubicBezTo>
                  <a:cubicBezTo>
                    <a:pt x="2239" y="326"/>
                    <a:pt x="2242" y="326"/>
                    <a:pt x="2245" y="326"/>
                  </a:cubicBezTo>
                  <a:cubicBezTo>
                    <a:pt x="2257" y="326"/>
                    <a:pt x="2268" y="319"/>
                    <a:pt x="2280" y="317"/>
                  </a:cubicBezTo>
                  <a:cubicBezTo>
                    <a:pt x="2287" y="319"/>
                    <a:pt x="2288" y="326"/>
                    <a:pt x="2291" y="331"/>
                  </a:cubicBezTo>
                  <a:cubicBezTo>
                    <a:pt x="2286" y="340"/>
                    <a:pt x="2271" y="340"/>
                    <a:pt x="2259" y="342"/>
                  </a:cubicBezTo>
                  <a:cubicBezTo>
                    <a:pt x="2251" y="348"/>
                    <a:pt x="2242" y="353"/>
                    <a:pt x="2239" y="364"/>
                  </a:cubicBezTo>
                  <a:cubicBezTo>
                    <a:pt x="2241" y="370"/>
                    <a:pt x="2256" y="366"/>
                    <a:pt x="2257" y="373"/>
                  </a:cubicBezTo>
                  <a:cubicBezTo>
                    <a:pt x="2255" y="376"/>
                    <a:pt x="2248" y="375"/>
                    <a:pt x="2248" y="379"/>
                  </a:cubicBezTo>
                  <a:cubicBezTo>
                    <a:pt x="2249" y="389"/>
                    <a:pt x="2265" y="386"/>
                    <a:pt x="2275" y="388"/>
                  </a:cubicBezTo>
                  <a:cubicBezTo>
                    <a:pt x="2278" y="393"/>
                    <a:pt x="2275" y="397"/>
                    <a:pt x="2278" y="401"/>
                  </a:cubicBezTo>
                  <a:cubicBezTo>
                    <a:pt x="2279" y="401"/>
                    <a:pt x="2280" y="401"/>
                    <a:pt x="2281" y="401"/>
                  </a:cubicBezTo>
                  <a:cubicBezTo>
                    <a:pt x="2285" y="401"/>
                    <a:pt x="2287" y="400"/>
                    <a:pt x="2290" y="399"/>
                  </a:cubicBezTo>
                  <a:cubicBezTo>
                    <a:pt x="2293" y="399"/>
                    <a:pt x="2296" y="398"/>
                    <a:pt x="2299" y="398"/>
                  </a:cubicBezTo>
                  <a:cubicBezTo>
                    <a:pt x="2299" y="398"/>
                    <a:pt x="2300" y="398"/>
                    <a:pt x="2300" y="398"/>
                  </a:cubicBezTo>
                  <a:cubicBezTo>
                    <a:pt x="2303" y="399"/>
                    <a:pt x="2303" y="403"/>
                    <a:pt x="2305" y="404"/>
                  </a:cubicBezTo>
                  <a:cubicBezTo>
                    <a:pt x="2313" y="403"/>
                    <a:pt x="2313" y="397"/>
                    <a:pt x="2322" y="397"/>
                  </a:cubicBezTo>
                  <a:cubicBezTo>
                    <a:pt x="2322" y="397"/>
                    <a:pt x="2323" y="397"/>
                    <a:pt x="2323" y="397"/>
                  </a:cubicBezTo>
                  <a:cubicBezTo>
                    <a:pt x="2323" y="398"/>
                    <a:pt x="2325" y="399"/>
                    <a:pt x="2325" y="400"/>
                  </a:cubicBezTo>
                  <a:cubicBezTo>
                    <a:pt x="2322" y="407"/>
                    <a:pt x="2314" y="411"/>
                    <a:pt x="2311" y="418"/>
                  </a:cubicBezTo>
                  <a:cubicBezTo>
                    <a:pt x="2297" y="420"/>
                    <a:pt x="2293" y="429"/>
                    <a:pt x="2284" y="434"/>
                  </a:cubicBezTo>
                  <a:cubicBezTo>
                    <a:pt x="2274" y="434"/>
                    <a:pt x="2267" y="437"/>
                    <a:pt x="2265" y="444"/>
                  </a:cubicBezTo>
                  <a:cubicBezTo>
                    <a:pt x="2267" y="444"/>
                    <a:pt x="2269" y="444"/>
                    <a:pt x="2271" y="444"/>
                  </a:cubicBezTo>
                  <a:cubicBezTo>
                    <a:pt x="2299" y="444"/>
                    <a:pt x="2329" y="431"/>
                    <a:pt x="2332" y="409"/>
                  </a:cubicBezTo>
                  <a:cubicBezTo>
                    <a:pt x="2335" y="410"/>
                    <a:pt x="2337" y="410"/>
                    <a:pt x="2339" y="410"/>
                  </a:cubicBezTo>
                  <a:cubicBezTo>
                    <a:pt x="2349" y="410"/>
                    <a:pt x="2356" y="402"/>
                    <a:pt x="2361" y="396"/>
                  </a:cubicBezTo>
                  <a:cubicBezTo>
                    <a:pt x="2359" y="393"/>
                    <a:pt x="2354" y="392"/>
                    <a:pt x="2353" y="388"/>
                  </a:cubicBezTo>
                  <a:cubicBezTo>
                    <a:pt x="2367" y="383"/>
                    <a:pt x="2371" y="371"/>
                    <a:pt x="2383" y="365"/>
                  </a:cubicBezTo>
                  <a:cubicBezTo>
                    <a:pt x="2387" y="362"/>
                    <a:pt x="2392" y="361"/>
                    <a:pt x="2396" y="361"/>
                  </a:cubicBezTo>
                  <a:cubicBezTo>
                    <a:pt x="2400" y="361"/>
                    <a:pt x="2403" y="362"/>
                    <a:pt x="2403" y="367"/>
                  </a:cubicBezTo>
                  <a:cubicBezTo>
                    <a:pt x="2395" y="372"/>
                    <a:pt x="2381" y="369"/>
                    <a:pt x="2377" y="378"/>
                  </a:cubicBezTo>
                  <a:cubicBezTo>
                    <a:pt x="2377" y="381"/>
                    <a:pt x="2377" y="390"/>
                    <a:pt x="2378" y="394"/>
                  </a:cubicBezTo>
                  <a:cubicBezTo>
                    <a:pt x="2388" y="388"/>
                    <a:pt x="2404" y="387"/>
                    <a:pt x="2414" y="381"/>
                  </a:cubicBezTo>
                  <a:cubicBezTo>
                    <a:pt x="2415" y="377"/>
                    <a:pt x="2410" y="377"/>
                    <a:pt x="2411" y="373"/>
                  </a:cubicBezTo>
                  <a:cubicBezTo>
                    <a:pt x="2413" y="369"/>
                    <a:pt x="2416" y="368"/>
                    <a:pt x="2418" y="368"/>
                  </a:cubicBezTo>
                  <a:cubicBezTo>
                    <a:pt x="2423" y="368"/>
                    <a:pt x="2427" y="373"/>
                    <a:pt x="2433" y="375"/>
                  </a:cubicBezTo>
                  <a:cubicBezTo>
                    <a:pt x="2441" y="378"/>
                    <a:pt x="2456" y="377"/>
                    <a:pt x="2467" y="378"/>
                  </a:cubicBezTo>
                  <a:cubicBezTo>
                    <a:pt x="2476" y="379"/>
                    <a:pt x="2482" y="383"/>
                    <a:pt x="2489" y="383"/>
                  </a:cubicBezTo>
                  <a:cubicBezTo>
                    <a:pt x="2491" y="383"/>
                    <a:pt x="2493" y="383"/>
                    <a:pt x="2495" y="382"/>
                  </a:cubicBezTo>
                  <a:cubicBezTo>
                    <a:pt x="2496" y="383"/>
                    <a:pt x="2498" y="384"/>
                    <a:pt x="2499" y="385"/>
                  </a:cubicBezTo>
                  <a:cubicBezTo>
                    <a:pt x="2499" y="247"/>
                    <a:pt x="2499" y="247"/>
                    <a:pt x="2499" y="247"/>
                  </a:cubicBezTo>
                  <a:cubicBezTo>
                    <a:pt x="2495" y="246"/>
                    <a:pt x="2490" y="245"/>
                    <a:pt x="2484" y="245"/>
                  </a:cubicBezTo>
                  <a:cubicBezTo>
                    <a:pt x="2482" y="245"/>
                    <a:pt x="2479" y="245"/>
                    <a:pt x="2477" y="245"/>
                  </a:cubicBezTo>
                  <a:cubicBezTo>
                    <a:pt x="2470" y="239"/>
                    <a:pt x="2458" y="242"/>
                    <a:pt x="2448" y="239"/>
                  </a:cubicBezTo>
                  <a:cubicBezTo>
                    <a:pt x="2445" y="239"/>
                    <a:pt x="2443" y="236"/>
                    <a:pt x="2439" y="236"/>
                  </a:cubicBezTo>
                  <a:cubicBezTo>
                    <a:pt x="2437" y="235"/>
                    <a:pt x="2435" y="235"/>
                    <a:pt x="2433" y="235"/>
                  </a:cubicBezTo>
                  <a:cubicBezTo>
                    <a:pt x="2430" y="235"/>
                    <a:pt x="2427" y="236"/>
                    <a:pt x="2425" y="236"/>
                  </a:cubicBezTo>
                  <a:cubicBezTo>
                    <a:pt x="2422" y="236"/>
                    <a:pt x="2419" y="236"/>
                    <a:pt x="2416" y="236"/>
                  </a:cubicBezTo>
                  <a:cubicBezTo>
                    <a:pt x="2410" y="236"/>
                    <a:pt x="2404" y="235"/>
                    <a:pt x="2399" y="232"/>
                  </a:cubicBezTo>
                  <a:cubicBezTo>
                    <a:pt x="2394" y="232"/>
                    <a:pt x="2393" y="237"/>
                    <a:pt x="2387" y="237"/>
                  </a:cubicBezTo>
                  <a:cubicBezTo>
                    <a:pt x="2387" y="237"/>
                    <a:pt x="2386" y="237"/>
                    <a:pt x="2385" y="237"/>
                  </a:cubicBezTo>
                  <a:cubicBezTo>
                    <a:pt x="2381" y="234"/>
                    <a:pt x="2381" y="229"/>
                    <a:pt x="2376" y="227"/>
                  </a:cubicBezTo>
                  <a:cubicBezTo>
                    <a:pt x="2373" y="228"/>
                    <a:pt x="2369" y="228"/>
                    <a:pt x="2366" y="228"/>
                  </a:cubicBezTo>
                  <a:cubicBezTo>
                    <a:pt x="2364" y="228"/>
                    <a:pt x="2362" y="228"/>
                    <a:pt x="2360" y="228"/>
                  </a:cubicBezTo>
                  <a:cubicBezTo>
                    <a:pt x="2357" y="228"/>
                    <a:pt x="2355" y="228"/>
                    <a:pt x="2353" y="228"/>
                  </a:cubicBezTo>
                  <a:cubicBezTo>
                    <a:pt x="2349" y="228"/>
                    <a:pt x="2346" y="228"/>
                    <a:pt x="2342" y="230"/>
                  </a:cubicBezTo>
                  <a:cubicBezTo>
                    <a:pt x="2339" y="227"/>
                    <a:pt x="2335" y="226"/>
                    <a:pt x="2331" y="226"/>
                  </a:cubicBezTo>
                  <a:moveTo>
                    <a:pt x="2101" y="224"/>
                  </a:moveTo>
                  <a:cubicBezTo>
                    <a:pt x="2100" y="224"/>
                    <a:pt x="2100" y="224"/>
                    <a:pt x="2099" y="224"/>
                  </a:cubicBezTo>
                  <a:cubicBezTo>
                    <a:pt x="2092" y="225"/>
                    <a:pt x="2087" y="232"/>
                    <a:pt x="2088" y="240"/>
                  </a:cubicBezTo>
                  <a:cubicBezTo>
                    <a:pt x="2090" y="240"/>
                    <a:pt x="2092" y="240"/>
                    <a:pt x="2094" y="240"/>
                  </a:cubicBezTo>
                  <a:cubicBezTo>
                    <a:pt x="2096" y="240"/>
                    <a:pt x="2098" y="240"/>
                    <a:pt x="2100" y="240"/>
                  </a:cubicBezTo>
                  <a:cubicBezTo>
                    <a:pt x="2103" y="240"/>
                    <a:pt x="2105" y="240"/>
                    <a:pt x="2108" y="240"/>
                  </a:cubicBezTo>
                  <a:cubicBezTo>
                    <a:pt x="2121" y="240"/>
                    <a:pt x="2133" y="239"/>
                    <a:pt x="2130" y="227"/>
                  </a:cubicBezTo>
                  <a:cubicBezTo>
                    <a:pt x="2129" y="228"/>
                    <a:pt x="2127" y="228"/>
                    <a:pt x="2125" y="228"/>
                  </a:cubicBezTo>
                  <a:cubicBezTo>
                    <a:pt x="2121" y="228"/>
                    <a:pt x="2116" y="227"/>
                    <a:pt x="2112" y="226"/>
                  </a:cubicBezTo>
                  <a:cubicBezTo>
                    <a:pt x="2108" y="225"/>
                    <a:pt x="2104" y="224"/>
                    <a:pt x="2101" y="224"/>
                  </a:cubicBezTo>
                  <a:moveTo>
                    <a:pt x="1660" y="182"/>
                  </a:moveTo>
                  <a:cubicBezTo>
                    <a:pt x="1655" y="182"/>
                    <a:pt x="1650" y="185"/>
                    <a:pt x="1657" y="190"/>
                  </a:cubicBezTo>
                  <a:cubicBezTo>
                    <a:pt x="1665" y="190"/>
                    <a:pt x="1665" y="190"/>
                    <a:pt x="1665" y="190"/>
                  </a:cubicBezTo>
                  <a:cubicBezTo>
                    <a:pt x="1669" y="184"/>
                    <a:pt x="1664" y="182"/>
                    <a:pt x="1660" y="182"/>
                  </a:cubicBezTo>
                  <a:moveTo>
                    <a:pt x="1707" y="181"/>
                  </a:moveTo>
                  <a:cubicBezTo>
                    <a:pt x="1701" y="181"/>
                    <a:pt x="1699" y="192"/>
                    <a:pt x="1698" y="198"/>
                  </a:cubicBezTo>
                  <a:cubicBezTo>
                    <a:pt x="1702" y="199"/>
                    <a:pt x="1705" y="199"/>
                    <a:pt x="1709" y="199"/>
                  </a:cubicBezTo>
                  <a:cubicBezTo>
                    <a:pt x="1714" y="199"/>
                    <a:pt x="1718" y="199"/>
                    <a:pt x="1723" y="198"/>
                  </a:cubicBezTo>
                  <a:cubicBezTo>
                    <a:pt x="1727" y="198"/>
                    <a:pt x="1731" y="198"/>
                    <a:pt x="1736" y="198"/>
                  </a:cubicBezTo>
                  <a:cubicBezTo>
                    <a:pt x="1736" y="198"/>
                    <a:pt x="1737" y="198"/>
                    <a:pt x="1738" y="198"/>
                  </a:cubicBezTo>
                  <a:cubicBezTo>
                    <a:pt x="1737" y="191"/>
                    <a:pt x="1733" y="189"/>
                    <a:pt x="1727" y="189"/>
                  </a:cubicBezTo>
                  <a:cubicBezTo>
                    <a:pt x="1724" y="189"/>
                    <a:pt x="1721" y="189"/>
                    <a:pt x="1718" y="190"/>
                  </a:cubicBezTo>
                  <a:cubicBezTo>
                    <a:pt x="1715" y="190"/>
                    <a:pt x="1712" y="190"/>
                    <a:pt x="1710" y="190"/>
                  </a:cubicBezTo>
                  <a:cubicBezTo>
                    <a:pt x="1709" y="190"/>
                    <a:pt x="1708" y="190"/>
                    <a:pt x="1707" y="190"/>
                  </a:cubicBezTo>
                  <a:cubicBezTo>
                    <a:pt x="1707" y="187"/>
                    <a:pt x="1711" y="187"/>
                    <a:pt x="1711" y="183"/>
                  </a:cubicBezTo>
                  <a:cubicBezTo>
                    <a:pt x="1709" y="181"/>
                    <a:pt x="1708" y="181"/>
                    <a:pt x="1707" y="181"/>
                  </a:cubicBezTo>
                  <a:moveTo>
                    <a:pt x="1427" y="175"/>
                  </a:moveTo>
                  <a:cubicBezTo>
                    <a:pt x="1424" y="175"/>
                    <a:pt x="1420" y="177"/>
                    <a:pt x="1419" y="180"/>
                  </a:cubicBezTo>
                  <a:cubicBezTo>
                    <a:pt x="1420" y="182"/>
                    <a:pt x="1422" y="183"/>
                    <a:pt x="1425" y="183"/>
                  </a:cubicBezTo>
                  <a:cubicBezTo>
                    <a:pt x="1428" y="183"/>
                    <a:pt x="1431" y="182"/>
                    <a:pt x="1432" y="180"/>
                  </a:cubicBezTo>
                  <a:cubicBezTo>
                    <a:pt x="1432" y="176"/>
                    <a:pt x="1430" y="175"/>
                    <a:pt x="1427" y="175"/>
                  </a:cubicBezTo>
                  <a:moveTo>
                    <a:pt x="1776" y="158"/>
                  </a:moveTo>
                  <a:cubicBezTo>
                    <a:pt x="1772" y="158"/>
                    <a:pt x="1767" y="159"/>
                    <a:pt x="1763" y="161"/>
                  </a:cubicBezTo>
                  <a:cubicBezTo>
                    <a:pt x="1764" y="170"/>
                    <a:pt x="1781" y="179"/>
                    <a:pt x="1795" y="179"/>
                  </a:cubicBezTo>
                  <a:cubicBezTo>
                    <a:pt x="1804" y="179"/>
                    <a:pt x="1812" y="175"/>
                    <a:pt x="1813" y="165"/>
                  </a:cubicBezTo>
                  <a:cubicBezTo>
                    <a:pt x="1799" y="165"/>
                    <a:pt x="1789" y="158"/>
                    <a:pt x="1776" y="158"/>
                  </a:cubicBezTo>
                  <a:moveTo>
                    <a:pt x="1657" y="154"/>
                  </a:moveTo>
                  <a:cubicBezTo>
                    <a:pt x="1651" y="154"/>
                    <a:pt x="1648" y="162"/>
                    <a:pt x="1652" y="168"/>
                  </a:cubicBezTo>
                  <a:cubicBezTo>
                    <a:pt x="1652" y="168"/>
                    <a:pt x="1653" y="168"/>
                    <a:pt x="1654" y="168"/>
                  </a:cubicBezTo>
                  <a:cubicBezTo>
                    <a:pt x="1662" y="168"/>
                    <a:pt x="1663" y="163"/>
                    <a:pt x="1663" y="156"/>
                  </a:cubicBezTo>
                  <a:cubicBezTo>
                    <a:pt x="1661" y="154"/>
                    <a:pt x="1659" y="154"/>
                    <a:pt x="1657" y="154"/>
                  </a:cubicBezTo>
                  <a:moveTo>
                    <a:pt x="1728" y="165"/>
                  </a:moveTo>
                  <a:cubicBezTo>
                    <a:pt x="1726" y="164"/>
                    <a:pt x="1724" y="164"/>
                    <a:pt x="1725" y="161"/>
                  </a:cubicBezTo>
                  <a:cubicBezTo>
                    <a:pt x="1725" y="160"/>
                    <a:pt x="1726" y="160"/>
                    <a:pt x="1726" y="160"/>
                  </a:cubicBezTo>
                  <a:cubicBezTo>
                    <a:pt x="1730" y="160"/>
                    <a:pt x="1730" y="164"/>
                    <a:pt x="1728" y="165"/>
                  </a:cubicBezTo>
                  <a:moveTo>
                    <a:pt x="1712" y="151"/>
                  </a:moveTo>
                  <a:cubicBezTo>
                    <a:pt x="1710" y="154"/>
                    <a:pt x="1711" y="158"/>
                    <a:pt x="1707" y="159"/>
                  </a:cubicBezTo>
                  <a:cubicBezTo>
                    <a:pt x="1702" y="154"/>
                    <a:pt x="1695" y="152"/>
                    <a:pt x="1688" y="152"/>
                  </a:cubicBezTo>
                  <a:cubicBezTo>
                    <a:pt x="1678" y="152"/>
                    <a:pt x="1669" y="158"/>
                    <a:pt x="1670" y="171"/>
                  </a:cubicBezTo>
                  <a:cubicBezTo>
                    <a:pt x="1672" y="175"/>
                    <a:pt x="1677" y="176"/>
                    <a:pt x="1683" y="176"/>
                  </a:cubicBezTo>
                  <a:cubicBezTo>
                    <a:pt x="1688" y="176"/>
                    <a:pt x="1694" y="175"/>
                    <a:pt x="1697" y="173"/>
                  </a:cubicBezTo>
                  <a:cubicBezTo>
                    <a:pt x="1702" y="173"/>
                    <a:pt x="1706" y="174"/>
                    <a:pt x="1710" y="174"/>
                  </a:cubicBezTo>
                  <a:cubicBezTo>
                    <a:pt x="1713" y="174"/>
                    <a:pt x="1716" y="174"/>
                    <a:pt x="1718" y="172"/>
                  </a:cubicBezTo>
                  <a:cubicBezTo>
                    <a:pt x="1721" y="174"/>
                    <a:pt x="1724" y="175"/>
                    <a:pt x="1728" y="175"/>
                  </a:cubicBezTo>
                  <a:cubicBezTo>
                    <a:pt x="1735" y="167"/>
                    <a:pt x="1754" y="174"/>
                    <a:pt x="1751" y="158"/>
                  </a:cubicBezTo>
                  <a:cubicBezTo>
                    <a:pt x="1746" y="149"/>
                    <a:pt x="1725" y="153"/>
                    <a:pt x="1712" y="151"/>
                  </a:cubicBezTo>
                  <a:moveTo>
                    <a:pt x="1258" y="133"/>
                  </a:moveTo>
                  <a:cubicBezTo>
                    <a:pt x="1254" y="133"/>
                    <a:pt x="1249" y="137"/>
                    <a:pt x="1253" y="141"/>
                  </a:cubicBezTo>
                  <a:cubicBezTo>
                    <a:pt x="1254" y="141"/>
                    <a:pt x="1254" y="141"/>
                    <a:pt x="1255" y="141"/>
                  </a:cubicBezTo>
                  <a:cubicBezTo>
                    <a:pt x="1260" y="141"/>
                    <a:pt x="1263" y="139"/>
                    <a:pt x="1263" y="135"/>
                  </a:cubicBezTo>
                  <a:cubicBezTo>
                    <a:pt x="1262" y="133"/>
                    <a:pt x="1260" y="133"/>
                    <a:pt x="1258" y="133"/>
                  </a:cubicBezTo>
                  <a:moveTo>
                    <a:pt x="1571" y="217"/>
                  </a:moveTo>
                  <a:cubicBezTo>
                    <a:pt x="1568" y="217"/>
                    <a:pt x="1565" y="216"/>
                    <a:pt x="1563" y="215"/>
                  </a:cubicBezTo>
                  <a:cubicBezTo>
                    <a:pt x="1562" y="210"/>
                    <a:pt x="1568" y="209"/>
                    <a:pt x="1574" y="209"/>
                  </a:cubicBezTo>
                  <a:cubicBezTo>
                    <a:pt x="1578" y="209"/>
                    <a:pt x="1584" y="210"/>
                    <a:pt x="1585" y="212"/>
                  </a:cubicBezTo>
                  <a:cubicBezTo>
                    <a:pt x="1584" y="215"/>
                    <a:pt x="1577" y="217"/>
                    <a:pt x="1571" y="217"/>
                  </a:cubicBezTo>
                  <a:moveTo>
                    <a:pt x="1334" y="125"/>
                  </a:moveTo>
                  <a:cubicBezTo>
                    <a:pt x="1333" y="125"/>
                    <a:pt x="1332" y="125"/>
                    <a:pt x="1332" y="125"/>
                  </a:cubicBezTo>
                  <a:cubicBezTo>
                    <a:pt x="1325" y="129"/>
                    <a:pt x="1316" y="134"/>
                    <a:pt x="1311" y="137"/>
                  </a:cubicBezTo>
                  <a:cubicBezTo>
                    <a:pt x="1313" y="146"/>
                    <a:pt x="1328" y="143"/>
                    <a:pt x="1332" y="150"/>
                  </a:cubicBezTo>
                  <a:cubicBezTo>
                    <a:pt x="1330" y="152"/>
                    <a:pt x="1328" y="152"/>
                    <a:pt x="1326" y="152"/>
                  </a:cubicBezTo>
                  <a:cubicBezTo>
                    <a:pt x="1323" y="152"/>
                    <a:pt x="1319" y="151"/>
                    <a:pt x="1315" y="149"/>
                  </a:cubicBezTo>
                  <a:cubicBezTo>
                    <a:pt x="1311" y="147"/>
                    <a:pt x="1306" y="146"/>
                    <a:pt x="1301" y="146"/>
                  </a:cubicBezTo>
                  <a:cubicBezTo>
                    <a:pt x="1299" y="146"/>
                    <a:pt x="1297" y="146"/>
                    <a:pt x="1295" y="147"/>
                  </a:cubicBezTo>
                  <a:cubicBezTo>
                    <a:pt x="1295" y="152"/>
                    <a:pt x="1307" y="154"/>
                    <a:pt x="1300" y="160"/>
                  </a:cubicBezTo>
                  <a:cubicBezTo>
                    <a:pt x="1292" y="157"/>
                    <a:pt x="1286" y="150"/>
                    <a:pt x="1280" y="150"/>
                  </a:cubicBezTo>
                  <a:cubicBezTo>
                    <a:pt x="1277" y="150"/>
                    <a:pt x="1273" y="152"/>
                    <a:pt x="1270" y="155"/>
                  </a:cubicBezTo>
                  <a:cubicBezTo>
                    <a:pt x="1267" y="151"/>
                    <a:pt x="1258" y="149"/>
                    <a:pt x="1248" y="149"/>
                  </a:cubicBezTo>
                  <a:cubicBezTo>
                    <a:pt x="1245" y="149"/>
                    <a:pt x="1241" y="149"/>
                    <a:pt x="1237" y="150"/>
                  </a:cubicBezTo>
                  <a:cubicBezTo>
                    <a:pt x="1237" y="498"/>
                    <a:pt x="1237" y="498"/>
                    <a:pt x="1237" y="498"/>
                  </a:cubicBezTo>
                  <a:cubicBezTo>
                    <a:pt x="1705" y="498"/>
                    <a:pt x="1705" y="498"/>
                    <a:pt x="1705" y="498"/>
                  </a:cubicBezTo>
                  <a:cubicBezTo>
                    <a:pt x="1705" y="490"/>
                    <a:pt x="1705" y="483"/>
                    <a:pt x="1715" y="479"/>
                  </a:cubicBezTo>
                  <a:cubicBezTo>
                    <a:pt x="1718" y="484"/>
                    <a:pt x="1719" y="491"/>
                    <a:pt x="1719" y="498"/>
                  </a:cubicBezTo>
                  <a:cubicBezTo>
                    <a:pt x="1737" y="498"/>
                    <a:pt x="1737" y="498"/>
                    <a:pt x="1737" y="498"/>
                  </a:cubicBezTo>
                  <a:cubicBezTo>
                    <a:pt x="1737" y="496"/>
                    <a:pt x="1738" y="493"/>
                    <a:pt x="1737" y="491"/>
                  </a:cubicBezTo>
                  <a:cubicBezTo>
                    <a:pt x="1736" y="487"/>
                    <a:pt x="1732" y="484"/>
                    <a:pt x="1732" y="480"/>
                  </a:cubicBezTo>
                  <a:cubicBezTo>
                    <a:pt x="1731" y="477"/>
                    <a:pt x="1734" y="474"/>
                    <a:pt x="1734" y="471"/>
                  </a:cubicBezTo>
                  <a:cubicBezTo>
                    <a:pt x="1734" y="467"/>
                    <a:pt x="1730" y="458"/>
                    <a:pt x="1726" y="455"/>
                  </a:cubicBezTo>
                  <a:cubicBezTo>
                    <a:pt x="1726" y="455"/>
                    <a:pt x="1726" y="455"/>
                    <a:pt x="1726" y="455"/>
                  </a:cubicBezTo>
                  <a:cubicBezTo>
                    <a:pt x="1717" y="455"/>
                    <a:pt x="1721" y="466"/>
                    <a:pt x="1716" y="469"/>
                  </a:cubicBezTo>
                  <a:cubicBezTo>
                    <a:pt x="1708" y="464"/>
                    <a:pt x="1706" y="455"/>
                    <a:pt x="1694" y="455"/>
                  </a:cubicBezTo>
                  <a:cubicBezTo>
                    <a:pt x="1694" y="455"/>
                    <a:pt x="1694" y="455"/>
                    <a:pt x="1694" y="455"/>
                  </a:cubicBezTo>
                  <a:cubicBezTo>
                    <a:pt x="1687" y="455"/>
                    <a:pt x="1682" y="461"/>
                    <a:pt x="1674" y="462"/>
                  </a:cubicBezTo>
                  <a:cubicBezTo>
                    <a:pt x="1668" y="457"/>
                    <a:pt x="1655" y="455"/>
                    <a:pt x="1655" y="448"/>
                  </a:cubicBezTo>
                  <a:cubicBezTo>
                    <a:pt x="1655" y="443"/>
                    <a:pt x="1664" y="444"/>
                    <a:pt x="1671" y="439"/>
                  </a:cubicBezTo>
                  <a:cubicBezTo>
                    <a:pt x="1676" y="435"/>
                    <a:pt x="1679" y="426"/>
                    <a:pt x="1687" y="426"/>
                  </a:cubicBezTo>
                  <a:cubicBezTo>
                    <a:pt x="1688" y="426"/>
                    <a:pt x="1689" y="426"/>
                    <a:pt x="1691" y="427"/>
                  </a:cubicBezTo>
                  <a:cubicBezTo>
                    <a:pt x="1702" y="412"/>
                    <a:pt x="1721" y="394"/>
                    <a:pt x="1746" y="394"/>
                  </a:cubicBezTo>
                  <a:cubicBezTo>
                    <a:pt x="1753" y="394"/>
                    <a:pt x="1760" y="395"/>
                    <a:pt x="1768" y="398"/>
                  </a:cubicBezTo>
                  <a:cubicBezTo>
                    <a:pt x="1772" y="396"/>
                    <a:pt x="1777" y="395"/>
                    <a:pt x="1782" y="395"/>
                  </a:cubicBezTo>
                  <a:cubicBezTo>
                    <a:pt x="1783" y="395"/>
                    <a:pt x="1783" y="395"/>
                    <a:pt x="1783" y="395"/>
                  </a:cubicBezTo>
                  <a:cubicBezTo>
                    <a:pt x="1784" y="395"/>
                    <a:pt x="1784" y="395"/>
                    <a:pt x="1784" y="395"/>
                  </a:cubicBezTo>
                  <a:cubicBezTo>
                    <a:pt x="1786" y="395"/>
                    <a:pt x="1788" y="395"/>
                    <a:pt x="1790" y="395"/>
                  </a:cubicBezTo>
                  <a:cubicBezTo>
                    <a:pt x="1791" y="390"/>
                    <a:pt x="1799" y="387"/>
                    <a:pt x="1806" y="387"/>
                  </a:cubicBezTo>
                  <a:cubicBezTo>
                    <a:pt x="1812" y="387"/>
                    <a:pt x="1817" y="389"/>
                    <a:pt x="1820" y="392"/>
                  </a:cubicBezTo>
                  <a:cubicBezTo>
                    <a:pt x="1821" y="397"/>
                    <a:pt x="1812" y="394"/>
                    <a:pt x="1813" y="400"/>
                  </a:cubicBezTo>
                  <a:cubicBezTo>
                    <a:pt x="1815" y="401"/>
                    <a:pt x="1817" y="402"/>
                    <a:pt x="1819" y="402"/>
                  </a:cubicBezTo>
                  <a:cubicBezTo>
                    <a:pt x="1825" y="402"/>
                    <a:pt x="1830" y="397"/>
                    <a:pt x="1836" y="397"/>
                  </a:cubicBezTo>
                  <a:cubicBezTo>
                    <a:pt x="1836" y="397"/>
                    <a:pt x="1836" y="397"/>
                    <a:pt x="1836" y="397"/>
                  </a:cubicBezTo>
                  <a:cubicBezTo>
                    <a:pt x="1839" y="397"/>
                    <a:pt x="1841" y="398"/>
                    <a:pt x="1844" y="398"/>
                  </a:cubicBezTo>
                  <a:cubicBezTo>
                    <a:pt x="1846" y="399"/>
                    <a:pt x="1849" y="400"/>
                    <a:pt x="1851" y="400"/>
                  </a:cubicBezTo>
                  <a:cubicBezTo>
                    <a:pt x="1853" y="400"/>
                    <a:pt x="1855" y="399"/>
                    <a:pt x="1857" y="397"/>
                  </a:cubicBezTo>
                  <a:cubicBezTo>
                    <a:pt x="1860" y="392"/>
                    <a:pt x="1846" y="393"/>
                    <a:pt x="1843" y="389"/>
                  </a:cubicBezTo>
                  <a:cubicBezTo>
                    <a:pt x="1857" y="384"/>
                    <a:pt x="1864" y="374"/>
                    <a:pt x="1871" y="364"/>
                  </a:cubicBezTo>
                  <a:cubicBezTo>
                    <a:pt x="1875" y="363"/>
                    <a:pt x="1879" y="362"/>
                    <a:pt x="1883" y="362"/>
                  </a:cubicBezTo>
                  <a:cubicBezTo>
                    <a:pt x="1891" y="362"/>
                    <a:pt x="1899" y="364"/>
                    <a:pt x="1904" y="367"/>
                  </a:cubicBezTo>
                  <a:cubicBezTo>
                    <a:pt x="1904" y="372"/>
                    <a:pt x="1898" y="372"/>
                    <a:pt x="1899" y="378"/>
                  </a:cubicBezTo>
                  <a:cubicBezTo>
                    <a:pt x="1902" y="380"/>
                    <a:pt x="1904" y="381"/>
                    <a:pt x="1906" y="381"/>
                  </a:cubicBezTo>
                  <a:cubicBezTo>
                    <a:pt x="1910" y="381"/>
                    <a:pt x="1913" y="379"/>
                    <a:pt x="1917" y="376"/>
                  </a:cubicBezTo>
                  <a:cubicBezTo>
                    <a:pt x="1921" y="374"/>
                    <a:pt x="1925" y="371"/>
                    <a:pt x="1930" y="371"/>
                  </a:cubicBezTo>
                  <a:cubicBezTo>
                    <a:pt x="1930" y="371"/>
                    <a:pt x="1930" y="371"/>
                    <a:pt x="1931" y="371"/>
                  </a:cubicBezTo>
                  <a:cubicBezTo>
                    <a:pt x="1932" y="368"/>
                    <a:pt x="1932" y="365"/>
                    <a:pt x="1931" y="362"/>
                  </a:cubicBezTo>
                  <a:cubicBezTo>
                    <a:pt x="1933" y="359"/>
                    <a:pt x="1939" y="354"/>
                    <a:pt x="1944" y="354"/>
                  </a:cubicBezTo>
                  <a:cubicBezTo>
                    <a:pt x="1946" y="354"/>
                    <a:pt x="1948" y="354"/>
                    <a:pt x="1950" y="356"/>
                  </a:cubicBezTo>
                  <a:cubicBezTo>
                    <a:pt x="1949" y="363"/>
                    <a:pt x="1943" y="365"/>
                    <a:pt x="1943" y="372"/>
                  </a:cubicBezTo>
                  <a:cubicBezTo>
                    <a:pt x="1931" y="380"/>
                    <a:pt x="1917" y="383"/>
                    <a:pt x="1907" y="391"/>
                  </a:cubicBezTo>
                  <a:cubicBezTo>
                    <a:pt x="1903" y="393"/>
                    <a:pt x="1901" y="398"/>
                    <a:pt x="1897" y="401"/>
                  </a:cubicBezTo>
                  <a:cubicBezTo>
                    <a:pt x="1889" y="406"/>
                    <a:pt x="1879" y="409"/>
                    <a:pt x="1869" y="412"/>
                  </a:cubicBezTo>
                  <a:cubicBezTo>
                    <a:pt x="1868" y="424"/>
                    <a:pt x="1855" y="426"/>
                    <a:pt x="1855" y="442"/>
                  </a:cubicBezTo>
                  <a:cubicBezTo>
                    <a:pt x="1854" y="464"/>
                    <a:pt x="1864" y="476"/>
                    <a:pt x="1863" y="493"/>
                  </a:cubicBezTo>
                  <a:cubicBezTo>
                    <a:pt x="1874" y="492"/>
                    <a:pt x="1877" y="485"/>
                    <a:pt x="1887" y="482"/>
                  </a:cubicBezTo>
                  <a:cubicBezTo>
                    <a:pt x="1883" y="469"/>
                    <a:pt x="1895" y="470"/>
                    <a:pt x="1901" y="467"/>
                  </a:cubicBezTo>
                  <a:cubicBezTo>
                    <a:pt x="1904" y="464"/>
                    <a:pt x="1899" y="457"/>
                    <a:pt x="1902" y="454"/>
                  </a:cubicBezTo>
                  <a:cubicBezTo>
                    <a:pt x="1903" y="453"/>
                    <a:pt x="1905" y="453"/>
                    <a:pt x="1906" y="453"/>
                  </a:cubicBezTo>
                  <a:cubicBezTo>
                    <a:pt x="1907" y="453"/>
                    <a:pt x="1909" y="453"/>
                    <a:pt x="1911" y="453"/>
                  </a:cubicBezTo>
                  <a:cubicBezTo>
                    <a:pt x="1912" y="453"/>
                    <a:pt x="1914" y="454"/>
                    <a:pt x="1916" y="454"/>
                  </a:cubicBezTo>
                  <a:cubicBezTo>
                    <a:pt x="1917" y="454"/>
                    <a:pt x="1919" y="453"/>
                    <a:pt x="1920" y="453"/>
                  </a:cubicBezTo>
                  <a:cubicBezTo>
                    <a:pt x="1921" y="445"/>
                    <a:pt x="1915" y="444"/>
                    <a:pt x="1915" y="438"/>
                  </a:cubicBezTo>
                  <a:cubicBezTo>
                    <a:pt x="1917" y="436"/>
                    <a:pt x="1919" y="434"/>
                    <a:pt x="1922" y="433"/>
                  </a:cubicBezTo>
                  <a:cubicBezTo>
                    <a:pt x="1925" y="434"/>
                    <a:pt x="1927" y="436"/>
                    <a:pt x="1930" y="436"/>
                  </a:cubicBezTo>
                  <a:cubicBezTo>
                    <a:pt x="1931" y="436"/>
                    <a:pt x="1932" y="436"/>
                    <a:pt x="1933" y="435"/>
                  </a:cubicBezTo>
                  <a:cubicBezTo>
                    <a:pt x="1936" y="429"/>
                    <a:pt x="1928" y="425"/>
                    <a:pt x="1932" y="417"/>
                  </a:cubicBezTo>
                  <a:cubicBezTo>
                    <a:pt x="1929" y="414"/>
                    <a:pt x="1921" y="414"/>
                    <a:pt x="1920" y="409"/>
                  </a:cubicBezTo>
                  <a:cubicBezTo>
                    <a:pt x="1926" y="401"/>
                    <a:pt x="1931" y="393"/>
                    <a:pt x="1942" y="389"/>
                  </a:cubicBezTo>
                  <a:cubicBezTo>
                    <a:pt x="1944" y="389"/>
                    <a:pt x="1945" y="390"/>
                    <a:pt x="1947" y="390"/>
                  </a:cubicBezTo>
                  <a:cubicBezTo>
                    <a:pt x="1953" y="390"/>
                    <a:pt x="1955" y="384"/>
                    <a:pt x="1961" y="382"/>
                  </a:cubicBezTo>
                  <a:cubicBezTo>
                    <a:pt x="1964" y="383"/>
                    <a:pt x="1963" y="388"/>
                    <a:pt x="1967" y="388"/>
                  </a:cubicBezTo>
                  <a:cubicBezTo>
                    <a:pt x="1967" y="388"/>
                    <a:pt x="1967" y="388"/>
                    <a:pt x="1967" y="388"/>
                  </a:cubicBezTo>
                  <a:cubicBezTo>
                    <a:pt x="1975" y="385"/>
                    <a:pt x="1979" y="379"/>
                    <a:pt x="1989" y="378"/>
                  </a:cubicBezTo>
                  <a:cubicBezTo>
                    <a:pt x="1992" y="384"/>
                    <a:pt x="1994" y="391"/>
                    <a:pt x="2003" y="392"/>
                  </a:cubicBezTo>
                  <a:cubicBezTo>
                    <a:pt x="2011" y="381"/>
                    <a:pt x="2026" y="374"/>
                    <a:pt x="2036" y="365"/>
                  </a:cubicBezTo>
                  <a:cubicBezTo>
                    <a:pt x="2038" y="365"/>
                    <a:pt x="2039" y="365"/>
                    <a:pt x="2040" y="365"/>
                  </a:cubicBezTo>
                  <a:cubicBezTo>
                    <a:pt x="2054" y="365"/>
                    <a:pt x="2061" y="354"/>
                    <a:pt x="2075" y="353"/>
                  </a:cubicBezTo>
                  <a:cubicBezTo>
                    <a:pt x="2079" y="356"/>
                    <a:pt x="2085" y="358"/>
                    <a:pt x="2090" y="358"/>
                  </a:cubicBezTo>
                  <a:cubicBezTo>
                    <a:pt x="2095" y="358"/>
                    <a:pt x="2100" y="355"/>
                    <a:pt x="2100" y="348"/>
                  </a:cubicBezTo>
                  <a:cubicBezTo>
                    <a:pt x="2088" y="344"/>
                    <a:pt x="2089" y="332"/>
                    <a:pt x="2076" y="329"/>
                  </a:cubicBezTo>
                  <a:cubicBezTo>
                    <a:pt x="2076" y="329"/>
                    <a:pt x="2075" y="329"/>
                    <a:pt x="2075" y="329"/>
                  </a:cubicBezTo>
                  <a:cubicBezTo>
                    <a:pt x="2073" y="329"/>
                    <a:pt x="2072" y="330"/>
                    <a:pt x="2071" y="330"/>
                  </a:cubicBezTo>
                  <a:cubicBezTo>
                    <a:pt x="2070" y="330"/>
                    <a:pt x="2069" y="330"/>
                    <a:pt x="2067" y="330"/>
                  </a:cubicBezTo>
                  <a:cubicBezTo>
                    <a:pt x="2066" y="330"/>
                    <a:pt x="2064" y="330"/>
                    <a:pt x="2063" y="328"/>
                  </a:cubicBezTo>
                  <a:cubicBezTo>
                    <a:pt x="2062" y="327"/>
                    <a:pt x="2061" y="326"/>
                    <a:pt x="2062" y="324"/>
                  </a:cubicBezTo>
                  <a:cubicBezTo>
                    <a:pt x="2065" y="320"/>
                    <a:pt x="2068" y="319"/>
                    <a:pt x="2071" y="319"/>
                  </a:cubicBezTo>
                  <a:cubicBezTo>
                    <a:pt x="2075" y="319"/>
                    <a:pt x="2080" y="322"/>
                    <a:pt x="2084" y="324"/>
                  </a:cubicBezTo>
                  <a:cubicBezTo>
                    <a:pt x="2088" y="326"/>
                    <a:pt x="2093" y="329"/>
                    <a:pt x="2097" y="329"/>
                  </a:cubicBezTo>
                  <a:cubicBezTo>
                    <a:pt x="2097" y="329"/>
                    <a:pt x="2098" y="329"/>
                    <a:pt x="2098" y="328"/>
                  </a:cubicBezTo>
                  <a:cubicBezTo>
                    <a:pt x="2104" y="328"/>
                    <a:pt x="2106" y="322"/>
                    <a:pt x="2109" y="317"/>
                  </a:cubicBezTo>
                  <a:cubicBezTo>
                    <a:pt x="2107" y="314"/>
                    <a:pt x="2104" y="312"/>
                    <a:pt x="2104" y="308"/>
                  </a:cubicBezTo>
                  <a:cubicBezTo>
                    <a:pt x="2105" y="306"/>
                    <a:pt x="2108" y="304"/>
                    <a:pt x="2112" y="303"/>
                  </a:cubicBezTo>
                  <a:cubicBezTo>
                    <a:pt x="2116" y="305"/>
                    <a:pt x="2115" y="311"/>
                    <a:pt x="2117" y="315"/>
                  </a:cubicBezTo>
                  <a:cubicBezTo>
                    <a:pt x="2120" y="317"/>
                    <a:pt x="2125" y="317"/>
                    <a:pt x="2131" y="317"/>
                  </a:cubicBezTo>
                  <a:cubicBezTo>
                    <a:pt x="2132" y="317"/>
                    <a:pt x="2133" y="317"/>
                    <a:pt x="2134" y="317"/>
                  </a:cubicBezTo>
                  <a:cubicBezTo>
                    <a:pt x="2135" y="317"/>
                    <a:pt x="2136" y="317"/>
                    <a:pt x="2137" y="317"/>
                  </a:cubicBezTo>
                  <a:cubicBezTo>
                    <a:pt x="2138" y="317"/>
                    <a:pt x="2138" y="317"/>
                    <a:pt x="2138" y="317"/>
                  </a:cubicBezTo>
                  <a:cubicBezTo>
                    <a:pt x="2142" y="326"/>
                    <a:pt x="2154" y="335"/>
                    <a:pt x="2167" y="335"/>
                  </a:cubicBezTo>
                  <a:cubicBezTo>
                    <a:pt x="2170" y="335"/>
                    <a:pt x="2173" y="335"/>
                    <a:pt x="2177" y="333"/>
                  </a:cubicBezTo>
                  <a:cubicBezTo>
                    <a:pt x="2167" y="311"/>
                    <a:pt x="2204" y="317"/>
                    <a:pt x="2203" y="303"/>
                  </a:cubicBezTo>
                  <a:cubicBezTo>
                    <a:pt x="2202" y="302"/>
                    <a:pt x="2201" y="302"/>
                    <a:pt x="2199" y="302"/>
                  </a:cubicBezTo>
                  <a:cubicBezTo>
                    <a:pt x="2199" y="302"/>
                    <a:pt x="2198" y="302"/>
                    <a:pt x="2197" y="302"/>
                  </a:cubicBezTo>
                  <a:cubicBezTo>
                    <a:pt x="2196" y="302"/>
                    <a:pt x="2195" y="302"/>
                    <a:pt x="2195" y="302"/>
                  </a:cubicBezTo>
                  <a:cubicBezTo>
                    <a:pt x="2194" y="302"/>
                    <a:pt x="2193" y="302"/>
                    <a:pt x="2192" y="302"/>
                  </a:cubicBezTo>
                  <a:cubicBezTo>
                    <a:pt x="2192" y="294"/>
                    <a:pt x="2181" y="293"/>
                    <a:pt x="2171" y="293"/>
                  </a:cubicBezTo>
                  <a:cubicBezTo>
                    <a:pt x="2167" y="293"/>
                    <a:pt x="2163" y="293"/>
                    <a:pt x="2160" y="293"/>
                  </a:cubicBezTo>
                  <a:cubicBezTo>
                    <a:pt x="2159" y="298"/>
                    <a:pt x="2166" y="299"/>
                    <a:pt x="2162" y="303"/>
                  </a:cubicBezTo>
                  <a:cubicBezTo>
                    <a:pt x="2161" y="304"/>
                    <a:pt x="2159" y="304"/>
                    <a:pt x="2158" y="304"/>
                  </a:cubicBezTo>
                  <a:cubicBezTo>
                    <a:pt x="2151" y="304"/>
                    <a:pt x="2151" y="294"/>
                    <a:pt x="2152" y="290"/>
                  </a:cubicBezTo>
                  <a:cubicBezTo>
                    <a:pt x="2137" y="278"/>
                    <a:pt x="2109" y="275"/>
                    <a:pt x="2095" y="262"/>
                  </a:cubicBezTo>
                  <a:cubicBezTo>
                    <a:pt x="2094" y="262"/>
                    <a:pt x="2094" y="262"/>
                    <a:pt x="2094" y="262"/>
                  </a:cubicBezTo>
                  <a:cubicBezTo>
                    <a:pt x="2092" y="262"/>
                    <a:pt x="2091" y="262"/>
                    <a:pt x="2090" y="262"/>
                  </a:cubicBezTo>
                  <a:cubicBezTo>
                    <a:pt x="2089" y="262"/>
                    <a:pt x="2088" y="263"/>
                    <a:pt x="2087" y="263"/>
                  </a:cubicBezTo>
                  <a:cubicBezTo>
                    <a:pt x="2086" y="263"/>
                    <a:pt x="2086" y="263"/>
                    <a:pt x="2085" y="263"/>
                  </a:cubicBezTo>
                  <a:cubicBezTo>
                    <a:pt x="2076" y="260"/>
                    <a:pt x="2070" y="253"/>
                    <a:pt x="2059" y="251"/>
                  </a:cubicBezTo>
                  <a:cubicBezTo>
                    <a:pt x="2059" y="251"/>
                    <a:pt x="2058" y="251"/>
                    <a:pt x="2057" y="251"/>
                  </a:cubicBezTo>
                  <a:cubicBezTo>
                    <a:pt x="2053" y="251"/>
                    <a:pt x="2049" y="252"/>
                    <a:pt x="2045" y="253"/>
                  </a:cubicBezTo>
                  <a:cubicBezTo>
                    <a:pt x="2041" y="254"/>
                    <a:pt x="2037" y="254"/>
                    <a:pt x="2033" y="254"/>
                  </a:cubicBezTo>
                  <a:cubicBezTo>
                    <a:pt x="2032" y="254"/>
                    <a:pt x="2031" y="254"/>
                    <a:pt x="2031" y="254"/>
                  </a:cubicBezTo>
                  <a:cubicBezTo>
                    <a:pt x="2022" y="253"/>
                    <a:pt x="2019" y="248"/>
                    <a:pt x="2012" y="248"/>
                  </a:cubicBezTo>
                  <a:cubicBezTo>
                    <a:pt x="2011" y="248"/>
                    <a:pt x="2009" y="248"/>
                    <a:pt x="2007" y="249"/>
                  </a:cubicBezTo>
                  <a:cubicBezTo>
                    <a:pt x="2003" y="253"/>
                    <a:pt x="2009" y="259"/>
                    <a:pt x="2008" y="265"/>
                  </a:cubicBezTo>
                  <a:cubicBezTo>
                    <a:pt x="2006" y="268"/>
                    <a:pt x="2003" y="269"/>
                    <a:pt x="2001" y="269"/>
                  </a:cubicBezTo>
                  <a:cubicBezTo>
                    <a:pt x="1993" y="269"/>
                    <a:pt x="1985" y="259"/>
                    <a:pt x="1979" y="255"/>
                  </a:cubicBezTo>
                  <a:cubicBezTo>
                    <a:pt x="1976" y="256"/>
                    <a:pt x="1974" y="257"/>
                    <a:pt x="1972" y="257"/>
                  </a:cubicBezTo>
                  <a:cubicBezTo>
                    <a:pt x="1969" y="257"/>
                    <a:pt x="1966" y="256"/>
                    <a:pt x="1964" y="256"/>
                  </a:cubicBezTo>
                  <a:cubicBezTo>
                    <a:pt x="1961" y="255"/>
                    <a:pt x="1959" y="255"/>
                    <a:pt x="1956" y="255"/>
                  </a:cubicBezTo>
                  <a:cubicBezTo>
                    <a:pt x="1954" y="255"/>
                    <a:pt x="1951" y="255"/>
                    <a:pt x="1949" y="256"/>
                  </a:cubicBezTo>
                  <a:cubicBezTo>
                    <a:pt x="1945" y="253"/>
                    <a:pt x="1938" y="252"/>
                    <a:pt x="1932" y="252"/>
                  </a:cubicBezTo>
                  <a:cubicBezTo>
                    <a:pt x="1927" y="252"/>
                    <a:pt x="1922" y="253"/>
                    <a:pt x="1919" y="255"/>
                  </a:cubicBezTo>
                  <a:cubicBezTo>
                    <a:pt x="1916" y="259"/>
                    <a:pt x="1918" y="265"/>
                    <a:pt x="1913" y="266"/>
                  </a:cubicBezTo>
                  <a:cubicBezTo>
                    <a:pt x="1909" y="262"/>
                    <a:pt x="1906" y="255"/>
                    <a:pt x="1901" y="251"/>
                  </a:cubicBezTo>
                  <a:cubicBezTo>
                    <a:pt x="1901" y="248"/>
                    <a:pt x="1904" y="247"/>
                    <a:pt x="1903" y="243"/>
                  </a:cubicBezTo>
                  <a:cubicBezTo>
                    <a:pt x="1895" y="235"/>
                    <a:pt x="1876" y="235"/>
                    <a:pt x="1862" y="231"/>
                  </a:cubicBezTo>
                  <a:cubicBezTo>
                    <a:pt x="1856" y="235"/>
                    <a:pt x="1847" y="237"/>
                    <a:pt x="1838" y="237"/>
                  </a:cubicBezTo>
                  <a:cubicBezTo>
                    <a:pt x="1826" y="237"/>
                    <a:pt x="1815" y="234"/>
                    <a:pt x="1811" y="227"/>
                  </a:cubicBezTo>
                  <a:cubicBezTo>
                    <a:pt x="1811" y="227"/>
                    <a:pt x="1811" y="227"/>
                    <a:pt x="1811" y="227"/>
                  </a:cubicBezTo>
                  <a:cubicBezTo>
                    <a:pt x="1809" y="227"/>
                    <a:pt x="1808" y="228"/>
                    <a:pt x="1806" y="228"/>
                  </a:cubicBezTo>
                  <a:cubicBezTo>
                    <a:pt x="1805" y="228"/>
                    <a:pt x="1803" y="228"/>
                    <a:pt x="1802" y="228"/>
                  </a:cubicBezTo>
                  <a:cubicBezTo>
                    <a:pt x="1799" y="228"/>
                    <a:pt x="1796" y="227"/>
                    <a:pt x="1795" y="226"/>
                  </a:cubicBezTo>
                  <a:cubicBezTo>
                    <a:pt x="1795" y="222"/>
                    <a:pt x="1801" y="223"/>
                    <a:pt x="1800" y="219"/>
                  </a:cubicBezTo>
                  <a:cubicBezTo>
                    <a:pt x="1793" y="216"/>
                    <a:pt x="1786" y="212"/>
                    <a:pt x="1775" y="212"/>
                  </a:cubicBezTo>
                  <a:cubicBezTo>
                    <a:pt x="1770" y="218"/>
                    <a:pt x="1761" y="226"/>
                    <a:pt x="1751" y="226"/>
                  </a:cubicBezTo>
                  <a:cubicBezTo>
                    <a:pt x="1751" y="226"/>
                    <a:pt x="1751" y="226"/>
                    <a:pt x="1750" y="226"/>
                  </a:cubicBezTo>
                  <a:cubicBezTo>
                    <a:pt x="1749" y="220"/>
                    <a:pt x="1758" y="215"/>
                    <a:pt x="1760" y="210"/>
                  </a:cubicBezTo>
                  <a:cubicBezTo>
                    <a:pt x="1755" y="207"/>
                    <a:pt x="1744" y="206"/>
                    <a:pt x="1734" y="206"/>
                  </a:cubicBezTo>
                  <a:cubicBezTo>
                    <a:pt x="1725" y="206"/>
                    <a:pt x="1715" y="207"/>
                    <a:pt x="1707" y="207"/>
                  </a:cubicBezTo>
                  <a:cubicBezTo>
                    <a:pt x="1707" y="207"/>
                    <a:pt x="1707" y="207"/>
                    <a:pt x="1707" y="207"/>
                  </a:cubicBezTo>
                  <a:cubicBezTo>
                    <a:pt x="1705" y="207"/>
                    <a:pt x="1704" y="207"/>
                    <a:pt x="1702" y="207"/>
                  </a:cubicBezTo>
                  <a:cubicBezTo>
                    <a:pt x="1701" y="207"/>
                    <a:pt x="1699" y="206"/>
                    <a:pt x="1698" y="206"/>
                  </a:cubicBezTo>
                  <a:cubicBezTo>
                    <a:pt x="1695" y="206"/>
                    <a:pt x="1692" y="207"/>
                    <a:pt x="1692" y="211"/>
                  </a:cubicBezTo>
                  <a:cubicBezTo>
                    <a:pt x="1699" y="212"/>
                    <a:pt x="1701" y="224"/>
                    <a:pt x="1695" y="228"/>
                  </a:cubicBezTo>
                  <a:cubicBezTo>
                    <a:pt x="1686" y="227"/>
                    <a:pt x="1684" y="221"/>
                    <a:pt x="1675" y="220"/>
                  </a:cubicBezTo>
                  <a:cubicBezTo>
                    <a:pt x="1672" y="223"/>
                    <a:pt x="1680" y="227"/>
                    <a:pt x="1676" y="230"/>
                  </a:cubicBezTo>
                  <a:cubicBezTo>
                    <a:pt x="1667" y="229"/>
                    <a:pt x="1666" y="223"/>
                    <a:pt x="1659" y="223"/>
                  </a:cubicBezTo>
                  <a:cubicBezTo>
                    <a:pt x="1658" y="223"/>
                    <a:pt x="1658" y="223"/>
                    <a:pt x="1657" y="223"/>
                  </a:cubicBezTo>
                  <a:cubicBezTo>
                    <a:pt x="1652" y="223"/>
                    <a:pt x="1648" y="231"/>
                    <a:pt x="1641" y="231"/>
                  </a:cubicBezTo>
                  <a:cubicBezTo>
                    <a:pt x="1640" y="231"/>
                    <a:pt x="1639" y="231"/>
                    <a:pt x="1639" y="231"/>
                  </a:cubicBezTo>
                  <a:cubicBezTo>
                    <a:pt x="1632" y="231"/>
                    <a:pt x="1632" y="229"/>
                    <a:pt x="1625" y="224"/>
                  </a:cubicBezTo>
                  <a:cubicBezTo>
                    <a:pt x="1619" y="229"/>
                    <a:pt x="1618" y="239"/>
                    <a:pt x="1609" y="239"/>
                  </a:cubicBezTo>
                  <a:cubicBezTo>
                    <a:pt x="1609" y="239"/>
                    <a:pt x="1609" y="239"/>
                    <a:pt x="1609" y="239"/>
                  </a:cubicBezTo>
                  <a:cubicBezTo>
                    <a:pt x="1602" y="239"/>
                    <a:pt x="1597" y="228"/>
                    <a:pt x="1591" y="223"/>
                  </a:cubicBezTo>
                  <a:cubicBezTo>
                    <a:pt x="1588" y="220"/>
                    <a:pt x="1583" y="222"/>
                    <a:pt x="1584" y="217"/>
                  </a:cubicBezTo>
                  <a:cubicBezTo>
                    <a:pt x="1585" y="217"/>
                    <a:pt x="1586" y="218"/>
                    <a:pt x="1587" y="218"/>
                  </a:cubicBezTo>
                  <a:cubicBezTo>
                    <a:pt x="1591" y="218"/>
                    <a:pt x="1592" y="215"/>
                    <a:pt x="1594" y="213"/>
                  </a:cubicBezTo>
                  <a:cubicBezTo>
                    <a:pt x="1592" y="202"/>
                    <a:pt x="1582" y="195"/>
                    <a:pt x="1569" y="195"/>
                  </a:cubicBezTo>
                  <a:cubicBezTo>
                    <a:pt x="1565" y="195"/>
                    <a:pt x="1561" y="195"/>
                    <a:pt x="1558" y="197"/>
                  </a:cubicBezTo>
                  <a:cubicBezTo>
                    <a:pt x="1551" y="195"/>
                    <a:pt x="1546" y="192"/>
                    <a:pt x="1538" y="191"/>
                  </a:cubicBezTo>
                  <a:cubicBezTo>
                    <a:pt x="1529" y="196"/>
                    <a:pt x="1529" y="206"/>
                    <a:pt x="1531" y="213"/>
                  </a:cubicBezTo>
                  <a:cubicBezTo>
                    <a:pt x="1520" y="207"/>
                    <a:pt x="1501" y="207"/>
                    <a:pt x="1488" y="203"/>
                  </a:cubicBezTo>
                  <a:cubicBezTo>
                    <a:pt x="1487" y="200"/>
                    <a:pt x="1491" y="200"/>
                    <a:pt x="1490" y="196"/>
                  </a:cubicBezTo>
                  <a:cubicBezTo>
                    <a:pt x="1480" y="194"/>
                    <a:pt x="1466" y="189"/>
                    <a:pt x="1453" y="189"/>
                  </a:cubicBezTo>
                  <a:cubicBezTo>
                    <a:pt x="1447" y="189"/>
                    <a:pt x="1441" y="191"/>
                    <a:pt x="1436" y="194"/>
                  </a:cubicBezTo>
                  <a:cubicBezTo>
                    <a:pt x="1428" y="190"/>
                    <a:pt x="1417" y="189"/>
                    <a:pt x="1407" y="186"/>
                  </a:cubicBezTo>
                  <a:cubicBezTo>
                    <a:pt x="1403" y="187"/>
                    <a:pt x="1402" y="191"/>
                    <a:pt x="1401" y="195"/>
                  </a:cubicBezTo>
                  <a:cubicBezTo>
                    <a:pt x="1391" y="198"/>
                    <a:pt x="1381" y="205"/>
                    <a:pt x="1369" y="205"/>
                  </a:cubicBezTo>
                  <a:cubicBezTo>
                    <a:pt x="1369" y="205"/>
                    <a:pt x="1368" y="205"/>
                    <a:pt x="1368" y="205"/>
                  </a:cubicBezTo>
                  <a:cubicBezTo>
                    <a:pt x="1363" y="208"/>
                    <a:pt x="1361" y="213"/>
                    <a:pt x="1354" y="213"/>
                  </a:cubicBezTo>
                  <a:cubicBezTo>
                    <a:pt x="1350" y="205"/>
                    <a:pt x="1361" y="196"/>
                    <a:pt x="1373" y="193"/>
                  </a:cubicBezTo>
                  <a:cubicBezTo>
                    <a:pt x="1376" y="192"/>
                    <a:pt x="1381" y="193"/>
                    <a:pt x="1385" y="191"/>
                  </a:cubicBezTo>
                  <a:cubicBezTo>
                    <a:pt x="1392" y="188"/>
                    <a:pt x="1396" y="181"/>
                    <a:pt x="1403" y="178"/>
                  </a:cubicBezTo>
                  <a:cubicBezTo>
                    <a:pt x="1406" y="177"/>
                    <a:pt x="1409" y="178"/>
                    <a:pt x="1413" y="176"/>
                  </a:cubicBezTo>
                  <a:cubicBezTo>
                    <a:pt x="1419" y="174"/>
                    <a:pt x="1426" y="168"/>
                    <a:pt x="1435" y="168"/>
                  </a:cubicBezTo>
                  <a:cubicBezTo>
                    <a:pt x="1432" y="161"/>
                    <a:pt x="1436" y="159"/>
                    <a:pt x="1438" y="153"/>
                  </a:cubicBezTo>
                  <a:cubicBezTo>
                    <a:pt x="1429" y="150"/>
                    <a:pt x="1421" y="139"/>
                    <a:pt x="1410" y="137"/>
                  </a:cubicBezTo>
                  <a:cubicBezTo>
                    <a:pt x="1410" y="137"/>
                    <a:pt x="1409" y="137"/>
                    <a:pt x="1408" y="137"/>
                  </a:cubicBezTo>
                  <a:cubicBezTo>
                    <a:pt x="1405" y="137"/>
                    <a:pt x="1401" y="138"/>
                    <a:pt x="1398" y="139"/>
                  </a:cubicBezTo>
                  <a:cubicBezTo>
                    <a:pt x="1394" y="140"/>
                    <a:pt x="1390" y="141"/>
                    <a:pt x="1386" y="141"/>
                  </a:cubicBezTo>
                  <a:cubicBezTo>
                    <a:pt x="1386" y="141"/>
                    <a:pt x="1385" y="141"/>
                    <a:pt x="1385" y="141"/>
                  </a:cubicBezTo>
                  <a:cubicBezTo>
                    <a:pt x="1380" y="143"/>
                    <a:pt x="1381" y="151"/>
                    <a:pt x="1374" y="151"/>
                  </a:cubicBezTo>
                  <a:cubicBezTo>
                    <a:pt x="1374" y="151"/>
                    <a:pt x="1373" y="150"/>
                    <a:pt x="1373" y="150"/>
                  </a:cubicBezTo>
                  <a:cubicBezTo>
                    <a:pt x="1370" y="148"/>
                    <a:pt x="1374" y="145"/>
                    <a:pt x="1372" y="142"/>
                  </a:cubicBezTo>
                  <a:cubicBezTo>
                    <a:pt x="1365" y="141"/>
                    <a:pt x="1358" y="140"/>
                    <a:pt x="1356" y="136"/>
                  </a:cubicBezTo>
                  <a:cubicBezTo>
                    <a:pt x="1357" y="134"/>
                    <a:pt x="1362" y="132"/>
                    <a:pt x="1359" y="129"/>
                  </a:cubicBezTo>
                  <a:cubicBezTo>
                    <a:pt x="1358" y="129"/>
                    <a:pt x="1358" y="129"/>
                    <a:pt x="1357" y="129"/>
                  </a:cubicBezTo>
                  <a:cubicBezTo>
                    <a:pt x="1353" y="129"/>
                    <a:pt x="1348" y="128"/>
                    <a:pt x="1344" y="127"/>
                  </a:cubicBezTo>
                  <a:cubicBezTo>
                    <a:pt x="1340" y="126"/>
                    <a:pt x="1336" y="125"/>
                    <a:pt x="1334" y="125"/>
                  </a:cubicBezTo>
                  <a:moveTo>
                    <a:pt x="1328" y="92"/>
                  </a:moveTo>
                  <a:cubicBezTo>
                    <a:pt x="1322" y="92"/>
                    <a:pt x="1315" y="97"/>
                    <a:pt x="1311" y="99"/>
                  </a:cubicBezTo>
                  <a:cubicBezTo>
                    <a:pt x="1310" y="110"/>
                    <a:pt x="1297" y="111"/>
                    <a:pt x="1296" y="122"/>
                  </a:cubicBezTo>
                  <a:cubicBezTo>
                    <a:pt x="1297" y="122"/>
                    <a:pt x="1298" y="122"/>
                    <a:pt x="1300" y="122"/>
                  </a:cubicBezTo>
                  <a:cubicBezTo>
                    <a:pt x="1306" y="122"/>
                    <a:pt x="1310" y="117"/>
                    <a:pt x="1316" y="116"/>
                  </a:cubicBezTo>
                  <a:cubicBezTo>
                    <a:pt x="1318" y="116"/>
                    <a:pt x="1319" y="116"/>
                    <a:pt x="1321" y="116"/>
                  </a:cubicBezTo>
                  <a:cubicBezTo>
                    <a:pt x="1324" y="116"/>
                    <a:pt x="1328" y="116"/>
                    <a:pt x="1331" y="117"/>
                  </a:cubicBezTo>
                  <a:cubicBezTo>
                    <a:pt x="1335" y="117"/>
                    <a:pt x="1339" y="117"/>
                    <a:pt x="1342" y="117"/>
                  </a:cubicBezTo>
                  <a:cubicBezTo>
                    <a:pt x="1347" y="117"/>
                    <a:pt x="1352" y="117"/>
                    <a:pt x="1356" y="114"/>
                  </a:cubicBezTo>
                  <a:cubicBezTo>
                    <a:pt x="1355" y="106"/>
                    <a:pt x="1349" y="103"/>
                    <a:pt x="1345" y="98"/>
                  </a:cubicBezTo>
                  <a:cubicBezTo>
                    <a:pt x="1343" y="97"/>
                    <a:pt x="1340" y="97"/>
                    <a:pt x="1337" y="97"/>
                  </a:cubicBezTo>
                  <a:cubicBezTo>
                    <a:pt x="1337" y="97"/>
                    <a:pt x="1336" y="97"/>
                    <a:pt x="1335" y="97"/>
                  </a:cubicBezTo>
                  <a:cubicBezTo>
                    <a:pt x="1333" y="93"/>
                    <a:pt x="1331" y="92"/>
                    <a:pt x="1328" y="92"/>
                  </a:cubicBezTo>
                  <a:moveTo>
                    <a:pt x="1246" y="80"/>
                  </a:moveTo>
                  <a:cubicBezTo>
                    <a:pt x="1247" y="76"/>
                    <a:pt x="1249" y="75"/>
                    <a:pt x="1253" y="75"/>
                  </a:cubicBezTo>
                  <a:cubicBezTo>
                    <a:pt x="1256" y="75"/>
                    <a:pt x="1259" y="76"/>
                    <a:pt x="1262" y="76"/>
                  </a:cubicBezTo>
                  <a:cubicBezTo>
                    <a:pt x="1261" y="80"/>
                    <a:pt x="1256" y="80"/>
                    <a:pt x="1250" y="80"/>
                  </a:cubicBezTo>
                  <a:cubicBezTo>
                    <a:pt x="1250" y="80"/>
                    <a:pt x="1249" y="80"/>
                    <a:pt x="1249" y="80"/>
                  </a:cubicBezTo>
                  <a:cubicBezTo>
                    <a:pt x="1249" y="80"/>
                    <a:pt x="1248" y="80"/>
                    <a:pt x="1248" y="80"/>
                  </a:cubicBezTo>
                  <a:cubicBezTo>
                    <a:pt x="1247" y="80"/>
                    <a:pt x="1247" y="80"/>
                    <a:pt x="1246" y="80"/>
                  </a:cubicBezTo>
                  <a:moveTo>
                    <a:pt x="1259" y="53"/>
                  </a:moveTo>
                  <a:cubicBezTo>
                    <a:pt x="1254" y="58"/>
                    <a:pt x="1246" y="60"/>
                    <a:pt x="1237" y="62"/>
                  </a:cubicBezTo>
                  <a:cubicBezTo>
                    <a:pt x="1237" y="80"/>
                    <a:pt x="1237" y="80"/>
                    <a:pt x="1237" y="80"/>
                  </a:cubicBezTo>
                  <a:cubicBezTo>
                    <a:pt x="1239" y="81"/>
                    <a:pt x="1242" y="81"/>
                    <a:pt x="1244" y="81"/>
                  </a:cubicBezTo>
                  <a:cubicBezTo>
                    <a:pt x="1244" y="84"/>
                    <a:pt x="1241" y="84"/>
                    <a:pt x="1239" y="85"/>
                  </a:cubicBezTo>
                  <a:cubicBezTo>
                    <a:pt x="1238" y="84"/>
                    <a:pt x="1238" y="84"/>
                    <a:pt x="1237" y="84"/>
                  </a:cubicBezTo>
                  <a:cubicBezTo>
                    <a:pt x="1237" y="92"/>
                    <a:pt x="1237" y="92"/>
                    <a:pt x="1237" y="92"/>
                  </a:cubicBezTo>
                  <a:cubicBezTo>
                    <a:pt x="1238" y="92"/>
                    <a:pt x="1238" y="92"/>
                    <a:pt x="1239" y="92"/>
                  </a:cubicBezTo>
                  <a:cubicBezTo>
                    <a:pt x="1243" y="98"/>
                    <a:pt x="1255" y="99"/>
                    <a:pt x="1262" y="104"/>
                  </a:cubicBezTo>
                  <a:cubicBezTo>
                    <a:pt x="1263" y="104"/>
                    <a:pt x="1264" y="104"/>
                    <a:pt x="1265" y="104"/>
                  </a:cubicBezTo>
                  <a:cubicBezTo>
                    <a:pt x="1269" y="104"/>
                    <a:pt x="1273" y="105"/>
                    <a:pt x="1277" y="106"/>
                  </a:cubicBezTo>
                  <a:cubicBezTo>
                    <a:pt x="1281" y="108"/>
                    <a:pt x="1284" y="109"/>
                    <a:pt x="1288" y="109"/>
                  </a:cubicBezTo>
                  <a:cubicBezTo>
                    <a:pt x="1291" y="109"/>
                    <a:pt x="1294" y="107"/>
                    <a:pt x="1297" y="103"/>
                  </a:cubicBezTo>
                  <a:cubicBezTo>
                    <a:pt x="1295" y="95"/>
                    <a:pt x="1299" y="92"/>
                    <a:pt x="1302" y="86"/>
                  </a:cubicBezTo>
                  <a:cubicBezTo>
                    <a:pt x="1300" y="83"/>
                    <a:pt x="1296" y="81"/>
                    <a:pt x="1292" y="81"/>
                  </a:cubicBezTo>
                  <a:cubicBezTo>
                    <a:pt x="1289" y="81"/>
                    <a:pt x="1285" y="82"/>
                    <a:pt x="1282" y="84"/>
                  </a:cubicBezTo>
                  <a:cubicBezTo>
                    <a:pt x="1279" y="82"/>
                    <a:pt x="1283" y="81"/>
                    <a:pt x="1282" y="77"/>
                  </a:cubicBezTo>
                  <a:cubicBezTo>
                    <a:pt x="1281" y="76"/>
                    <a:pt x="1279" y="76"/>
                    <a:pt x="1278" y="76"/>
                  </a:cubicBezTo>
                  <a:cubicBezTo>
                    <a:pt x="1277" y="76"/>
                    <a:pt x="1275" y="76"/>
                    <a:pt x="1274" y="77"/>
                  </a:cubicBezTo>
                  <a:cubicBezTo>
                    <a:pt x="1273" y="77"/>
                    <a:pt x="1272" y="77"/>
                    <a:pt x="1271" y="77"/>
                  </a:cubicBezTo>
                  <a:cubicBezTo>
                    <a:pt x="1269" y="77"/>
                    <a:pt x="1268" y="77"/>
                    <a:pt x="1267" y="75"/>
                  </a:cubicBezTo>
                  <a:cubicBezTo>
                    <a:pt x="1269" y="70"/>
                    <a:pt x="1281" y="73"/>
                    <a:pt x="1280" y="65"/>
                  </a:cubicBezTo>
                  <a:cubicBezTo>
                    <a:pt x="1271" y="63"/>
                    <a:pt x="1267" y="56"/>
                    <a:pt x="1259" y="53"/>
                  </a:cubicBezTo>
                  <a:moveTo>
                    <a:pt x="3248" y="1479"/>
                  </a:moveTo>
                  <a:cubicBezTo>
                    <a:pt x="3243" y="1479"/>
                    <a:pt x="3242" y="1482"/>
                    <a:pt x="3241" y="1486"/>
                  </a:cubicBezTo>
                  <a:cubicBezTo>
                    <a:pt x="3242" y="1488"/>
                    <a:pt x="3245" y="1488"/>
                    <a:pt x="3247" y="1488"/>
                  </a:cubicBezTo>
                  <a:cubicBezTo>
                    <a:pt x="3250" y="1488"/>
                    <a:pt x="3253" y="1488"/>
                    <a:pt x="3253" y="1486"/>
                  </a:cubicBezTo>
                  <a:cubicBezTo>
                    <a:pt x="3254" y="1482"/>
                    <a:pt x="3252" y="1481"/>
                    <a:pt x="3250" y="1479"/>
                  </a:cubicBezTo>
                  <a:cubicBezTo>
                    <a:pt x="3249" y="1479"/>
                    <a:pt x="3249" y="1479"/>
                    <a:pt x="3248" y="1479"/>
                  </a:cubicBezTo>
                  <a:moveTo>
                    <a:pt x="780" y="1068"/>
                  </a:moveTo>
                  <a:cubicBezTo>
                    <a:pt x="779" y="1068"/>
                    <a:pt x="779" y="1068"/>
                    <a:pt x="779" y="1068"/>
                  </a:cubicBezTo>
                  <a:cubicBezTo>
                    <a:pt x="773" y="1072"/>
                    <a:pt x="776" y="1080"/>
                    <a:pt x="767" y="1083"/>
                  </a:cubicBezTo>
                  <a:cubicBezTo>
                    <a:pt x="766" y="1085"/>
                    <a:pt x="765" y="1088"/>
                    <a:pt x="766" y="1091"/>
                  </a:cubicBezTo>
                  <a:cubicBezTo>
                    <a:pt x="758" y="1098"/>
                    <a:pt x="742" y="1098"/>
                    <a:pt x="733" y="1104"/>
                  </a:cubicBezTo>
                  <a:cubicBezTo>
                    <a:pt x="726" y="1116"/>
                    <a:pt x="736" y="1126"/>
                    <a:pt x="732" y="1137"/>
                  </a:cubicBezTo>
                  <a:cubicBezTo>
                    <a:pt x="731" y="1142"/>
                    <a:pt x="722" y="1145"/>
                    <a:pt x="721" y="1150"/>
                  </a:cubicBezTo>
                  <a:cubicBezTo>
                    <a:pt x="721" y="1153"/>
                    <a:pt x="725" y="1156"/>
                    <a:pt x="726" y="1160"/>
                  </a:cubicBezTo>
                  <a:cubicBezTo>
                    <a:pt x="727" y="1167"/>
                    <a:pt x="724" y="1174"/>
                    <a:pt x="728" y="1180"/>
                  </a:cubicBezTo>
                  <a:cubicBezTo>
                    <a:pt x="733" y="1183"/>
                    <a:pt x="740" y="1187"/>
                    <a:pt x="748" y="1187"/>
                  </a:cubicBezTo>
                  <a:cubicBezTo>
                    <a:pt x="750" y="1187"/>
                    <a:pt x="752" y="1187"/>
                    <a:pt x="755" y="1186"/>
                  </a:cubicBezTo>
                  <a:cubicBezTo>
                    <a:pt x="764" y="1183"/>
                    <a:pt x="769" y="1165"/>
                    <a:pt x="773" y="1154"/>
                  </a:cubicBezTo>
                  <a:cubicBezTo>
                    <a:pt x="775" y="1148"/>
                    <a:pt x="778" y="1142"/>
                    <a:pt x="779" y="1138"/>
                  </a:cubicBezTo>
                  <a:cubicBezTo>
                    <a:pt x="779" y="1135"/>
                    <a:pt x="778" y="1132"/>
                    <a:pt x="779" y="1129"/>
                  </a:cubicBezTo>
                  <a:cubicBezTo>
                    <a:pt x="781" y="1123"/>
                    <a:pt x="787" y="1118"/>
                    <a:pt x="788" y="1113"/>
                  </a:cubicBezTo>
                  <a:cubicBezTo>
                    <a:pt x="788" y="1108"/>
                    <a:pt x="786" y="1105"/>
                    <a:pt x="787" y="1103"/>
                  </a:cubicBezTo>
                  <a:cubicBezTo>
                    <a:pt x="788" y="1096"/>
                    <a:pt x="797" y="1093"/>
                    <a:pt x="797" y="1088"/>
                  </a:cubicBezTo>
                  <a:cubicBezTo>
                    <a:pt x="797" y="1084"/>
                    <a:pt x="786" y="1068"/>
                    <a:pt x="780" y="1068"/>
                  </a:cubicBezTo>
                  <a:moveTo>
                    <a:pt x="733" y="1067"/>
                  </a:moveTo>
                  <a:cubicBezTo>
                    <a:pt x="728" y="1067"/>
                    <a:pt x="723" y="1069"/>
                    <a:pt x="722" y="1074"/>
                  </a:cubicBezTo>
                  <a:cubicBezTo>
                    <a:pt x="729" y="1076"/>
                    <a:pt x="738" y="1076"/>
                    <a:pt x="743" y="1078"/>
                  </a:cubicBezTo>
                  <a:cubicBezTo>
                    <a:pt x="747" y="1071"/>
                    <a:pt x="740" y="1067"/>
                    <a:pt x="733" y="1067"/>
                  </a:cubicBezTo>
                  <a:moveTo>
                    <a:pt x="818" y="1010"/>
                  </a:moveTo>
                  <a:cubicBezTo>
                    <a:pt x="806" y="1010"/>
                    <a:pt x="811" y="1021"/>
                    <a:pt x="813" y="1027"/>
                  </a:cubicBezTo>
                  <a:cubicBezTo>
                    <a:pt x="814" y="1027"/>
                    <a:pt x="815" y="1027"/>
                    <a:pt x="815" y="1027"/>
                  </a:cubicBezTo>
                  <a:cubicBezTo>
                    <a:pt x="817" y="1027"/>
                    <a:pt x="819" y="1026"/>
                    <a:pt x="821" y="1026"/>
                  </a:cubicBezTo>
                  <a:cubicBezTo>
                    <a:pt x="822" y="1022"/>
                    <a:pt x="821" y="1015"/>
                    <a:pt x="820" y="1010"/>
                  </a:cubicBezTo>
                  <a:cubicBezTo>
                    <a:pt x="819" y="1010"/>
                    <a:pt x="819" y="1010"/>
                    <a:pt x="818" y="1010"/>
                  </a:cubicBezTo>
                  <a:moveTo>
                    <a:pt x="687" y="997"/>
                  </a:moveTo>
                  <a:cubicBezTo>
                    <a:pt x="393" y="997"/>
                    <a:pt x="393" y="997"/>
                    <a:pt x="393" y="997"/>
                  </a:cubicBezTo>
                  <a:cubicBezTo>
                    <a:pt x="397" y="1000"/>
                    <a:pt x="401" y="1003"/>
                    <a:pt x="403" y="1007"/>
                  </a:cubicBezTo>
                  <a:cubicBezTo>
                    <a:pt x="405" y="1010"/>
                    <a:pt x="404" y="1013"/>
                    <a:pt x="405" y="1016"/>
                  </a:cubicBezTo>
                  <a:cubicBezTo>
                    <a:pt x="406" y="1023"/>
                    <a:pt x="414" y="1028"/>
                    <a:pt x="416" y="1035"/>
                  </a:cubicBezTo>
                  <a:cubicBezTo>
                    <a:pt x="416" y="1038"/>
                    <a:pt x="415" y="1041"/>
                    <a:pt x="416" y="1045"/>
                  </a:cubicBezTo>
                  <a:cubicBezTo>
                    <a:pt x="417" y="1049"/>
                    <a:pt x="422" y="1052"/>
                    <a:pt x="422" y="1056"/>
                  </a:cubicBezTo>
                  <a:cubicBezTo>
                    <a:pt x="424" y="1069"/>
                    <a:pt x="414" y="1074"/>
                    <a:pt x="411" y="1081"/>
                  </a:cubicBezTo>
                  <a:cubicBezTo>
                    <a:pt x="410" y="1084"/>
                    <a:pt x="411" y="1088"/>
                    <a:pt x="410" y="1090"/>
                  </a:cubicBezTo>
                  <a:cubicBezTo>
                    <a:pt x="408" y="1094"/>
                    <a:pt x="404" y="1096"/>
                    <a:pt x="402" y="1099"/>
                  </a:cubicBezTo>
                  <a:cubicBezTo>
                    <a:pt x="401" y="1103"/>
                    <a:pt x="401" y="1120"/>
                    <a:pt x="402" y="1124"/>
                  </a:cubicBezTo>
                  <a:cubicBezTo>
                    <a:pt x="404" y="1131"/>
                    <a:pt x="420" y="1136"/>
                    <a:pt x="415" y="1144"/>
                  </a:cubicBezTo>
                  <a:cubicBezTo>
                    <a:pt x="429" y="1158"/>
                    <a:pt x="427" y="1184"/>
                    <a:pt x="437" y="1200"/>
                  </a:cubicBezTo>
                  <a:cubicBezTo>
                    <a:pt x="445" y="1215"/>
                    <a:pt x="462" y="1228"/>
                    <a:pt x="467" y="1245"/>
                  </a:cubicBezTo>
                  <a:cubicBezTo>
                    <a:pt x="469" y="1254"/>
                    <a:pt x="466" y="1264"/>
                    <a:pt x="474" y="1270"/>
                  </a:cubicBezTo>
                  <a:cubicBezTo>
                    <a:pt x="481" y="1271"/>
                    <a:pt x="488" y="1272"/>
                    <a:pt x="495" y="1272"/>
                  </a:cubicBezTo>
                  <a:cubicBezTo>
                    <a:pt x="500" y="1272"/>
                    <a:pt x="504" y="1271"/>
                    <a:pt x="509" y="1270"/>
                  </a:cubicBezTo>
                  <a:cubicBezTo>
                    <a:pt x="512" y="1270"/>
                    <a:pt x="515" y="1266"/>
                    <a:pt x="519" y="1266"/>
                  </a:cubicBezTo>
                  <a:cubicBezTo>
                    <a:pt x="521" y="1265"/>
                    <a:pt x="523" y="1265"/>
                    <a:pt x="525" y="1265"/>
                  </a:cubicBezTo>
                  <a:cubicBezTo>
                    <a:pt x="526" y="1265"/>
                    <a:pt x="527" y="1265"/>
                    <a:pt x="528" y="1265"/>
                  </a:cubicBezTo>
                  <a:cubicBezTo>
                    <a:pt x="529" y="1265"/>
                    <a:pt x="530" y="1265"/>
                    <a:pt x="530" y="1265"/>
                  </a:cubicBezTo>
                  <a:cubicBezTo>
                    <a:pt x="532" y="1265"/>
                    <a:pt x="534" y="1265"/>
                    <a:pt x="536" y="1265"/>
                  </a:cubicBezTo>
                  <a:cubicBezTo>
                    <a:pt x="541" y="1264"/>
                    <a:pt x="545" y="1262"/>
                    <a:pt x="550" y="1261"/>
                  </a:cubicBezTo>
                  <a:cubicBezTo>
                    <a:pt x="550" y="1261"/>
                    <a:pt x="551" y="1261"/>
                    <a:pt x="551" y="1261"/>
                  </a:cubicBezTo>
                  <a:cubicBezTo>
                    <a:pt x="552" y="1261"/>
                    <a:pt x="554" y="1261"/>
                    <a:pt x="555" y="1261"/>
                  </a:cubicBezTo>
                  <a:cubicBezTo>
                    <a:pt x="556" y="1261"/>
                    <a:pt x="557" y="1261"/>
                    <a:pt x="558" y="1261"/>
                  </a:cubicBezTo>
                  <a:cubicBezTo>
                    <a:pt x="559" y="1261"/>
                    <a:pt x="560" y="1261"/>
                    <a:pt x="561" y="1261"/>
                  </a:cubicBezTo>
                  <a:cubicBezTo>
                    <a:pt x="570" y="1259"/>
                    <a:pt x="572" y="1249"/>
                    <a:pt x="580" y="1243"/>
                  </a:cubicBezTo>
                  <a:cubicBezTo>
                    <a:pt x="586" y="1239"/>
                    <a:pt x="593" y="1240"/>
                    <a:pt x="596" y="1234"/>
                  </a:cubicBezTo>
                  <a:cubicBezTo>
                    <a:pt x="597" y="1230"/>
                    <a:pt x="595" y="1227"/>
                    <a:pt x="594" y="1224"/>
                  </a:cubicBezTo>
                  <a:cubicBezTo>
                    <a:pt x="600" y="1217"/>
                    <a:pt x="613" y="1215"/>
                    <a:pt x="616" y="1205"/>
                  </a:cubicBezTo>
                  <a:cubicBezTo>
                    <a:pt x="617" y="1201"/>
                    <a:pt x="615" y="1197"/>
                    <a:pt x="616" y="1194"/>
                  </a:cubicBezTo>
                  <a:cubicBezTo>
                    <a:pt x="618" y="1186"/>
                    <a:pt x="627" y="1184"/>
                    <a:pt x="636" y="1181"/>
                  </a:cubicBezTo>
                  <a:cubicBezTo>
                    <a:pt x="640" y="1173"/>
                    <a:pt x="646" y="1161"/>
                    <a:pt x="642" y="1149"/>
                  </a:cubicBezTo>
                  <a:cubicBezTo>
                    <a:pt x="640" y="1145"/>
                    <a:pt x="635" y="1143"/>
                    <a:pt x="636" y="1139"/>
                  </a:cubicBezTo>
                  <a:cubicBezTo>
                    <a:pt x="637" y="1135"/>
                    <a:pt x="647" y="1129"/>
                    <a:pt x="650" y="1127"/>
                  </a:cubicBezTo>
                  <a:cubicBezTo>
                    <a:pt x="655" y="1123"/>
                    <a:pt x="661" y="1117"/>
                    <a:pt x="666" y="1115"/>
                  </a:cubicBezTo>
                  <a:cubicBezTo>
                    <a:pt x="679" y="1108"/>
                    <a:pt x="695" y="1105"/>
                    <a:pt x="697" y="1090"/>
                  </a:cubicBezTo>
                  <a:cubicBezTo>
                    <a:pt x="698" y="1084"/>
                    <a:pt x="694" y="1072"/>
                    <a:pt x="694" y="1064"/>
                  </a:cubicBezTo>
                  <a:cubicBezTo>
                    <a:pt x="693" y="1054"/>
                    <a:pt x="689" y="1054"/>
                    <a:pt x="687" y="1045"/>
                  </a:cubicBezTo>
                  <a:cubicBezTo>
                    <a:pt x="686" y="1042"/>
                    <a:pt x="689" y="1036"/>
                    <a:pt x="688" y="1032"/>
                  </a:cubicBezTo>
                  <a:cubicBezTo>
                    <a:pt x="687" y="1027"/>
                    <a:pt x="680" y="1023"/>
                    <a:pt x="679" y="1017"/>
                  </a:cubicBezTo>
                  <a:cubicBezTo>
                    <a:pt x="678" y="1010"/>
                    <a:pt x="682" y="1003"/>
                    <a:pt x="687" y="997"/>
                  </a:cubicBezTo>
                  <a:moveTo>
                    <a:pt x="3157" y="1349"/>
                  </a:moveTo>
                  <a:cubicBezTo>
                    <a:pt x="3154" y="1348"/>
                    <a:pt x="3153" y="1346"/>
                    <a:pt x="3154" y="1343"/>
                  </a:cubicBezTo>
                  <a:cubicBezTo>
                    <a:pt x="3157" y="1343"/>
                    <a:pt x="3157" y="1343"/>
                    <a:pt x="3157" y="1343"/>
                  </a:cubicBezTo>
                  <a:cubicBezTo>
                    <a:pt x="3159" y="1344"/>
                    <a:pt x="3159" y="1348"/>
                    <a:pt x="3157" y="1349"/>
                  </a:cubicBezTo>
                  <a:moveTo>
                    <a:pt x="3372" y="1235"/>
                  </a:moveTo>
                  <a:cubicBezTo>
                    <a:pt x="3371" y="1235"/>
                    <a:pt x="3371" y="1235"/>
                    <a:pt x="3371" y="1235"/>
                  </a:cubicBezTo>
                  <a:cubicBezTo>
                    <a:pt x="3371" y="1230"/>
                    <a:pt x="3375" y="1228"/>
                    <a:pt x="3376" y="1225"/>
                  </a:cubicBezTo>
                  <a:cubicBezTo>
                    <a:pt x="3377" y="1225"/>
                    <a:pt x="3378" y="1226"/>
                    <a:pt x="3380" y="1226"/>
                  </a:cubicBezTo>
                  <a:cubicBezTo>
                    <a:pt x="3381" y="1232"/>
                    <a:pt x="3375" y="1235"/>
                    <a:pt x="3372" y="1235"/>
                  </a:cubicBezTo>
                  <a:moveTo>
                    <a:pt x="3508" y="997"/>
                  </a:moveTo>
                  <a:cubicBezTo>
                    <a:pt x="3081" y="997"/>
                    <a:pt x="3081" y="997"/>
                    <a:pt x="3081" y="997"/>
                  </a:cubicBezTo>
                  <a:cubicBezTo>
                    <a:pt x="3078" y="1004"/>
                    <a:pt x="3073" y="1011"/>
                    <a:pt x="3079" y="1015"/>
                  </a:cubicBezTo>
                  <a:cubicBezTo>
                    <a:pt x="3082" y="1016"/>
                    <a:pt x="3085" y="1017"/>
                    <a:pt x="3088" y="1018"/>
                  </a:cubicBezTo>
                  <a:cubicBezTo>
                    <a:pt x="3097" y="1029"/>
                    <a:pt x="3105" y="1040"/>
                    <a:pt x="3110" y="1051"/>
                  </a:cubicBezTo>
                  <a:cubicBezTo>
                    <a:pt x="3111" y="1055"/>
                    <a:pt x="3111" y="1060"/>
                    <a:pt x="3113" y="1064"/>
                  </a:cubicBezTo>
                  <a:cubicBezTo>
                    <a:pt x="3115" y="1067"/>
                    <a:pt x="3119" y="1070"/>
                    <a:pt x="3122" y="1074"/>
                  </a:cubicBezTo>
                  <a:cubicBezTo>
                    <a:pt x="3123" y="1077"/>
                    <a:pt x="3123" y="1081"/>
                    <a:pt x="3125" y="1084"/>
                  </a:cubicBezTo>
                  <a:cubicBezTo>
                    <a:pt x="3130" y="1092"/>
                    <a:pt x="3143" y="1102"/>
                    <a:pt x="3150" y="1105"/>
                  </a:cubicBezTo>
                  <a:cubicBezTo>
                    <a:pt x="3156" y="1108"/>
                    <a:pt x="3163" y="1107"/>
                    <a:pt x="3170" y="1111"/>
                  </a:cubicBezTo>
                  <a:cubicBezTo>
                    <a:pt x="3182" y="1117"/>
                    <a:pt x="3185" y="1141"/>
                    <a:pt x="3184" y="1156"/>
                  </a:cubicBezTo>
                  <a:cubicBezTo>
                    <a:pt x="3183" y="1166"/>
                    <a:pt x="3187" y="1175"/>
                    <a:pt x="3187" y="1182"/>
                  </a:cubicBezTo>
                  <a:cubicBezTo>
                    <a:pt x="3187" y="1194"/>
                    <a:pt x="3175" y="1198"/>
                    <a:pt x="3173" y="1209"/>
                  </a:cubicBezTo>
                  <a:cubicBezTo>
                    <a:pt x="3168" y="1227"/>
                    <a:pt x="3179" y="1247"/>
                    <a:pt x="3173" y="1264"/>
                  </a:cubicBezTo>
                  <a:cubicBezTo>
                    <a:pt x="3166" y="1283"/>
                    <a:pt x="3148" y="1294"/>
                    <a:pt x="3157" y="1318"/>
                  </a:cubicBezTo>
                  <a:cubicBezTo>
                    <a:pt x="3156" y="1322"/>
                    <a:pt x="3149" y="1327"/>
                    <a:pt x="3147" y="1333"/>
                  </a:cubicBezTo>
                  <a:cubicBezTo>
                    <a:pt x="3147" y="1335"/>
                    <a:pt x="3149" y="1338"/>
                    <a:pt x="3148" y="1340"/>
                  </a:cubicBezTo>
                  <a:cubicBezTo>
                    <a:pt x="3147" y="1347"/>
                    <a:pt x="3140" y="1351"/>
                    <a:pt x="3148" y="1356"/>
                  </a:cubicBezTo>
                  <a:cubicBezTo>
                    <a:pt x="3149" y="1356"/>
                    <a:pt x="3149" y="1356"/>
                    <a:pt x="3150" y="1356"/>
                  </a:cubicBezTo>
                  <a:cubicBezTo>
                    <a:pt x="3152" y="1356"/>
                    <a:pt x="3153" y="1355"/>
                    <a:pt x="3155" y="1354"/>
                  </a:cubicBezTo>
                  <a:cubicBezTo>
                    <a:pt x="3156" y="1354"/>
                    <a:pt x="3158" y="1353"/>
                    <a:pt x="3160" y="1353"/>
                  </a:cubicBezTo>
                  <a:cubicBezTo>
                    <a:pt x="3160" y="1353"/>
                    <a:pt x="3160" y="1353"/>
                    <a:pt x="3160" y="1353"/>
                  </a:cubicBezTo>
                  <a:cubicBezTo>
                    <a:pt x="3165" y="1364"/>
                    <a:pt x="3150" y="1366"/>
                    <a:pt x="3156" y="1377"/>
                  </a:cubicBezTo>
                  <a:cubicBezTo>
                    <a:pt x="3155" y="1384"/>
                    <a:pt x="3143" y="1383"/>
                    <a:pt x="3139" y="1388"/>
                  </a:cubicBezTo>
                  <a:cubicBezTo>
                    <a:pt x="3141" y="1398"/>
                    <a:pt x="3148" y="1402"/>
                    <a:pt x="3152" y="1410"/>
                  </a:cubicBezTo>
                  <a:cubicBezTo>
                    <a:pt x="3144" y="1415"/>
                    <a:pt x="3150" y="1427"/>
                    <a:pt x="3144" y="1434"/>
                  </a:cubicBezTo>
                  <a:cubicBezTo>
                    <a:pt x="3148" y="1449"/>
                    <a:pt x="3156" y="1460"/>
                    <a:pt x="3172" y="1466"/>
                  </a:cubicBezTo>
                  <a:cubicBezTo>
                    <a:pt x="3172" y="1469"/>
                    <a:pt x="3173" y="1471"/>
                    <a:pt x="3174" y="1473"/>
                  </a:cubicBezTo>
                  <a:cubicBezTo>
                    <a:pt x="3178" y="1475"/>
                    <a:pt x="3188" y="1473"/>
                    <a:pt x="3189" y="1477"/>
                  </a:cubicBezTo>
                  <a:cubicBezTo>
                    <a:pt x="3184" y="1480"/>
                    <a:pt x="3176" y="1481"/>
                    <a:pt x="3176" y="1488"/>
                  </a:cubicBezTo>
                  <a:cubicBezTo>
                    <a:pt x="3177" y="1489"/>
                    <a:pt x="3179" y="1489"/>
                    <a:pt x="3180" y="1489"/>
                  </a:cubicBezTo>
                  <a:cubicBezTo>
                    <a:pt x="3182" y="1489"/>
                    <a:pt x="3183" y="1488"/>
                    <a:pt x="3185" y="1487"/>
                  </a:cubicBezTo>
                  <a:cubicBezTo>
                    <a:pt x="3186" y="1485"/>
                    <a:pt x="3188" y="1484"/>
                    <a:pt x="3191" y="1484"/>
                  </a:cubicBezTo>
                  <a:cubicBezTo>
                    <a:pt x="3192" y="1484"/>
                    <a:pt x="3193" y="1484"/>
                    <a:pt x="3194" y="1484"/>
                  </a:cubicBezTo>
                  <a:cubicBezTo>
                    <a:pt x="3194" y="1488"/>
                    <a:pt x="3188" y="1489"/>
                    <a:pt x="3191" y="1492"/>
                  </a:cubicBezTo>
                  <a:cubicBezTo>
                    <a:pt x="3193" y="1492"/>
                    <a:pt x="3194" y="1492"/>
                    <a:pt x="3195" y="1492"/>
                  </a:cubicBezTo>
                  <a:cubicBezTo>
                    <a:pt x="3196" y="1492"/>
                    <a:pt x="3197" y="1492"/>
                    <a:pt x="3198" y="1492"/>
                  </a:cubicBezTo>
                  <a:cubicBezTo>
                    <a:pt x="3199" y="1492"/>
                    <a:pt x="3200" y="1492"/>
                    <a:pt x="3201" y="1492"/>
                  </a:cubicBezTo>
                  <a:cubicBezTo>
                    <a:pt x="3206" y="1492"/>
                    <a:pt x="3210" y="1492"/>
                    <a:pt x="3214" y="1495"/>
                  </a:cubicBezTo>
                  <a:cubicBezTo>
                    <a:pt x="3218" y="1487"/>
                    <a:pt x="3237" y="1492"/>
                    <a:pt x="3237" y="1481"/>
                  </a:cubicBezTo>
                  <a:cubicBezTo>
                    <a:pt x="3234" y="1476"/>
                    <a:pt x="3229" y="1478"/>
                    <a:pt x="3224" y="1475"/>
                  </a:cubicBezTo>
                  <a:cubicBezTo>
                    <a:pt x="3214" y="1470"/>
                    <a:pt x="3208" y="1461"/>
                    <a:pt x="3197" y="1461"/>
                  </a:cubicBezTo>
                  <a:cubicBezTo>
                    <a:pt x="3196" y="1461"/>
                    <a:pt x="3196" y="1461"/>
                    <a:pt x="3195" y="1461"/>
                  </a:cubicBezTo>
                  <a:cubicBezTo>
                    <a:pt x="3190" y="1462"/>
                    <a:pt x="3189" y="1466"/>
                    <a:pt x="3184" y="1466"/>
                  </a:cubicBezTo>
                  <a:cubicBezTo>
                    <a:pt x="3183" y="1466"/>
                    <a:pt x="3182" y="1466"/>
                    <a:pt x="3180" y="1465"/>
                  </a:cubicBezTo>
                  <a:cubicBezTo>
                    <a:pt x="3181" y="1456"/>
                    <a:pt x="3193" y="1456"/>
                    <a:pt x="3202" y="1456"/>
                  </a:cubicBezTo>
                  <a:cubicBezTo>
                    <a:pt x="3203" y="1456"/>
                    <a:pt x="3204" y="1456"/>
                    <a:pt x="3205" y="1456"/>
                  </a:cubicBezTo>
                  <a:cubicBezTo>
                    <a:pt x="3202" y="1449"/>
                    <a:pt x="3185" y="1437"/>
                    <a:pt x="3201" y="1429"/>
                  </a:cubicBezTo>
                  <a:cubicBezTo>
                    <a:pt x="3204" y="1429"/>
                    <a:pt x="3205" y="1432"/>
                    <a:pt x="3208" y="1432"/>
                  </a:cubicBezTo>
                  <a:cubicBezTo>
                    <a:pt x="3208" y="1432"/>
                    <a:pt x="3209" y="1432"/>
                    <a:pt x="3209" y="1432"/>
                  </a:cubicBezTo>
                  <a:cubicBezTo>
                    <a:pt x="3209" y="1416"/>
                    <a:pt x="3225" y="1414"/>
                    <a:pt x="3235" y="1406"/>
                  </a:cubicBezTo>
                  <a:cubicBezTo>
                    <a:pt x="3233" y="1394"/>
                    <a:pt x="3216" y="1398"/>
                    <a:pt x="3215" y="1388"/>
                  </a:cubicBezTo>
                  <a:cubicBezTo>
                    <a:pt x="3214" y="1378"/>
                    <a:pt x="3230" y="1378"/>
                    <a:pt x="3237" y="1370"/>
                  </a:cubicBezTo>
                  <a:cubicBezTo>
                    <a:pt x="3231" y="1357"/>
                    <a:pt x="3247" y="1356"/>
                    <a:pt x="3246" y="1344"/>
                  </a:cubicBezTo>
                  <a:cubicBezTo>
                    <a:pt x="3238" y="1341"/>
                    <a:pt x="3232" y="1342"/>
                    <a:pt x="3232" y="1335"/>
                  </a:cubicBezTo>
                  <a:cubicBezTo>
                    <a:pt x="3233" y="1331"/>
                    <a:pt x="3235" y="1330"/>
                    <a:pt x="3237" y="1330"/>
                  </a:cubicBezTo>
                  <a:cubicBezTo>
                    <a:pt x="3240" y="1330"/>
                    <a:pt x="3244" y="1331"/>
                    <a:pt x="3247" y="1333"/>
                  </a:cubicBezTo>
                  <a:cubicBezTo>
                    <a:pt x="3251" y="1335"/>
                    <a:pt x="3254" y="1336"/>
                    <a:pt x="3256" y="1336"/>
                  </a:cubicBezTo>
                  <a:cubicBezTo>
                    <a:pt x="3256" y="1336"/>
                    <a:pt x="3257" y="1336"/>
                    <a:pt x="3257" y="1336"/>
                  </a:cubicBezTo>
                  <a:cubicBezTo>
                    <a:pt x="3269" y="1334"/>
                    <a:pt x="3261" y="1318"/>
                    <a:pt x="3263" y="1310"/>
                  </a:cubicBezTo>
                  <a:cubicBezTo>
                    <a:pt x="3265" y="1310"/>
                    <a:pt x="3266" y="1310"/>
                    <a:pt x="3267" y="1310"/>
                  </a:cubicBezTo>
                  <a:cubicBezTo>
                    <a:pt x="3270" y="1310"/>
                    <a:pt x="3272" y="1310"/>
                    <a:pt x="3273" y="1311"/>
                  </a:cubicBezTo>
                  <a:cubicBezTo>
                    <a:pt x="3275" y="1311"/>
                    <a:pt x="3277" y="1312"/>
                    <a:pt x="3280" y="1312"/>
                  </a:cubicBezTo>
                  <a:cubicBezTo>
                    <a:pt x="3280" y="1312"/>
                    <a:pt x="3280" y="1312"/>
                    <a:pt x="3280" y="1312"/>
                  </a:cubicBezTo>
                  <a:cubicBezTo>
                    <a:pt x="3289" y="1312"/>
                    <a:pt x="3295" y="1305"/>
                    <a:pt x="3302" y="1305"/>
                  </a:cubicBezTo>
                  <a:cubicBezTo>
                    <a:pt x="3304" y="1305"/>
                    <a:pt x="3306" y="1306"/>
                    <a:pt x="3308" y="1306"/>
                  </a:cubicBezTo>
                  <a:cubicBezTo>
                    <a:pt x="3315" y="1303"/>
                    <a:pt x="3322" y="1299"/>
                    <a:pt x="3323" y="1292"/>
                  </a:cubicBezTo>
                  <a:cubicBezTo>
                    <a:pt x="3325" y="1279"/>
                    <a:pt x="3307" y="1275"/>
                    <a:pt x="3307" y="1266"/>
                  </a:cubicBezTo>
                  <a:cubicBezTo>
                    <a:pt x="3307" y="1266"/>
                    <a:pt x="3307" y="1266"/>
                    <a:pt x="3307" y="1266"/>
                  </a:cubicBezTo>
                  <a:cubicBezTo>
                    <a:pt x="3318" y="1266"/>
                    <a:pt x="3322" y="1271"/>
                    <a:pt x="3330" y="1274"/>
                  </a:cubicBezTo>
                  <a:cubicBezTo>
                    <a:pt x="3349" y="1269"/>
                    <a:pt x="3359" y="1257"/>
                    <a:pt x="3367" y="1243"/>
                  </a:cubicBezTo>
                  <a:cubicBezTo>
                    <a:pt x="3383" y="1241"/>
                    <a:pt x="3386" y="1229"/>
                    <a:pt x="3394" y="1219"/>
                  </a:cubicBezTo>
                  <a:cubicBezTo>
                    <a:pt x="3398" y="1215"/>
                    <a:pt x="3404" y="1210"/>
                    <a:pt x="3404" y="1206"/>
                  </a:cubicBezTo>
                  <a:cubicBezTo>
                    <a:pt x="3405" y="1199"/>
                    <a:pt x="3399" y="1194"/>
                    <a:pt x="3401" y="1187"/>
                  </a:cubicBezTo>
                  <a:cubicBezTo>
                    <a:pt x="3405" y="1172"/>
                    <a:pt x="3437" y="1170"/>
                    <a:pt x="3447" y="1161"/>
                  </a:cubicBezTo>
                  <a:cubicBezTo>
                    <a:pt x="3450" y="1161"/>
                    <a:pt x="3453" y="1161"/>
                    <a:pt x="3455" y="1161"/>
                  </a:cubicBezTo>
                  <a:cubicBezTo>
                    <a:pt x="3462" y="1161"/>
                    <a:pt x="3467" y="1160"/>
                    <a:pt x="3473" y="1158"/>
                  </a:cubicBezTo>
                  <a:cubicBezTo>
                    <a:pt x="3476" y="1152"/>
                    <a:pt x="3480" y="1147"/>
                    <a:pt x="3481" y="1139"/>
                  </a:cubicBezTo>
                  <a:cubicBezTo>
                    <a:pt x="3502" y="1125"/>
                    <a:pt x="3493" y="1093"/>
                    <a:pt x="3501" y="1072"/>
                  </a:cubicBezTo>
                  <a:cubicBezTo>
                    <a:pt x="3502" y="1067"/>
                    <a:pt x="3509" y="1067"/>
                    <a:pt x="3513" y="1064"/>
                  </a:cubicBezTo>
                  <a:cubicBezTo>
                    <a:pt x="3519" y="1058"/>
                    <a:pt x="3522" y="1049"/>
                    <a:pt x="3527" y="1042"/>
                  </a:cubicBezTo>
                  <a:cubicBezTo>
                    <a:pt x="3533" y="1035"/>
                    <a:pt x="3541" y="1028"/>
                    <a:pt x="3541" y="1020"/>
                  </a:cubicBezTo>
                  <a:cubicBezTo>
                    <a:pt x="3537" y="1017"/>
                    <a:pt x="3537" y="1013"/>
                    <a:pt x="3537" y="1008"/>
                  </a:cubicBezTo>
                  <a:cubicBezTo>
                    <a:pt x="3527" y="1006"/>
                    <a:pt x="3517" y="1002"/>
                    <a:pt x="3508" y="997"/>
                  </a:cubicBezTo>
                  <a:moveTo>
                    <a:pt x="1591" y="984"/>
                  </a:moveTo>
                  <a:cubicBezTo>
                    <a:pt x="1581" y="984"/>
                    <a:pt x="1570" y="988"/>
                    <a:pt x="1574" y="995"/>
                  </a:cubicBezTo>
                  <a:cubicBezTo>
                    <a:pt x="1578" y="996"/>
                    <a:pt x="1583" y="996"/>
                    <a:pt x="1588" y="996"/>
                  </a:cubicBezTo>
                  <a:cubicBezTo>
                    <a:pt x="1597" y="996"/>
                    <a:pt x="1606" y="994"/>
                    <a:pt x="1607" y="989"/>
                  </a:cubicBezTo>
                  <a:cubicBezTo>
                    <a:pt x="1605" y="986"/>
                    <a:pt x="1598" y="984"/>
                    <a:pt x="1591" y="984"/>
                  </a:cubicBezTo>
                  <a:moveTo>
                    <a:pt x="1808" y="980"/>
                  </a:moveTo>
                  <a:cubicBezTo>
                    <a:pt x="1805" y="980"/>
                    <a:pt x="1803" y="981"/>
                    <a:pt x="1801" y="984"/>
                  </a:cubicBezTo>
                  <a:cubicBezTo>
                    <a:pt x="1805" y="990"/>
                    <a:pt x="1814" y="991"/>
                    <a:pt x="1818" y="997"/>
                  </a:cubicBezTo>
                  <a:cubicBezTo>
                    <a:pt x="1829" y="997"/>
                    <a:pt x="1829" y="997"/>
                    <a:pt x="1829" y="997"/>
                  </a:cubicBezTo>
                  <a:cubicBezTo>
                    <a:pt x="1826" y="990"/>
                    <a:pt x="1816" y="980"/>
                    <a:pt x="1808" y="980"/>
                  </a:cubicBezTo>
                  <a:moveTo>
                    <a:pt x="1546" y="972"/>
                  </a:moveTo>
                  <a:cubicBezTo>
                    <a:pt x="1541" y="972"/>
                    <a:pt x="1537" y="974"/>
                    <a:pt x="1538" y="979"/>
                  </a:cubicBezTo>
                  <a:cubicBezTo>
                    <a:pt x="1539" y="981"/>
                    <a:pt x="1541" y="982"/>
                    <a:pt x="1544" y="982"/>
                  </a:cubicBezTo>
                  <a:cubicBezTo>
                    <a:pt x="1546" y="982"/>
                    <a:pt x="1547" y="981"/>
                    <a:pt x="1549" y="981"/>
                  </a:cubicBezTo>
                  <a:cubicBezTo>
                    <a:pt x="1551" y="981"/>
                    <a:pt x="1553" y="981"/>
                    <a:pt x="1555" y="981"/>
                  </a:cubicBezTo>
                  <a:cubicBezTo>
                    <a:pt x="1556" y="981"/>
                    <a:pt x="1558" y="981"/>
                    <a:pt x="1559" y="981"/>
                  </a:cubicBezTo>
                  <a:cubicBezTo>
                    <a:pt x="1559" y="979"/>
                    <a:pt x="1560" y="978"/>
                    <a:pt x="1560" y="975"/>
                  </a:cubicBezTo>
                  <a:cubicBezTo>
                    <a:pt x="1557" y="973"/>
                    <a:pt x="1551" y="972"/>
                    <a:pt x="1546" y="972"/>
                  </a:cubicBezTo>
                  <a:moveTo>
                    <a:pt x="1619" y="964"/>
                  </a:moveTo>
                  <a:cubicBezTo>
                    <a:pt x="1613" y="964"/>
                    <a:pt x="1609" y="966"/>
                    <a:pt x="1607" y="971"/>
                  </a:cubicBezTo>
                  <a:cubicBezTo>
                    <a:pt x="1606" y="977"/>
                    <a:pt x="1614" y="980"/>
                    <a:pt x="1619" y="985"/>
                  </a:cubicBezTo>
                  <a:cubicBezTo>
                    <a:pt x="1618" y="988"/>
                    <a:pt x="1619" y="994"/>
                    <a:pt x="1621" y="997"/>
                  </a:cubicBezTo>
                  <a:cubicBezTo>
                    <a:pt x="1631" y="997"/>
                    <a:pt x="1631" y="997"/>
                    <a:pt x="1631" y="997"/>
                  </a:cubicBezTo>
                  <a:cubicBezTo>
                    <a:pt x="1632" y="997"/>
                    <a:pt x="1633" y="996"/>
                    <a:pt x="1634" y="996"/>
                  </a:cubicBezTo>
                  <a:cubicBezTo>
                    <a:pt x="1635" y="996"/>
                    <a:pt x="1635" y="997"/>
                    <a:pt x="1636" y="997"/>
                  </a:cubicBezTo>
                  <a:cubicBezTo>
                    <a:pt x="1746" y="997"/>
                    <a:pt x="1746" y="997"/>
                    <a:pt x="1746" y="997"/>
                  </a:cubicBezTo>
                  <a:cubicBezTo>
                    <a:pt x="1742" y="995"/>
                    <a:pt x="1738" y="993"/>
                    <a:pt x="1734" y="990"/>
                  </a:cubicBezTo>
                  <a:cubicBezTo>
                    <a:pt x="1732" y="991"/>
                    <a:pt x="1730" y="991"/>
                    <a:pt x="1728" y="991"/>
                  </a:cubicBezTo>
                  <a:cubicBezTo>
                    <a:pt x="1717" y="991"/>
                    <a:pt x="1713" y="984"/>
                    <a:pt x="1706" y="982"/>
                  </a:cubicBezTo>
                  <a:cubicBezTo>
                    <a:pt x="1702" y="981"/>
                    <a:pt x="1696" y="981"/>
                    <a:pt x="1692" y="980"/>
                  </a:cubicBezTo>
                  <a:cubicBezTo>
                    <a:pt x="1684" y="978"/>
                    <a:pt x="1680" y="975"/>
                    <a:pt x="1676" y="975"/>
                  </a:cubicBezTo>
                  <a:cubicBezTo>
                    <a:pt x="1675" y="975"/>
                    <a:pt x="1675" y="975"/>
                    <a:pt x="1674" y="976"/>
                  </a:cubicBezTo>
                  <a:cubicBezTo>
                    <a:pt x="1665" y="977"/>
                    <a:pt x="1662" y="986"/>
                    <a:pt x="1652" y="988"/>
                  </a:cubicBezTo>
                  <a:cubicBezTo>
                    <a:pt x="1646" y="983"/>
                    <a:pt x="1638" y="980"/>
                    <a:pt x="1639" y="969"/>
                  </a:cubicBezTo>
                  <a:cubicBezTo>
                    <a:pt x="1633" y="966"/>
                    <a:pt x="1626" y="964"/>
                    <a:pt x="1619" y="964"/>
                  </a:cubicBezTo>
                  <a:moveTo>
                    <a:pt x="1548" y="948"/>
                  </a:moveTo>
                  <a:cubicBezTo>
                    <a:pt x="1542" y="948"/>
                    <a:pt x="1537" y="953"/>
                    <a:pt x="1532" y="953"/>
                  </a:cubicBezTo>
                  <a:cubicBezTo>
                    <a:pt x="1531" y="953"/>
                    <a:pt x="1531" y="953"/>
                    <a:pt x="1530" y="953"/>
                  </a:cubicBezTo>
                  <a:cubicBezTo>
                    <a:pt x="1527" y="953"/>
                    <a:pt x="1525" y="953"/>
                    <a:pt x="1523" y="952"/>
                  </a:cubicBezTo>
                  <a:cubicBezTo>
                    <a:pt x="1520" y="952"/>
                    <a:pt x="1518" y="951"/>
                    <a:pt x="1516" y="951"/>
                  </a:cubicBezTo>
                  <a:cubicBezTo>
                    <a:pt x="1516" y="951"/>
                    <a:pt x="1516" y="951"/>
                    <a:pt x="1516" y="951"/>
                  </a:cubicBezTo>
                  <a:cubicBezTo>
                    <a:pt x="1485" y="952"/>
                    <a:pt x="1493" y="973"/>
                    <a:pt x="1483" y="989"/>
                  </a:cubicBezTo>
                  <a:cubicBezTo>
                    <a:pt x="1485" y="993"/>
                    <a:pt x="1488" y="994"/>
                    <a:pt x="1490" y="997"/>
                  </a:cubicBezTo>
                  <a:cubicBezTo>
                    <a:pt x="1501" y="997"/>
                    <a:pt x="1501" y="997"/>
                    <a:pt x="1501" y="997"/>
                  </a:cubicBezTo>
                  <a:cubicBezTo>
                    <a:pt x="1501" y="993"/>
                    <a:pt x="1502" y="990"/>
                    <a:pt x="1506" y="989"/>
                  </a:cubicBezTo>
                  <a:cubicBezTo>
                    <a:pt x="1507" y="991"/>
                    <a:pt x="1508" y="994"/>
                    <a:pt x="1509" y="997"/>
                  </a:cubicBezTo>
                  <a:cubicBezTo>
                    <a:pt x="1524" y="997"/>
                    <a:pt x="1524" y="997"/>
                    <a:pt x="1524" y="997"/>
                  </a:cubicBezTo>
                  <a:cubicBezTo>
                    <a:pt x="1525" y="991"/>
                    <a:pt x="1519" y="983"/>
                    <a:pt x="1514" y="979"/>
                  </a:cubicBezTo>
                  <a:cubicBezTo>
                    <a:pt x="1516" y="976"/>
                    <a:pt x="1520" y="976"/>
                    <a:pt x="1523" y="976"/>
                  </a:cubicBezTo>
                  <a:cubicBezTo>
                    <a:pt x="1524" y="976"/>
                    <a:pt x="1525" y="976"/>
                    <a:pt x="1526" y="976"/>
                  </a:cubicBezTo>
                  <a:cubicBezTo>
                    <a:pt x="1526" y="976"/>
                    <a:pt x="1527" y="976"/>
                    <a:pt x="1528" y="976"/>
                  </a:cubicBezTo>
                  <a:cubicBezTo>
                    <a:pt x="1529" y="976"/>
                    <a:pt x="1531" y="976"/>
                    <a:pt x="1532" y="976"/>
                  </a:cubicBezTo>
                  <a:cubicBezTo>
                    <a:pt x="1535" y="970"/>
                    <a:pt x="1530" y="967"/>
                    <a:pt x="1527" y="964"/>
                  </a:cubicBezTo>
                  <a:cubicBezTo>
                    <a:pt x="1521" y="965"/>
                    <a:pt x="1514" y="971"/>
                    <a:pt x="1508" y="971"/>
                  </a:cubicBezTo>
                  <a:cubicBezTo>
                    <a:pt x="1506" y="971"/>
                    <a:pt x="1504" y="970"/>
                    <a:pt x="1502" y="968"/>
                  </a:cubicBezTo>
                  <a:cubicBezTo>
                    <a:pt x="1505" y="962"/>
                    <a:pt x="1512" y="960"/>
                    <a:pt x="1520" y="960"/>
                  </a:cubicBezTo>
                  <a:cubicBezTo>
                    <a:pt x="1522" y="960"/>
                    <a:pt x="1525" y="960"/>
                    <a:pt x="1528" y="961"/>
                  </a:cubicBezTo>
                  <a:cubicBezTo>
                    <a:pt x="1531" y="961"/>
                    <a:pt x="1533" y="961"/>
                    <a:pt x="1536" y="961"/>
                  </a:cubicBezTo>
                  <a:cubicBezTo>
                    <a:pt x="1545" y="961"/>
                    <a:pt x="1552" y="959"/>
                    <a:pt x="1550" y="948"/>
                  </a:cubicBezTo>
                  <a:cubicBezTo>
                    <a:pt x="1549" y="948"/>
                    <a:pt x="1549" y="948"/>
                    <a:pt x="1548" y="948"/>
                  </a:cubicBezTo>
                  <a:moveTo>
                    <a:pt x="1572" y="944"/>
                  </a:moveTo>
                  <a:cubicBezTo>
                    <a:pt x="1572" y="944"/>
                    <a:pt x="1572" y="944"/>
                    <a:pt x="1572" y="944"/>
                  </a:cubicBezTo>
                  <a:cubicBezTo>
                    <a:pt x="1569" y="951"/>
                    <a:pt x="1561" y="971"/>
                    <a:pt x="1574" y="973"/>
                  </a:cubicBezTo>
                  <a:cubicBezTo>
                    <a:pt x="1579" y="969"/>
                    <a:pt x="1581" y="964"/>
                    <a:pt x="1588" y="962"/>
                  </a:cubicBezTo>
                  <a:cubicBezTo>
                    <a:pt x="1588" y="951"/>
                    <a:pt x="1588" y="951"/>
                    <a:pt x="1588" y="951"/>
                  </a:cubicBezTo>
                  <a:cubicBezTo>
                    <a:pt x="1583" y="948"/>
                    <a:pt x="1580" y="944"/>
                    <a:pt x="1572" y="944"/>
                  </a:cubicBezTo>
                  <a:moveTo>
                    <a:pt x="1253" y="915"/>
                  </a:moveTo>
                  <a:cubicBezTo>
                    <a:pt x="1250" y="915"/>
                    <a:pt x="1249" y="916"/>
                    <a:pt x="1247" y="919"/>
                  </a:cubicBezTo>
                  <a:cubicBezTo>
                    <a:pt x="1245" y="925"/>
                    <a:pt x="1261" y="934"/>
                    <a:pt x="1267" y="939"/>
                  </a:cubicBezTo>
                  <a:cubicBezTo>
                    <a:pt x="1277" y="948"/>
                    <a:pt x="1284" y="954"/>
                    <a:pt x="1286" y="962"/>
                  </a:cubicBezTo>
                  <a:cubicBezTo>
                    <a:pt x="1299" y="967"/>
                    <a:pt x="1298" y="981"/>
                    <a:pt x="1307" y="990"/>
                  </a:cubicBezTo>
                  <a:cubicBezTo>
                    <a:pt x="1309" y="993"/>
                    <a:pt x="1312" y="995"/>
                    <a:pt x="1315" y="997"/>
                  </a:cubicBezTo>
                  <a:cubicBezTo>
                    <a:pt x="1354" y="997"/>
                    <a:pt x="1354" y="997"/>
                    <a:pt x="1354" y="997"/>
                  </a:cubicBezTo>
                  <a:cubicBezTo>
                    <a:pt x="1354" y="996"/>
                    <a:pt x="1353" y="994"/>
                    <a:pt x="1353" y="992"/>
                  </a:cubicBezTo>
                  <a:cubicBezTo>
                    <a:pt x="1364" y="989"/>
                    <a:pt x="1368" y="976"/>
                    <a:pt x="1353" y="974"/>
                  </a:cubicBezTo>
                  <a:cubicBezTo>
                    <a:pt x="1352" y="974"/>
                    <a:pt x="1352" y="974"/>
                    <a:pt x="1351" y="974"/>
                  </a:cubicBezTo>
                  <a:cubicBezTo>
                    <a:pt x="1350" y="974"/>
                    <a:pt x="1349" y="974"/>
                    <a:pt x="1348" y="975"/>
                  </a:cubicBezTo>
                  <a:cubicBezTo>
                    <a:pt x="1348" y="976"/>
                    <a:pt x="1347" y="976"/>
                    <a:pt x="1345" y="976"/>
                  </a:cubicBezTo>
                  <a:cubicBezTo>
                    <a:pt x="1345" y="976"/>
                    <a:pt x="1345" y="976"/>
                    <a:pt x="1345" y="976"/>
                  </a:cubicBezTo>
                  <a:cubicBezTo>
                    <a:pt x="1339" y="972"/>
                    <a:pt x="1330" y="971"/>
                    <a:pt x="1325" y="964"/>
                  </a:cubicBezTo>
                  <a:cubicBezTo>
                    <a:pt x="1323" y="962"/>
                    <a:pt x="1323" y="958"/>
                    <a:pt x="1321" y="955"/>
                  </a:cubicBezTo>
                  <a:cubicBezTo>
                    <a:pt x="1317" y="950"/>
                    <a:pt x="1310" y="950"/>
                    <a:pt x="1304" y="946"/>
                  </a:cubicBezTo>
                  <a:cubicBezTo>
                    <a:pt x="1301" y="944"/>
                    <a:pt x="1299" y="940"/>
                    <a:pt x="1296" y="938"/>
                  </a:cubicBezTo>
                  <a:cubicBezTo>
                    <a:pt x="1293" y="935"/>
                    <a:pt x="1289" y="935"/>
                    <a:pt x="1286" y="933"/>
                  </a:cubicBezTo>
                  <a:cubicBezTo>
                    <a:pt x="1281" y="929"/>
                    <a:pt x="1281" y="923"/>
                    <a:pt x="1273" y="920"/>
                  </a:cubicBezTo>
                  <a:cubicBezTo>
                    <a:pt x="1273" y="920"/>
                    <a:pt x="1273" y="920"/>
                    <a:pt x="1273" y="920"/>
                  </a:cubicBezTo>
                  <a:cubicBezTo>
                    <a:pt x="1270" y="920"/>
                    <a:pt x="1266" y="919"/>
                    <a:pt x="1263" y="918"/>
                  </a:cubicBezTo>
                  <a:cubicBezTo>
                    <a:pt x="1259" y="916"/>
                    <a:pt x="1256" y="915"/>
                    <a:pt x="1253" y="915"/>
                  </a:cubicBezTo>
                  <a:moveTo>
                    <a:pt x="1468" y="904"/>
                  </a:moveTo>
                  <a:cubicBezTo>
                    <a:pt x="1461" y="904"/>
                    <a:pt x="1459" y="910"/>
                    <a:pt x="1455" y="915"/>
                  </a:cubicBezTo>
                  <a:cubicBezTo>
                    <a:pt x="1452" y="921"/>
                    <a:pt x="1449" y="926"/>
                    <a:pt x="1440" y="926"/>
                  </a:cubicBezTo>
                  <a:cubicBezTo>
                    <a:pt x="1440" y="926"/>
                    <a:pt x="1439" y="926"/>
                    <a:pt x="1439" y="926"/>
                  </a:cubicBezTo>
                  <a:cubicBezTo>
                    <a:pt x="1431" y="937"/>
                    <a:pt x="1416" y="942"/>
                    <a:pt x="1404" y="950"/>
                  </a:cubicBezTo>
                  <a:cubicBezTo>
                    <a:pt x="1401" y="949"/>
                    <a:pt x="1399" y="945"/>
                    <a:pt x="1397" y="945"/>
                  </a:cubicBezTo>
                  <a:cubicBezTo>
                    <a:pt x="1396" y="945"/>
                    <a:pt x="1395" y="945"/>
                    <a:pt x="1395" y="946"/>
                  </a:cubicBezTo>
                  <a:cubicBezTo>
                    <a:pt x="1387" y="949"/>
                    <a:pt x="1383" y="957"/>
                    <a:pt x="1384" y="962"/>
                  </a:cubicBezTo>
                  <a:cubicBezTo>
                    <a:pt x="1384" y="965"/>
                    <a:pt x="1391" y="977"/>
                    <a:pt x="1397" y="983"/>
                  </a:cubicBezTo>
                  <a:cubicBezTo>
                    <a:pt x="1405" y="991"/>
                    <a:pt x="1414" y="988"/>
                    <a:pt x="1427" y="990"/>
                  </a:cubicBezTo>
                  <a:cubicBezTo>
                    <a:pt x="1436" y="992"/>
                    <a:pt x="1442" y="996"/>
                    <a:pt x="1448" y="996"/>
                  </a:cubicBezTo>
                  <a:cubicBezTo>
                    <a:pt x="1448" y="996"/>
                    <a:pt x="1449" y="996"/>
                    <a:pt x="1449" y="996"/>
                  </a:cubicBezTo>
                  <a:cubicBezTo>
                    <a:pt x="1458" y="995"/>
                    <a:pt x="1464" y="983"/>
                    <a:pt x="1465" y="975"/>
                  </a:cubicBezTo>
                  <a:cubicBezTo>
                    <a:pt x="1470" y="966"/>
                    <a:pt x="1478" y="960"/>
                    <a:pt x="1486" y="953"/>
                  </a:cubicBezTo>
                  <a:cubicBezTo>
                    <a:pt x="1479" y="949"/>
                    <a:pt x="1476" y="941"/>
                    <a:pt x="1476" y="931"/>
                  </a:cubicBezTo>
                  <a:cubicBezTo>
                    <a:pt x="1480" y="925"/>
                    <a:pt x="1489" y="923"/>
                    <a:pt x="1491" y="915"/>
                  </a:cubicBezTo>
                  <a:cubicBezTo>
                    <a:pt x="1490" y="914"/>
                    <a:pt x="1489" y="914"/>
                    <a:pt x="1488" y="914"/>
                  </a:cubicBezTo>
                  <a:cubicBezTo>
                    <a:pt x="1487" y="914"/>
                    <a:pt x="1486" y="914"/>
                    <a:pt x="1484" y="914"/>
                  </a:cubicBezTo>
                  <a:cubicBezTo>
                    <a:pt x="1483" y="914"/>
                    <a:pt x="1482" y="914"/>
                    <a:pt x="1481" y="914"/>
                  </a:cubicBezTo>
                  <a:cubicBezTo>
                    <a:pt x="1480" y="914"/>
                    <a:pt x="1480" y="914"/>
                    <a:pt x="1479" y="914"/>
                  </a:cubicBezTo>
                  <a:cubicBezTo>
                    <a:pt x="1476" y="913"/>
                    <a:pt x="1477" y="909"/>
                    <a:pt x="1476" y="906"/>
                  </a:cubicBezTo>
                  <a:cubicBezTo>
                    <a:pt x="1473" y="905"/>
                    <a:pt x="1470" y="904"/>
                    <a:pt x="1468" y="904"/>
                  </a:cubicBezTo>
                  <a:moveTo>
                    <a:pt x="1555" y="882"/>
                  </a:moveTo>
                  <a:cubicBezTo>
                    <a:pt x="1549" y="882"/>
                    <a:pt x="1546" y="891"/>
                    <a:pt x="1538" y="891"/>
                  </a:cubicBezTo>
                  <a:cubicBezTo>
                    <a:pt x="1535" y="890"/>
                    <a:pt x="1534" y="887"/>
                    <a:pt x="1531" y="887"/>
                  </a:cubicBezTo>
                  <a:cubicBezTo>
                    <a:pt x="1530" y="887"/>
                    <a:pt x="1530" y="887"/>
                    <a:pt x="1530" y="887"/>
                  </a:cubicBezTo>
                  <a:cubicBezTo>
                    <a:pt x="1525" y="892"/>
                    <a:pt x="1518" y="894"/>
                    <a:pt x="1514" y="900"/>
                  </a:cubicBezTo>
                  <a:cubicBezTo>
                    <a:pt x="1516" y="902"/>
                    <a:pt x="1517" y="906"/>
                    <a:pt x="1521" y="906"/>
                  </a:cubicBezTo>
                  <a:cubicBezTo>
                    <a:pt x="1525" y="904"/>
                    <a:pt x="1528" y="900"/>
                    <a:pt x="1534" y="900"/>
                  </a:cubicBezTo>
                  <a:cubicBezTo>
                    <a:pt x="1540" y="902"/>
                    <a:pt x="1536" y="908"/>
                    <a:pt x="1538" y="912"/>
                  </a:cubicBezTo>
                  <a:cubicBezTo>
                    <a:pt x="1541" y="915"/>
                    <a:pt x="1548" y="915"/>
                    <a:pt x="1553" y="916"/>
                  </a:cubicBezTo>
                  <a:cubicBezTo>
                    <a:pt x="1560" y="910"/>
                    <a:pt x="1570" y="888"/>
                    <a:pt x="1559" y="883"/>
                  </a:cubicBezTo>
                  <a:cubicBezTo>
                    <a:pt x="1557" y="882"/>
                    <a:pt x="1556" y="882"/>
                    <a:pt x="1555" y="882"/>
                  </a:cubicBezTo>
                  <a:moveTo>
                    <a:pt x="1541" y="877"/>
                  </a:moveTo>
                  <a:cubicBezTo>
                    <a:pt x="1540" y="879"/>
                    <a:pt x="1536" y="879"/>
                    <a:pt x="1537" y="883"/>
                  </a:cubicBezTo>
                  <a:cubicBezTo>
                    <a:pt x="1538" y="883"/>
                    <a:pt x="1540" y="884"/>
                    <a:pt x="1542" y="884"/>
                  </a:cubicBezTo>
                  <a:cubicBezTo>
                    <a:pt x="1543" y="884"/>
                    <a:pt x="1544" y="884"/>
                    <a:pt x="1544" y="883"/>
                  </a:cubicBezTo>
                  <a:cubicBezTo>
                    <a:pt x="1545" y="880"/>
                    <a:pt x="1543" y="878"/>
                    <a:pt x="1541" y="877"/>
                  </a:cubicBezTo>
                  <a:moveTo>
                    <a:pt x="1544" y="866"/>
                  </a:moveTo>
                  <a:cubicBezTo>
                    <a:pt x="1543" y="866"/>
                    <a:pt x="1541" y="866"/>
                    <a:pt x="1540" y="867"/>
                  </a:cubicBezTo>
                  <a:cubicBezTo>
                    <a:pt x="1540" y="871"/>
                    <a:pt x="1543" y="873"/>
                    <a:pt x="1544" y="876"/>
                  </a:cubicBezTo>
                  <a:cubicBezTo>
                    <a:pt x="1545" y="876"/>
                    <a:pt x="1546" y="876"/>
                    <a:pt x="1546" y="876"/>
                  </a:cubicBezTo>
                  <a:cubicBezTo>
                    <a:pt x="1550" y="876"/>
                    <a:pt x="1551" y="874"/>
                    <a:pt x="1552" y="872"/>
                  </a:cubicBezTo>
                  <a:cubicBezTo>
                    <a:pt x="1551" y="869"/>
                    <a:pt x="1548" y="866"/>
                    <a:pt x="1544" y="866"/>
                  </a:cubicBezTo>
                  <a:moveTo>
                    <a:pt x="1523" y="864"/>
                  </a:moveTo>
                  <a:cubicBezTo>
                    <a:pt x="1516" y="864"/>
                    <a:pt x="1510" y="870"/>
                    <a:pt x="1513" y="875"/>
                  </a:cubicBezTo>
                  <a:cubicBezTo>
                    <a:pt x="1514" y="875"/>
                    <a:pt x="1514" y="876"/>
                    <a:pt x="1514" y="876"/>
                  </a:cubicBezTo>
                  <a:cubicBezTo>
                    <a:pt x="1516" y="876"/>
                    <a:pt x="1517" y="875"/>
                    <a:pt x="1518" y="874"/>
                  </a:cubicBezTo>
                  <a:cubicBezTo>
                    <a:pt x="1519" y="874"/>
                    <a:pt x="1520" y="873"/>
                    <a:pt x="1521" y="873"/>
                  </a:cubicBezTo>
                  <a:cubicBezTo>
                    <a:pt x="1521" y="873"/>
                    <a:pt x="1522" y="873"/>
                    <a:pt x="1522" y="874"/>
                  </a:cubicBezTo>
                  <a:cubicBezTo>
                    <a:pt x="1522" y="878"/>
                    <a:pt x="1521" y="883"/>
                    <a:pt x="1524" y="885"/>
                  </a:cubicBezTo>
                  <a:cubicBezTo>
                    <a:pt x="1525" y="885"/>
                    <a:pt x="1525" y="885"/>
                    <a:pt x="1525" y="885"/>
                  </a:cubicBezTo>
                  <a:cubicBezTo>
                    <a:pt x="1532" y="885"/>
                    <a:pt x="1533" y="879"/>
                    <a:pt x="1532" y="873"/>
                  </a:cubicBezTo>
                  <a:cubicBezTo>
                    <a:pt x="1532" y="872"/>
                    <a:pt x="1531" y="872"/>
                    <a:pt x="1530" y="872"/>
                  </a:cubicBezTo>
                  <a:cubicBezTo>
                    <a:pt x="1530" y="872"/>
                    <a:pt x="1529" y="872"/>
                    <a:pt x="1528" y="872"/>
                  </a:cubicBezTo>
                  <a:cubicBezTo>
                    <a:pt x="1528" y="872"/>
                    <a:pt x="1527" y="872"/>
                    <a:pt x="1527" y="872"/>
                  </a:cubicBezTo>
                  <a:cubicBezTo>
                    <a:pt x="1526" y="872"/>
                    <a:pt x="1526" y="872"/>
                    <a:pt x="1525" y="872"/>
                  </a:cubicBezTo>
                  <a:cubicBezTo>
                    <a:pt x="1527" y="870"/>
                    <a:pt x="1526" y="867"/>
                    <a:pt x="1527" y="864"/>
                  </a:cubicBezTo>
                  <a:cubicBezTo>
                    <a:pt x="1525" y="864"/>
                    <a:pt x="1524" y="864"/>
                    <a:pt x="1523" y="864"/>
                  </a:cubicBezTo>
                  <a:moveTo>
                    <a:pt x="1506" y="851"/>
                  </a:moveTo>
                  <a:cubicBezTo>
                    <a:pt x="1500" y="851"/>
                    <a:pt x="1492" y="857"/>
                    <a:pt x="1494" y="864"/>
                  </a:cubicBezTo>
                  <a:cubicBezTo>
                    <a:pt x="1491" y="865"/>
                    <a:pt x="1488" y="866"/>
                    <a:pt x="1486" y="867"/>
                  </a:cubicBezTo>
                  <a:cubicBezTo>
                    <a:pt x="1484" y="878"/>
                    <a:pt x="1465" y="882"/>
                    <a:pt x="1471" y="894"/>
                  </a:cubicBezTo>
                  <a:cubicBezTo>
                    <a:pt x="1484" y="891"/>
                    <a:pt x="1487" y="879"/>
                    <a:pt x="1496" y="873"/>
                  </a:cubicBezTo>
                  <a:cubicBezTo>
                    <a:pt x="1496" y="866"/>
                    <a:pt x="1496" y="866"/>
                    <a:pt x="1496" y="866"/>
                  </a:cubicBezTo>
                  <a:cubicBezTo>
                    <a:pt x="1501" y="863"/>
                    <a:pt x="1503" y="857"/>
                    <a:pt x="1512" y="857"/>
                  </a:cubicBezTo>
                  <a:cubicBezTo>
                    <a:pt x="1512" y="857"/>
                    <a:pt x="1512" y="857"/>
                    <a:pt x="1512" y="857"/>
                  </a:cubicBezTo>
                  <a:cubicBezTo>
                    <a:pt x="1512" y="853"/>
                    <a:pt x="1509" y="851"/>
                    <a:pt x="1506" y="851"/>
                  </a:cubicBezTo>
                  <a:moveTo>
                    <a:pt x="1514" y="803"/>
                  </a:moveTo>
                  <a:cubicBezTo>
                    <a:pt x="1507" y="803"/>
                    <a:pt x="1500" y="809"/>
                    <a:pt x="1502" y="821"/>
                  </a:cubicBezTo>
                  <a:cubicBezTo>
                    <a:pt x="1500" y="826"/>
                    <a:pt x="1494" y="825"/>
                    <a:pt x="1493" y="830"/>
                  </a:cubicBezTo>
                  <a:cubicBezTo>
                    <a:pt x="1492" y="843"/>
                    <a:pt x="1513" y="845"/>
                    <a:pt x="1524" y="849"/>
                  </a:cubicBezTo>
                  <a:cubicBezTo>
                    <a:pt x="1531" y="852"/>
                    <a:pt x="1535" y="857"/>
                    <a:pt x="1540" y="857"/>
                  </a:cubicBezTo>
                  <a:cubicBezTo>
                    <a:pt x="1541" y="857"/>
                    <a:pt x="1542" y="857"/>
                    <a:pt x="1543" y="857"/>
                  </a:cubicBezTo>
                  <a:cubicBezTo>
                    <a:pt x="1545" y="839"/>
                    <a:pt x="1519" y="844"/>
                    <a:pt x="1514" y="831"/>
                  </a:cubicBezTo>
                  <a:cubicBezTo>
                    <a:pt x="1518" y="824"/>
                    <a:pt x="1527" y="822"/>
                    <a:pt x="1527" y="813"/>
                  </a:cubicBezTo>
                  <a:cubicBezTo>
                    <a:pt x="1526" y="807"/>
                    <a:pt x="1520" y="803"/>
                    <a:pt x="1514" y="803"/>
                  </a:cubicBezTo>
                  <a:moveTo>
                    <a:pt x="1561" y="666"/>
                  </a:moveTo>
                  <a:cubicBezTo>
                    <a:pt x="1559" y="666"/>
                    <a:pt x="1557" y="668"/>
                    <a:pt x="1557" y="671"/>
                  </a:cubicBezTo>
                  <a:cubicBezTo>
                    <a:pt x="1558" y="673"/>
                    <a:pt x="1559" y="675"/>
                    <a:pt x="1564" y="675"/>
                  </a:cubicBezTo>
                  <a:cubicBezTo>
                    <a:pt x="1564" y="675"/>
                    <a:pt x="1564" y="675"/>
                    <a:pt x="1564" y="675"/>
                  </a:cubicBezTo>
                  <a:cubicBezTo>
                    <a:pt x="1568" y="671"/>
                    <a:pt x="1564" y="666"/>
                    <a:pt x="1561" y="666"/>
                  </a:cubicBezTo>
                  <a:moveTo>
                    <a:pt x="1717" y="594"/>
                  </a:moveTo>
                  <a:cubicBezTo>
                    <a:pt x="1706" y="595"/>
                    <a:pt x="1697" y="597"/>
                    <a:pt x="1695" y="605"/>
                  </a:cubicBezTo>
                  <a:cubicBezTo>
                    <a:pt x="1694" y="608"/>
                    <a:pt x="1698" y="611"/>
                    <a:pt x="1697" y="614"/>
                  </a:cubicBezTo>
                  <a:cubicBezTo>
                    <a:pt x="1696" y="621"/>
                    <a:pt x="1690" y="622"/>
                    <a:pt x="1683" y="626"/>
                  </a:cubicBezTo>
                  <a:cubicBezTo>
                    <a:pt x="1681" y="628"/>
                    <a:pt x="1683" y="633"/>
                    <a:pt x="1681" y="635"/>
                  </a:cubicBezTo>
                  <a:cubicBezTo>
                    <a:pt x="1680" y="635"/>
                    <a:pt x="1679" y="635"/>
                    <a:pt x="1678" y="635"/>
                  </a:cubicBezTo>
                  <a:cubicBezTo>
                    <a:pt x="1675" y="635"/>
                    <a:pt x="1672" y="635"/>
                    <a:pt x="1670" y="634"/>
                  </a:cubicBezTo>
                  <a:cubicBezTo>
                    <a:pt x="1662" y="638"/>
                    <a:pt x="1661" y="647"/>
                    <a:pt x="1652" y="649"/>
                  </a:cubicBezTo>
                  <a:cubicBezTo>
                    <a:pt x="1650" y="650"/>
                    <a:pt x="1649" y="650"/>
                    <a:pt x="1648" y="650"/>
                  </a:cubicBezTo>
                  <a:cubicBezTo>
                    <a:pt x="1645" y="650"/>
                    <a:pt x="1642" y="649"/>
                    <a:pt x="1640" y="649"/>
                  </a:cubicBezTo>
                  <a:cubicBezTo>
                    <a:pt x="1637" y="648"/>
                    <a:pt x="1634" y="648"/>
                    <a:pt x="1632" y="648"/>
                  </a:cubicBezTo>
                  <a:cubicBezTo>
                    <a:pt x="1630" y="648"/>
                    <a:pt x="1629" y="648"/>
                    <a:pt x="1627" y="648"/>
                  </a:cubicBezTo>
                  <a:cubicBezTo>
                    <a:pt x="1618" y="650"/>
                    <a:pt x="1617" y="658"/>
                    <a:pt x="1607" y="658"/>
                  </a:cubicBezTo>
                  <a:cubicBezTo>
                    <a:pt x="1608" y="670"/>
                    <a:pt x="1591" y="666"/>
                    <a:pt x="1591" y="677"/>
                  </a:cubicBezTo>
                  <a:cubicBezTo>
                    <a:pt x="1597" y="682"/>
                    <a:pt x="1599" y="694"/>
                    <a:pt x="1608" y="694"/>
                  </a:cubicBezTo>
                  <a:cubicBezTo>
                    <a:pt x="1608" y="694"/>
                    <a:pt x="1608" y="694"/>
                    <a:pt x="1609" y="694"/>
                  </a:cubicBezTo>
                  <a:cubicBezTo>
                    <a:pt x="1620" y="693"/>
                    <a:pt x="1619" y="674"/>
                    <a:pt x="1611" y="668"/>
                  </a:cubicBezTo>
                  <a:cubicBezTo>
                    <a:pt x="1618" y="667"/>
                    <a:pt x="1630" y="661"/>
                    <a:pt x="1639" y="661"/>
                  </a:cubicBezTo>
                  <a:cubicBezTo>
                    <a:pt x="1643" y="661"/>
                    <a:pt x="1647" y="663"/>
                    <a:pt x="1648" y="667"/>
                  </a:cubicBezTo>
                  <a:cubicBezTo>
                    <a:pt x="1647" y="667"/>
                    <a:pt x="1647" y="668"/>
                    <a:pt x="1646" y="669"/>
                  </a:cubicBezTo>
                  <a:cubicBezTo>
                    <a:pt x="1642" y="667"/>
                    <a:pt x="1638" y="665"/>
                    <a:pt x="1631" y="665"/>
                  </a:cubicBezTo>
                  <a:cubicBezTo>
                    <a:pt x="1630" y="665"/>
                    <a:pt x="1629" y="665"/>
                    <a:pt x="1627" y="665"/>
                  </a:cubicBezTo>
                  <a:cubicBezTo>
                    <a:pt x="1623" y="669"/>
                    <a:pt x="1619" y="677"/>
                    <a:pt x="1627" y="680"/>
                  </a:cubicBezTo>
                  <a:cubicBezTo>
                    <a:pt x="1632" y="676"/>
                    <a:pt x="1639" y="675"/>
                    <a:pt x="1644" y="671"/>
                  </a:cubicBezTo>
                  <a:cubicBezTo>
                    <a:pt x="1647" y="672"/>
                    <a:pt x="1647" y="675"/>
                    <a:pt x="1650" y="675"/>
                  </a:cubicBezTo>
                  <a:cubicBezTo>
                    <a:pt x="1651" y="675"/>
                    <a:pt x="1651" y="675"/>
                    <a:pt x="1652" y="675"/>
                  </a:cubicBezTo>
                  <a:cubicBezTo>
                    <a:pt x="1663" y="673"/>
                    <a:pt x="1665" y="660"/>
                    <a:pt x="1675" y="658"/>
                  </a:cubicBezTo>
                  <a:cubicBezTo>
                    <a:pt x="1675" y="658"/>
                    <a:pt x="1676" y="658"/>
                    <a:pt x="1676" y="658"/>
                  </a:cubicBezTo>
                  <a:cubicBezTo>
                    <a:pt x="1678" y="658"/>
                    <a:pt x="1680" y="659"/>
                    <a:pt x="1682" y="660"/>
                  </a:cubicBezTo>
                  <a:cubicBezTo>
                    <a:pt x="1683" y="661"/>
                    <a:pt x="1685" y="661"/>
                    <a:pt x="1687" y="661"/>
                  </a:cubicBezTo>
                  <a:cubicBezTo>
                    <a:pt x="1687" y="661"/>
                    <a:pt x="1687" y="661"/>
                    <a:pt x="1687" y="661"/>
                  </a:cubicBezTo>
                  <a:cubicBezTo>
                    <a:pt x="1692" y="661"/>
                    <a:pt x="1694" y="657"/>
                    <a:pt x="1698" y="657"/>
                  </a:cubicBezTo>
                  <a:cubicBezTo>
                    <a:pt x="1699" y="657"/>
                    <a:pt x="1700" y="658"/>
                    <a:pt x="1702" y="658"/>
                  </a:cubicBezTo>
                  <a:cubicBezTo>
                    <a:pt x="1710" y="639"/>
                    <a:pt x="1723" y="617"/>
                    <a:pt x="1717" y="594"/>
                  </a:cubicBezTo>
                  <a:moveTo>
                    <a:pt x="1784" y="550"/>
                  </a:moveTo>
                  <a:cubicBezTo>
                    <a:pt x="1773" y="550"/>
                    <a:pt x="1762" y="564"/>
                    <a:pt x="1754" y="569"/>
                  </a:cubicBezTo>
                  <a:cubicBezTo>
                    <a:pt x="1737" y="567"/>
                    <a:pt x="1730" y="558"/>
                    <a:pt x="1719" y="552"/>
                  </a:cubicBezTo>
                  <a:cubicBezTo>
                    <a:pt x="1716" y="555"/>
                    <a:pt x="1716" y="558"/>
                    <a:pt x="1717" y="563"/>
                  </a:cubicBezTo>
                  <a:cubicBezTo>
                    <a:pt x="1714" y="571"/>
                    <a:pt x="1688" y="577"/>
                    <a:pt x="1693" y="589"/>
                  </a:cubicBezTo>
                  <a:cubicBezTo>
                    <a:pt x="1694" y="592"/>
                    <a:pt x="1696" y="594"/>
                    <a:pt x="1698" y="594"/>
                  </a:cubicBezTo>
                  <a:cubicBezTo>
                    <a:pt x="1704" y="594"/>
                    <a:pt x="1711" y="586"/>
                    <a:pt x="1714" y="583"/>
                  </a:cubicBezTo>
                  <a:cubicBezTo>
                    <a:pt x="1722" y="584"/>
                    <a:pt x="1726" y="588"/>
                    <a:pt x="1733" y="590"/>
                  </a:cubicBezTo>
                  <a:cubicBezTo>
                    <a:pt x="1738" y="581"/>
                    <a:pt x="1753" y="579"/>
                    <a:pt x="1758" y="569"/>
                  </a:cubicBezTo>
                  <a:cubicBezTo>
                    <a:pt x="1766" y="569"/>
                    <a:pt x="1766" y="569"/>
                    <a:pt x="1766" y="569"/>
                  </a:cubicBezTo>
                  <a:cubicBezTo>
                    <a:pt x="1769" y="560"/>
                    <a:pt x="1789" y="564"/>
                    <a:pt x="1791" y="553"/>
                  </a:cubicBezTo>
                  <a:cubicBezTo>
                    <a:pt x="1789" y="551"/>
                    <a:pt x="1786" y="550"/>
                    <a:pt x="1784" y="550"/>
                  </a:cubicBezTo>
                  <a:moveTo>
                    <a:pt x="1705" y="498"/>
                  </a:moveTo>
                  <a:cubicBezTo>
                    <a:pt x="1237" y="498"/>
                    <a:pt x="1237" y="498"/>
                    <a:pt x="1237" y="498"/>
                  </a:cubicBezTo>
                  <a:cubicBezTo>
                    <a:pt x="1237" y="800"/>
                    <a:pt x="1237" y="800"/>
                    <a:pt x="1237" y="800"/>
                  </a:cubicBezTo>
                  <a:cubicBezTo>
                    <a:pt x="1238" y="801"/>
                    <a:pt x="1238" y="801"/>
                    <a:pt x="1239" y="802"/>
                  </a:cubicBezTo>
                  <a:cubicBezTo>
                    <a:pt x="1240" y="808"/>
                    <a:pt x="1238" y="814"/>
                    <a:pt x="1237" y="820"/>
                  </a:cubicBezTo>
                  <a:cubicBezTo>
                    <a:pt x="1237" y="828"/>
                    <a:pt x="1237" y="828"/>
                    <a:pt x="1237" y="828"/>
                  </a:cubicBezTo>
                  <a:cubicBezTo>
                    <a:pt x="1237" y="828"/>
                    <a:pt x="1237" y="829"/>
                    <a:pt x="1238" y="829"/>
                  </a:cubicBezTo>
                  <a:cubicBezTo>
                    <a:pt x="1239" y="830"/>
                    <a:pt x="1241" y="830"/>
                    <a:pt x="1244" y="830"/>
                  </a:cubicBezTo>
                  <a:cubicBezTo>
                    <a:pt x="1245" y="830"/>
                    <a:pt x="1247" y="830"/>
                    <a:pt x="1248" y="830"/>
                  </a:cubicBezTo>
                  <a:cubicBezTo>
                    <a:pt x="1249" y="830"/>
                    <a:pt x="1250" y="830"/>
                    <a:pt x="1252" y="830"/>
                  </a:cubicBezTo>
                  <a:cubicBezTo>
                    <a:pt x="1253" y="830"/>
                    <a:pt x="1253" y="830"/>
                    <a:pt x="1254" y="830"/>
                  </a:cubicBezTo>
                  <a:cubicBezTo>
                    <a:pt x="1259" y="828"/>
                    <a:pt x="1259" y="821"/>
                    <a:pt x="1266" y="821"/>
                  </a:cubicBezTo>
                  <a:cubicBezTo>
                    <a:pt x="1266" y="827"/>
                    <a:pt x="1273" y="832"/>
                    <a:pt x="1274" y="837"/>
                  </a:cubicBezTo>
                  <a:cubicBezTo>
                    <a:pt x="1274" y="838"/>
                    <a:pt x="1272" y="841"/>
                    <a:pt x="1273" y="842"/>
                  </a:cubicBezTo>
                  <a:cubicBezTo>
                    <a:pt x="1275" y="847"/>
                    <a:pt x="1281" y="849"/>
                    <a:pt x="1282" y="854"/>
                  </a:cubicBezTo>
                  <a:cubicBezTo>
                    <a:pt x="1285" y="865"/>
                    <a:pt x="1275" y="876"/>
                    <a:pt x="1278" y="891"/>
                  </a:cubicBezTo>
                  <a:cubicBezTo>
                    <a:pt x="1286" y="899"/>
                    <a:pt x="1295" y="907"/>
                    <a:pt x="1296" y="921"/>
                  </a:cubicBezTo>
                  <a:cubicBezTo>
                    <a:pt x="1302" y="924"/>
                    <a:pt x="1303" y="934"/>
                    <a:pt x="1311" y="940"/>
                  </a:cubicBezTo>
                  <a:cubicBezTo>
                    <a:pt x="1312" y="942"/>
                    <a:pt x="1317" y="943"/>
                    <a:pt x="1319" y="944"/>
                  </a:cubicBezTo>
                  <a:cubicBezTo>
                    <a:pt x="1327" y="949"/>
                    <a:pt x="1330" y="959"/>
                    <a:pt x="1339" y="959"/>
                  </a:cubicBezTo>
                  <a:cubicBezTo>
                    <a:pt x="1341" y="959"/>
                    <a:pt x="1343" y="959"/>
                    <a:pt x="1346" y="957"/>
                  </a:cubicBezTo>
                  <a:cubicBezTo>
                    <a:pt x="1346" y="946"/>
                    <a:pt x="1334" y="941"/>
                    <a:pt x="1332" y="931"/>
                  </a:cubicBezTo>
                  <a:cubicBezTo>
                    <a:pt x="1330" y="926"/>
                    <a:pt x="1333" y="920"/>
                    <a:pt x="1328" y="915"/>
                  </a:cubicBezTo>
                  <a:cubicBezTo>
                    <a:pt x="1319" y="911"/>
                    <a:pt x="1306" y="909"/>
                    <a:pt x="1302" y="900"/>
                  </a:cubicBezTo>
                  <a:cubicBezTo>
                    <a:pt x="1306" y="889"/>
                    <a:pt x="1293" y="890"/>
                    <a:pt x="1291" y="880"/>
                  </a:cubicBezTo>
                  <a:cubicBezTo>
                    <a:pt x="1290" y="879"/>
                    <a:pt x="1293" y="863"/>
                    <a:pt x="1295" y="861"/>
                  </a:cubicBezTo>
                  <a:cubicBezTo>
                    <a:pt x="1298" y="856"/>
                    <a:pt x="1301" y="854"/>
                    <a:pt x="1304" y="854"/>
                  </a:cubicBezTo>
                  <a:cubicBezTo>
                    <a:pt x="1312" y="854"/>
                    <a:pt x="1319" y="864"/>
                    <a:pt x="1324" y="868"/>
                  </a:cubicBezTo>
                  <a:cubicBezTo>
                    <a:pt x="1330" y="873"/>
                    <a:pt x="1338" y="873"/>
                    <a:pt x="1340" y="879"/>
                  </a:cubicBezTo>
                  <a:cubicBezTo>
                    <a:pt x="1337" y="887"/>
                    <a:pt x="1340" y="894"/>
                    <a:pt x="1346" y="895"/>
                  </a:cubicBezTo>
                  <a:cubicBezTo>
                    <a:pt x="1346" y="895"/>
                    <a:pt x="1346" y="895"/>
                    <a:pt x="1347" y="895"/>
                  </a:cubicBezTo>
                  <a:cubicBezTo>
                    <a:pt x="1353" y="895"/>
                    <a:pt x="1358" y="884"/>
                    <a:pt x="1364" y="880"/>
                  </a:cubicBezTo>
                  <a:cubicBezTo>
                    <a:pt x="1374" y="873"/>
                    <a:pt x="1383" y="872"/>
                    <a:pt x="1388" y="868"/>
                  </a:cubicBezTo>
                  <a:cubicBezTo>
                    <a:pt x="1397" y="855"/>
                    <a:pt x="1395" y="836"/>
                    <a:pt x="1385" y="826"/>
                  </a:cubicBezTo>
                  <a:cubicBezTo>
                    <a:pt x="1379" y="821"/>
                    <a:pt x="1371" y="820"/>
                    <a:pt x="1366" y="814"/>
                  </a:cubicBezTo>
                  <a:cubicBezTo>
                    <a:pt x="1363" y="810"/>
                    <a:pt x="1358" y="803"/>
                    <a:pt x="1358" y="799"/>
                  </a:cubicBezTo>
                  <a:cubicBezTo>
                    <a:pt x="1358" y="789"/>
                    <a:pt x="1377" y="778"/>
                    <a:pt x="1388" y="777"/>
                  </a:cubicBezTo>
                  <a:cubicBezTo>
                    <a:pt x="1395" y="779"/>
                    <a:pt x="1392" y="789"/>
                    <a:pt x="1400" y="790"/>
                  </a:cubicBezTo>
                  <a:cubicBezTo>
                    <a:pt x="1405" y="784"/>
                    <a:pt x="1411" y="783"/>
                    <a:pt x="1423" y="781"/>
                  </a:cubicBezTo>
                  <a:cubicBezTo>
                    <a:pt x="1438" y="778"/>
                    <a:pt x="1444" y="766"/>
                    <a:pt x="1458" y="766"/>
                  </a:cubicBezTo>
                  <a:cubicBezTo>
                    <a:pt x="1460" y="766"/>
                    <a:pt x="1463" y="766"/>
                    <a:pt x="1466" y="767"/>
                  </a:cubicBezTo>
                  <a:cubicBezTo>
                    <a:pt x="1475" y="764"/>
                    <a:pt x="1476" y="754"/>
                    <a:pt x="1486" y="751"/>
                  </a:cubicBezTo>
                  <a:cubicBezTo>
                    <a:pt x="1491" y="739"/>
                    <a:pt x="1498" y="734"/>
                    <a:pt x="1507" y="723"/>
                  </a:cubicBezTo>
                  <a:cubicBezTo>
                    <a:pt x="1512" y="717"/>
                    <a:pt x="1527" y="703"/>
                    <a:pt x="1524" y="693"/>
                  </a:cubicBezTo>
                  <a:cubicBezTo>
                    <a:pt x="1523" y="687"/>
                    <a:pt x="1509" y="681"/>
                    <a:pt x="1504" y="671"/>
                  </a:cubicBezTo>
                  <a:cubicBezTo>
                    <a:pt x="1503" y="668"/>
                    <a:pt x="1503" y="664"/>
                    <a:pt x="1502" y="662"/>
                  </a:cubicBezTo>
                  <a:cubicBezTo>
                    <a:pt x="1500" y="658"/>
                    <a:pt x="1494" y="658"/>
                    <a:pt x="1494" y="653"/>
                  </a:cubicBezTo>
                  <a:cubicBezTo>
                    <a:pt x="1495" y="646"/>
                    <a:pt x="1511" y="644"/>
                    <a:pt x="1511" y="639"/>
                  </a:cubicBezTo>
                  <a:cubicBezTo>
                    <a:pt x="1513" y="639"/>
                    <a:pt x="1514" y="639"/>
                    <a:pt x="1516" y="639"/>
                  </a:cubicBezTo>
                  <a:cubicBezTo>
                    <a:pt x="1521" y="639"/>
                    <a:pt x="1524" y="638"/>
                    <a:pt x="1523" y="633"/>
                  </a:cubicBezTo>
                  <a:cubicBezTo>
                    <a:pt x="1519" y="631"/>
                    <a:pt x="1515" y="631"/>
                    <a:pt x="1510" y="631"/>
                  </a:cubicBezTo>
                  <a:cubicBezTo>
                    <a:pt x="1507" y="631"/>
                    <a:pt x="1504" y="631"/>
                    <a:pt x="1501" y="631"/>
                  </a:cubicBezTo>
                  <a:cubicBezTo>
                    <a:pt x="1498" y="631"/>
                    <a:pt x="1495" y="632"/>
                    <a:pt x="1493" y="632"/>
                  </a:cubicBezTo>
                  <a:cubicBezTo>
                    <a:pt x="1483" y="632"/>
                    <a:pt x="1475" y="630"/>
                    <a:pt x="1475" y="619"/>
                  </a:cubicBezTo>
                  <a:cubicBezTo>
                    <a:pt x="1475" y="619"/>
                    <a:pt x="1475" y="619"/>
                    <a:pt x="1475" y="619"/>
                  </a:cubicBezTo>
                  <a:cubicBezTo>
                    <a:pt x="1483" y="619"/>
                    <a:pt x="1488" y="614"/>
                    <a:pt x="1494" y="610"/>
                  </a:cubicBezTo>
                  <a:cubicBezTo>
                    <a:pt x="1499" y="605"/>
                    <a:pt x="1504" y="601"/>
                    <a:pt x="1512" y="601"/>
                  </a:cubicBezTo>
                  <a:cubicBezTo>
                    <a:pt x="1514" y="601"/>
                    <a:pt x="1516" y="601"/>
                    <a:pt x="1518" y="602"/>
                  </a:cubicBezTo>
                  <a:cubicBezTo>
                    <a:pt x="1518" y="609"/>
                    <a:pt x="1509" y="612"/>
                    <a:pt x="1513" y="620"/>
                  </a:cubicBezTo>
                  <a:cubicBezTo>
                    <a:pt x="1520" y="617"/>
                    <a:pt x="1532" y="610"/>
                    <a:pt x="1541" y="610"/>
                  </a:cubicBezTo>
                  <a:cubicBezTo>
                    <a:pt x="1545" y="610"/>
                    <a:pt x="1549" y="612"/>
                    <a:pt x="1552" y="617"/>
                  </a:cubicBezTo>
                  <a:cubicBezTo>
                    <a:pt x="1550" y="619"/>
                    <a:pt x="1549" y="622"/>
                    <a:pt x="1548" y="625"/>
                  </a:cubicBezTo>
                  <a:cubicBezTo>
                    <a:pt x="1560" y="632"/>
                    <a:pt x="1570" y="646"/>
                    <a:pt x="1561" y="660"/>
                  </a:cubicBezTo>
                  <a:cubicBezTo>
                    <a:pt x="1563" y="662"/>
                    <a:pt x="1567" y="663"/>
                    <a:pt x="1570" y="663"/>
                  </a:cubicBezTo>
                  <a:cubicBezTo>
                    <a:pt x="1578" y="663"/>
                    <a:pt x="1588" y="660"/>
                    <a:pt x="1592" y="657"/>
                  </a:cubicBezTo>
                  <a:cubicBezTo>
                    <a:pt x="1588" y="646"/>
                    <a:pt x="1595" y="644"/>
                    <a:pt x="1592" y="634"/>
                  </a:cubicBezTo>
                  <a:cubicBezTo>
                    <a:pt x="1589" y="625"/>
                    <a:pt x="1572" y="622"/>
                    <a:pt x="1574" y="613"/>
                  </a:cubicBezTo>
                  <a:cubicBezTo>
                    <a:pt x="1575" y="610"/>
                    <a:pt x="1580" y="610"/>
                    <a:pt x="1584" y="607"/>
                  </a:cubicBezTo>
                  <a:cubicBezTo>
                    <a:pt x="1585" y="606"/>
                    <a:pt x="1585" y="603"/>
                    <a:pt x="1588" y="601"/>
                  </a:cubicBezTo>
                  <a:cubicBezTo>
                    <a:pt x="1590" y="598"/>
                    <a:pt x="1596" y="596"/>
                    <a:pt x="1599" y="594"/>
                  </a:cubicBezTo>
                  <a:cubicBezTo>
                    <a:pt x="1606" y="586"/>
                    <a:pt x="1607" y="579"/>
                    <a:pt x="1619" y="577"/>
                  </a:cubicBezTo>
                  <a:cubicBezTo>
                    <a:pt x="1624" y="578"/>
                    <a:pt x="1624" y="583"/>
                    <a:pt x="1631" y="583"/>
                  </a:cubicBezTo>
                  <a:cubicBezTo>
                    <a:pt x="1647" y="576"/>
                    <a:pt x="1663" y="569"/>
                    <a:pt x="1668" y="553"/>
                  </a:cubicBezTo>
                  <a:cubicBezTo>
                    <a:pt x="1677" y="551"/>
                    <a:pt x="1677" y="543"/>
                    <a:pt x="1683" y="536"/>
                  </a:cubicBezTo>
                  <a:cubicBezTo>
                    <a:pt x="1689" y="529"/>
                    <a:pt x="1701" y="522"/>
                    <a:pt x="1704" y="515"/>
                  </a:cubicBezTo>
                  <a:cubicBezTo>
                    <a:pt x="1706" y="509"/>
                    <a:pt x="1705" y="503"/>
                    <a:pt x="1705" y="498"/>
                  </a:cubicBezTo>
                  <a:moveTo>
                    <a:pt x="1737" y="498"/>
                  </a:moveTo>
                  <a:cubicBezTo>
                    <a:pt x="1719" y="498"/>
                    <a:pt x="1719" y="498"/>
                    <a:pt x="1719" y="498"/>
                  </a:cubicBezTo>
                  <a:cubicBezTo>
                    <a:pt x="1719" y="502"/>
                    <a:pt x="1719" y="506"/>
                    <a:pt x="1718" y="509"/>
                  </a:cubicBezTo>
                  <a:cubicBezTo>
                    <a:pt x="1716" y="523"/>
                    <a:pt x="1707" y="541"/>
                    <a:pt x="1720" y="548"/>
                  </a:cubicBezTo>
                  <a:cubicBezTo>
                    <a:pt x="1724" y="543"/>
                    <a:pt x="1729" y="543"/>
                    <a:pt x="1736" y="543"/>
                  </a:cubicBezTo>
                  <a:cubicBezTo>
                    <a:pt x="1738" y="534"/>
                    <a:pt x="1714" y="522"/>
                    <a:pt x="1729" y="511"/>
                  </a:cubicBezTo>
                  <a:cubicBezTo>
                    <a:pt x="1734" y="512"/>
                    <a:pt x="1738" y="516"/>
                    <a:pt x="1742" y="516"/>
                  </a:cubicBezTo>
                  <a:cubicBezTo>
                    <a:pt x="1744" y="516"/>
                    <a:pt x="1745" y="516"/>
                    <a:pt x="1747" y="515"/>
                  </a:cubicBezTo>
                  <a:cubicBezTo>
                    <a:pt x="1747" y="509"/>
                    <a:pt x="1739" y="506"/>
                    <a:pt x="1737" y="500"/>
                  </a:cubicBezTo>
                  <a:cubicBezTo>
                    <a:pt x="1737" y="499"/>
                    <a:pt x="1737" y="499"/>
                    <a:pt x="1737" y="498"/>
                  </a:cubicBezTo>
                  <a:moveTo>
                    <a:pt x="3255" y="494"/>
                  </a:moveTo>
                  <a:cubicBezTo>
                    <a:pt x="3252" y="494"/>
                    <a:pt x="3250" y="494"/>
                    <a:pt x="3248" y="496"/>
                  </a:cubicBezTo>
                  <a:cubicBezTo>
                    <a:pt x="3248" y="497"/>
                    <a:pt x="3248" y="497"/>
                    <a:pt x="3249" y="498"/>
                  </a:cubicBezTo>
                  <a:cubicBezTo>
                    <a:pt x="3271" y="498"/>
                    <a:pt x="3271" y="498"/>
                    <a:pt x="3271" y="498"/>
                  </a:cubicBezTo>
                  <a:cubicBezTo>
                    <a:pt x="3266" y="496"/>
                    <a:pt x="3260" y="494"/>
                    <a:pt x="3255" y="494"/>
                  </a:cubicBezTo>
                  <a:moveTo>
                    <a:pt x="2613" y="491"/>
                  </a:moveTo>
                  <a:cubicBezTo>
                    <a:pt x="2612" y="491"/>
                    <a:pt x="2611" y="491"/>
                    <a:pt x="2610" y="491"/>
                  </a:cubicBezTo>
                  <a:cubicBezTo>
                    <a:pt x="2610" y="494"/>
                    <a:pt x="2612" y="496"/>
                    <a:pt x="2614" y="498"/>
                  </a:cubicBezTo>
                  <a:cubicBezTo>
                    <a:pt x="2640" y="498"/>
                    <a:pt x="2640" y="498"/>
                    <a:pt x="2640" y="498"/>
                  </a:cubicBezTo>
                  <a:cubicBezTo>
                    <a:pt x="2633" y="493"/>
                    <a:pt x="2624" y="491"/>
                    <a:pt x="2613" y="491"/>
                  </a:cubicBezTo>
                  <a:moveTo>
                    <a:pt x="3329" y="474"/>
                  </a:moveTo>
                  <a:cubicBezTo>
                    <a:pt x="3329" y="474"/>
                    <a:pt x="3328" y="474"/>
                    <a:pt x="3328" y="474"/>
                  </a:cubicBezTo>
                  <a:cubicBezTo>
                    <a:pt x="3323" y="476"/>
                    <a:pt x="3320" y="480"/>
                    <a:pt x="3317" y="482"/>
                  </a:cubicBezTo>
                  <a:cubicBezTo>
                    <a:pt x="3316" y="489"/>
                    <a:pt x="3312" y="494"/>
                    <a:pt x="3308" y="498"/>
                  </a:cubicBezTo>
                  <a:cubicBezTo>
                    <a:pt x="3334" y="498"/>
                    <a:pt x="3334" y="498"/>
                    <a:pt x="3334" y="498"/>
                  </a:cubicBezTo>
                  <a:cubicBezTo>
                    <a:pt x="3330" y="496"/>
                    <a:pt x="3326" y="494"/>
                    <a:pt x="3324" y="491"/>
                  </a:cubicBezTo>
                  <a:cubicBezTo>
                    <a:pt x="3324" y="483"/>
                    <a:pt x="3333" y="483"/>
                    <a:pt x="3333" y="476"/>
                  </a:cubicBezTo>
                  <a:cubicBezTo>
                    <a:pt x="3331" y="475"/>
                    <a:pt x="3331" y="474"/>
                    <a:pt x="3329" y="474"/>
                  </a:cubicBezTo>
                  <a:moveTo>
                    <a:pt x="208" y="446"/>
                  </a:moveTo>
                  <a:cubicBezTo>
                    <a:pt x="206" y="446"/>
                    <a:pt x="203" y="447"/>
                    <a:pt x="201" y="448"/>
                  </a:cubicBezTo>
                  <a:cubicBezTo>
                    <a:pt x="195" y="451"/>
                    <a:pt x="199" y="456"/>
                    <a:pt x="194" y="460"/>
                  </a:cubicBezTo>
                  <a:cubicBezTo>
                    <a:pt x="192" y="462"/>
                    <a:pt x="187" y="460"/>
                    <a:pt x="185" y="462"/>
                  </a:cubicBezTo>
                  <a:cubicBezTo>
                    <a:pt x="179" y="470"/>
                    <a:pt x="173" y="493"/>
                    <a:pt x="187" y="494"/>
                  </a:cubicBezTo>
                  <a:cubicBezTo>
                    <a:pt x="188" y="494"/>
                    <a:pt x="188" y="494"/>
                    <a:pt x="188" y="494"/>
                  </a:cubicBezTo>
                  <a:cubicBezTo>
                    <a:pt x="192" y="494"/>
                    <a:pt x="200" y="492"/>
                    <a:pt x="204" y="491"/>
                  </a:cubicBezTo>
                  <a:cubicBezTo>
                    <a:pt x="212" y="488"/>
                    <a:pt x="218" y="484"/>
                    <a:pt x="223" y="480"/>
                  </a:cubicBezTo>
                  <a:cubicBezTo>
                    <a:pt x="225" y="472"/>
                    <a:pt x="226" y="466"/>
                    <a:pt x="227" y="458"/>
                  </a:cubicBezTo>
                  <a:cubicBezTo>
                    <a:pt x="225" y="452"/>
                    <a:pt x="217" y="446"/>
                    <a:pt x="208" y="446"/>
                  </a:cubicBezTo>
                  <a:moveTo>
                    <a:pt x="477" y="415"/>
                  </a:moveTo>
                  <a:cubicBezTo>
                    <a:pt x="469" y="415"/>
                    <a:pt x="468" y="425"/>
                    <a:pt x="470" y="429"/>
                  </a:cubicBezTo>
                  <a:cubicBezTo>
                    <a:pt x="471" y="430"/>
                    <a:pt x="471" y="430"/>
                    <a:pt x="472" y="430"/>
                  </a:cubicBezTo>
                  <a:cubicBezTo>
                    <a:pt x="480" y="430"/>
                    <a:pt x="479" y="420"/>
                    <a:pt x="478" y="415"/>
                  </a:cubicBezTo>
                  <a:cubicBezTo>
                    <a:pt x="477" y="415"/>
                    <a:pt x="477" y="415"/>
                    <a:pt x="477" y="415"/>
                  </a:cubicBezTo>
                  <a:moveTo>
                    <a:pt x="217" y="407"/>
                  </a:moveTo>
                  <a:cubicBezTo>
                    <a:pt x="212" y="407"/>
                    <a:pt x="209" y="412"/>
                    <a:pt x="208" y="417"/>
                  </a:cubicBezTo>
                  <a:cubicBezTo>
                    <a:pt x="211" y="418"/>
                    <a:pt x="213" y="419"/>
                    <a:pt x="216" y="419"/>
                  </a:cubicBezTo>
                  <a:cubicBezTo>
                    <a:pt x="217" y="419"/>
                    <a:pt x="218" y="419"/>
                    <a:pt x="218" y="419"/>
                  </a:cubicBezTo>
                  <a:cubicBezTo>
                    <a:pt x="219" y="416"/>
                    <a:pt x="221" y="413"/>
                    <a:pt x="222" y="410"/>
                  </a:cubicBezTo>
                  <a:cubicBezTo>
                    <a:pt x="220" y="408"/>
                    <a:pt x="218" y="407"/>
                    <a:pt x="217" y="407"/>
                  </a:cubicBezTo>
                  <a:moveTo>
                    <a:pt x="517" y="400"/>
                  </a:moveTo>
                  <a:cubicBezTo>
                    <a:pt x="511" y="400"/>
                    <a:pt x="503" y="408"/>
                    <a:pt x="517" y="411"/>
                  </a:cubicBezTo>
                  <a:cubicBezTo>
                    <a:pt x="518" y="410"/>
                    <a:pt x="518" y="410"/>
                    <a:pt x="519" y="410"/>
                  </a:cubicBezTo>
                  <a:cubicBezTo>
                    <a:pt x="519" y="410"/>
                    <a:pt x="520" y="410"/>
                    <a:pt x="520" y="410"/>
                  </a:cubicBezTo>
                  <a:cubicBezTo>
                    <a:pt x="522" y="403"/>
                    <a:pt x="520" y="400"/>
                    <a:pt x="517" y="400"/>
                  </a:cubicBezTo>
                  <a:moveTo>
                    <a:pt x="252" y="396"/>
                  </a:moveTo>
                  <a:cubicBezTo>
                    <a:pt x="252" y="396"/>
                    <a:pt x="252" y="396"/>
                    <a:pt x="252" y="396"/>
                  </a:cubicBezTo>
                  <a:cubicBezTo>
                    <a:pt x="253" y="404"/>
                    <a:pt x="245" y="408"/>
                    <a:pt x="234" y="408"/>
                  </a:cubicBezTo>
                  <a:cubicBezTo>
                    <a:pt x="233" y="417"/>
                    <a:pt x="216" y="417"/>
                    <a:pt x="218" y="426"/>
                  </a:cubicBezTo>
                  <a:cubicBezTo>
                    <a:pt x="219" y="426"/>
                    <a:pt x="220" y="426"/>
                    <a:pt x="220" y="426"/>
                  </a:cubicBezTo>
                  <a:cubicBezTo>
                    <a:pt x="222" y="426"/>
                    <a:pt x="223" y="425"/>
                    <a:pt x="224" y="424"/>
                  </a:cubicBezTo>
                  <a:cubicBezTo>
                    <a:pt x="224" y="423"/>
                    <a:pt x="225" y="422"/>
                    <a:pt x="227" y="422"/>
                  </a:cubicBezTo>
                  <a:cubicBezTo>
                    <a:pt x="227" y="422"/>
                    <a:pt x="227" y="422"/>
                    <a:pt x="227" y="422"/>
                  </a:cubicBezTo>
                  <a:cubicBezTo>
                    <a:pt x="232" y="428"/>
                    <a:pt x="220" y="434"/>
                    <a:pt x="223" y="444"/>
                  </a:cubicBezTo>
                  <a:cubicBezTo>
                    <a:pt x="231" y="454"/>
                    <a:pt x="254" y="451"/>
                    <a:pt x="256" y="467"/>
                  </a:cubicBezTo>
                  <a:cubicBezTo>
                    <a:pt x="256" y="474"/>
                    <a:pt x="240" y="469"/>
                    <a:pt x="237" y="474"/>
                  </a:cubicBezTo>
                  <a:cubicBezTo>
                    <a:pt x="236" y="479"/>
                    <a:pt x="240" y="479"/>
                    <a:pt x="239" y="482"/>
                  </a:cubicBezTo>
                  <a:cubicBezTo>
                    <a:pt x="238" y="484"/>
                    <a:pt x="234" y="485"/>
                    <a:pt x="232" y="486"/>
                  </a:cubicBezTo>
                  <a:cubicBezTo>
                    <a:pt x="233" y="491"/>
                    <a:pt x="240" y="489"/>
                    <a:pt x="241" y="494"/>
                  </a:cubicBezTo>
                  <a:cubicBezTo>
                    <a:pt x="240" y="496"/>
                    <a:pt x="239" y="497"/>
                    <a:pt x="238" y="498"/>
                  </a:cubicBezTo>
                  <a:cubicBezTo>
                    <a:pt x="293" y="498"/>
                    <a:pt x="293" y="498"/>
                    <a:pt x="293" y="498"/>
                  </a:cubicBezTo>
                  <a:cubicBezTo>
                    <a:pt x="300" y="495"/>
                    <a:pt x="304" y="490"/>
                    <a:pt x="304" y="481"/>
                  </a:cubicBezTo>
                  <a:cubicBezTo>
                    <a:pt x="296" y="474"/>
                    <a:pt x="281" y="473"/>
                    <a:pt x="283" y="458"/>
                  </a:cubicBezTo>
                  <a:cubicBezTo>
                    <a:pt x="275" y="453"/>
                    <a:pt x="256" y="444"/>
                    <a:pt x="257" y="436"/>
                  </a:cubicBezTo>
                  <a:cubicBezTo>
                    <a:pt x="258" y="428"/>
                    <a:pt x="271" y="433"/>
                    <a:pt x="270" y="422"/>
                  </a:cubicBezTo>
                  <a:cubicBezTo>
                    <a:pt x="269" y="421"/>
                    <a:pt x="266" y="421"/>
                    <a:pt x="264" y="421"/>
                  </a:cubicBezTo>
                  <a:cubicBezTo>
                    <a:pt x="262" y="421"/>
                    <a:pt x="261" y="421"/>
                    <a:pt x="260" y="421"/>
                  </a:cubicBezTo>
                  <a:cubicBezTo>
                    <a:pt x="258" y="421"/>
                    <a:pt x="257" y="421"/>
                    <a:pt x="255" y="421"/>
                  </a:cubicBezTo>
                  <a:cubicBezTo>
                    <a:pt x="252" y="421"/>
                    <a:pt x="249" y="421"/>
                    <a:pt x="247" y="419"/>
                  </a:cubicBezTo>
                  <a:cubicBezTo>
                    <a:pt x="254" y="412"/>
                    <a:pt x="254" y="405"/>
                    <a:pt x="262" y="400"/>
                  </a:cubicBezTo>
                  <a:cubicBezTo>
                    <a:pt x="258" y="399"/>
                    <a:pt x="256" y="396"/>
                    <a:pt x="252" y="396"/>
                  </a:cubicBezTo>
                  <a:moveTo>
                    <a:pt x="489" y="385"/>
                  </a:moveTo>
                  <a:cubicBezTo>
                    <a:pt x="487" y="385"/>
                    <a:pt x="484" y="386"/>
                    <a:pt x="484" y="389"/>
                  </a:cubicBezTo>
                  <a:cubicBezTo>
                    <a:pt x="484" y="391"/>
                    <a:pt x="487" y="392"/>
                    <a:pt x="489" y="392"/>
                  </a:cubicBezTo>
                  <a:cubicBezTo>
                    <a:pt x="491" y="392"/>
                    <a:pt x="492" y="391"/>
                    <a:pt x="493" y="391"/>
                  </a:cubicBezTo>
                  <a:cubicBezTo>
                    <a:pt x="494" y="388"/>
                    <a:pt x="494" y="389"/>
                    <a:pt x="493" y="386"/>
                  </a:cubicBezTo>
                  <a:cubicBezTo>
                    <a:pt x="492" y="385"/>
                    <a:pt x="491" y="385"/>
                    <a:pt x="489" y="385"/>
                  </a:cubicBezTo>
                  <a:moveTo>
                    <a:pt x="270" y="382"/>
                  </a:moveTo>
                  <a:cubicBezTo>
                    <a:pt x="267" y="382"/>
                    <a:pt x="265" y="385"/>
                    <a:pt x="265" y="388"/>
                  </a:cubicBezTo>
                  <a:cubicBezTo>
                    <a:pt x="265" y="391"/>
                    <a:pt x="268" y="394"/>
                    <a:pt x="273" y="394"/>
                  </a:cubicBezTo>
                  <a:cubicBezTo>
                    <a:pt x="274" y="394"/>
                    <a:pt x="275" y="394"/>
                    <a:pt x="276" y="394"/>
                  </a:cubicBezTo>
                  <a:cubicBezTo>
                    <a:pt x="278" y="391"/>
                    <a:pt x="278" y="387"/>
                    <a:pt x="276" y="384"/>
                  </a:cubicBezTo>
                  <a:cubicBezTo>
                    <a:pt x="274" y="383"/>
                    <a:pt x="272" y="382"/>
                    <a:pt x="270" y="382"/>
                  </a:cubicBezTo>
                  <a:moveTo>
                    <a:pt x="3064" y="335"/>
                  </a:moveTo>
                  <a:cubicBezTo>
                    <a:pt x="3059" y="335"/>
                    <a:pt x="3053" y="337"/>
                    <a:pt x="3051" y="340"/>
                  </a:cubicBezTo>
                  <a:cubicBezTo>
                    <a:pt x="3050" y="345"/>
                    <a:pt x="3054" y="347"/>
                    <a:pt x="3058" y="347"/>
                  </a:cubicBezTo>
                  <a:cubicBezTo>
                    <a:pt x="3064" y="347"/>
                    <a:pt x="3071" y="344"/>
                    <a:pt x="3072" y="339"/>
                  </a:cubicBezTo>
                  <a:cubicBezTo>
                    <a:pt x="3070" y="336"/>
                    <a:pt x="3067" y="335"/>
                    <a:pt x="3064" y="335"/>
                  </a:cubicBezTo>
                  <a:moveTo>
                    <a:pt x="3034" y="302"/>
                  </a:moveTo>
                  <a:cubicBezTo>
                    <a:pt x="3033" y="302"/>
                    <a:pt x="3033" y="302"/>
                    <a:pt x="3032" y="302"/>
                  </a:cubicBezTo>
                  <a:cubicBezTo>
                    <a:pt x="3028" y="309"/>
                    <a:pt x="3023" y="320"/>
                    <a:pt x="3025" y="328"/>
                  </a:cubicBezTo>
                  <a:cubicBezTo>
                    <a:pt x="3031" y="331"/>
                    <a:pt x="3036" y="333"/>
                    <a:pt x="3043" y="335"/>
                  </a:cubicBezTo>
                  <a:cubicBezTo>
                    <a:pt x="3049" y="331"/>
                    <a:pt x="3047" y="326"/>
                    <a:pt x="3054" y="325"/>
                  </a:cubicBezTo>
                  <a:cubicBezTo>
                    <a:pt x="3055" y="325"/>
                    <a:pt x="3056" y="324"/>
                    <a:pt x="3057" y="324"/>
                  </a:cubicBezTo>
                  <a:cubicBezTo>
                    <a:pt x="3060" y="324"/>
                    <a:pt x="3064" y="326"/>
                    <a:pt x="3068" y="327"/>
                  </a:cubicBezTo>
                  <a:cubicBezTo>
                    <a:pt x="3071" y="328"/>
                    <a:pt x="3075" y="329"/>
                    <a:pt x="3078" y="329"/>
                  </a:cubicBezTo>
                  <a:cubicBezTo>
                    <a:pt x="3082" y="329"/>
                    <a:pt x="3085" y="327"/>
                    <a:pt x="3085" y="318"/>
                  </a:cubicBezTo>
                  <a:cubicBezTo>
                    <a:pt x="3068" y="313"/>
                    <a:pt x="3056" y="302"/>
                    <a:pt x="3034" y="302"/>
                  </a:cubicBezTo>
                  <a:moveTo>
                    <a:pt x="55" y="302"/>
                  </a:moveTo>
                  <a:cubicBezTo>
                    <a:pt x="53" y="302"/>
                    <a:pt x="51" y="302"/>
                    <a:pt x="50" y="302"/>
                  </a:cubicBezTo>
                  <a:cubicBezTo>
                    <a:pt x="50" y="306"/>
                    <a:pt x="52" y="307"/>
                    <a:pt x="53" y="309"/>
                  </a:cubicBezTo>
                  <a:cubicBezTo>
                    <a:pt x="49" y="313"/>
                    <a:pt x="40" y="314"/>
                    <a:pt x="37" y="319"/>
                  </a:cubicBezTo>
                  <a:cubicBezTo>
                    <a:pt x="37" y="322"/>
                    <a:pt x="37" y="322"/>
                    <a:pt x="37" y="322"/>
                  </a:cubicBezTo>
                  <a:cubicBezTo>
                    <a:pt x="37" y="325"/>
                    <a:pt x="44" y="324"/>
                    <a:pt x="45" y="327"/>
                  </a:cubicBezTo>
                  <a:cubicBezTo>
                    <a:pt x="44" y="330"/>
                    <a:pt x="42" y="330"/>
                    <a:pt x="43" y="333"/>
                  </a:cubicBezTo>
                  <a:cubicBezTo>
                    <a:pt x="44" y="333"/>
                    <a:pt x="45" y="333"/>
                    <a:pt x="45" y="333"/>
                  </a:cubicBezTo>
                  <a:cubicBezTo>
                    <a:pt x="46" y="333"/>
                    <a:pt x="47" y="333"/>
                    <a:pt x="48" y="333"/>
                  </a:cubicBezTo>
                  <a:cubicBezTo>
                    <a:pt x="49" y="333"/>
                    <a:pt x="50" y="333"/>
                    <a:pt x="51" y="333"/>
                  </a:cubicBezTo>
                  <a:cubicBezTo>
                    <a:pt x="54" y="333"/>
                    <a:pt x="57" y="333"/>
                    <a:pt x="58" y="336"/>
                  </a:cubicBezTo>
                  <a:cubicBezTo>
                    <a:pt x="55" y="338"/>
                    <a:pt x="55" y="343"/>
                    <a:pt x="58" y="345"/>
                  </a:cubicBezTo>
                  <a:cubicBezTo>
                    <a:pt x="59" y="345"/>
                    <a:pt x="61" y="345"/>
                    <a:pt x="63" y="345"/>
                  </a:cubicBezTo>
                  <a:cubicBezTo>
                    <a:pt x="68" y="345"/>
                    <a:pt x="74" y="346"/>
                    <a:pt x="79" y="347"/>
                  </a:cubicBezTo>
                  <a:cubicBezTo>
                    <a:pt x="85" y="348"/>
                    <a:pt x="91" y="350"/>
                    <a:pt x="96" y="350"/>
                  </a:cubicBezTo>
                  <a:cubicBezTo>
                    <a:pt x="101" y="350"/>
                    <a:pt x="107" y="348"/>
                    <a:pt x="111" y="343"/>
                  </a:cubicBezTo>
                  <a:cubicBezTo>
                    <a:pt x="129" y="342"/>
                    <a:pt x="137" y="334"/>
                    <a:pt x="149" y="328"/>
                  </a:cubicBezTo>
                  <a:cubicBezTo>
                    <a:pt x="145" y="319"/>
                    <a:pt x="139" y="312"/>
                    <a:pt x="131" y="307"/>
                  </a:cubicBezTo>
                  <a:cubicBezTo>
                    <a:pt x="127" y="308"/>
                    <a:pt x="124" y="308"/>
                    <a:pt x="120" y="308"/>
                  </a:cubicBezTo>
                  <a:cubicBezTo>
                    <a:pt x="117" y="308"/>
                    <a:pt x="114" y="308"/>
                    <a:pt x="111" y="308"/>
                  </a:cubicBezTo>
                  <a:cubicBezTo>
                    <a:pt x="108" y="308"/>
                    <a:pt x="105" y="307"/>
                    <a:pt x="102" y="307"/>
                  </a:cubicBezTo>
                  <a:cubicBezTo>
                    <a:pt x="99" y="307"/>
                    <a:pt x="97" y="308"/>
                    <a:pt x="94" y="308"/>
                  </a:cubicBezTo>
                  <a:cubicBezTo>
                    <a:pt x="84" y="310"/>
                    <a:pt x="84" y="319"/>
                    <a:pt x="76" y="321"/>
                  </a:cubicBezTo>
                  <a:cubicBezTo>
                    <a:pt x="67" y="317"/>
                    <a:pt x="66" y="306"/>
                    <a:pt x="58" y="302"/>
                  </a:cubicBezTo>
                  <a:cubicBezTo>
                    <a:pt x="57" y="302"/>
                    <a:pt x="56" y="302"/>
                    <a:pt x="55" y="302"/>
                  </a:cubicBezTo>
                  <a:moveTo>
                    <a:pt x="433" y="279"/>
                  </a:moveTo>
                  <a:cubicBezTo>
                    <a:pt x="423" y="279"/>
                    <a:pt x="412" y="283"/>
                    <a:pt x="416" y="292"/>
                  </a:cubicBezTo>
                  <a:cubicBezTo>
                    <a:pt x="421" y="291"/>
                    <a:pt x="426" y="289"/>
                    <a:pt x="432" y="289"/>
                  </a:cubicBezTo>
                  <a:cubicBezTo>
                    <a:pt x="434" y="286"/>
                    <a:pt x="435" y="282"/>
                    <a:pt x="433" y="279"/>
                  </a:cubicBezTo>
                  <a:moveTo>
                    <a:pt x="3732" y="279"/>
                  </a:moveTo>
                  <a:cubicBezTo>
                    <a:pt x="3725" y="281"/>
                    <a:pt x="3718" y="281"/>
                    <a:pt x="3710" y="281"/>
                  </a:cubicBezTo>
                  <a:cubicBezTo>
                    <a:pt x="3709" y="281"/>
                    <a:pt x="3709" y="281"/>
                    <a:pt x="3708" y="281"/>
                  </a:cubicBezTo>
                  <a:cubicBezTo>
                    <a:pt x="3707" y="281"/>
                    <a:pt x="3706" y="281"/>
                    <a:pt x="3705" y="281"/>
                  </a:cubicBezTo>
                  <a:cubicBezTo>
                    <a:pt x="3692" y="281"/>
                    <a:pt x="3679" y="281"/>
                    <a:pt x="3673" y="289"/>
                  </a:cubicBezTo>
                  <a:cubicBezTo>
                    <a:pt x="3668" y="287"/>
                    <a:pt x="3667" y="281"/>
                    <a:pt x="3660" y="281"/>
                  </a:cubicBezTo>
                  <a:cubicBezTo>
                    <a:pt x="3660" y="281"/>
                    <a:pt x="3659" y="281"/>
                    <a:pt x="3659" y="281"/>
                  </a:cubicBezTo>
                  <a:cubicBezTo>
                    <a:pt x="3655" y="287"/>
                    <a:pt x="3647" y="290"/>
                    <a:pt x="3645" y="298"/>
                  </a:cubicBezTo>
                  <a:cubicBezTo>
                    <a:pt x="3649" y="304"/>
                    <a:pt x="3655" y="310"/>
                    <a:pt x="3663" y="314"/>
                  </a:cubicBezTo>
                  <a:cubicBezTo>
                    <a:pt x="3661" y="316"/>
                    <a:pt x="3658" y="318"/>
                    <a:pt x="3659" y="324"/>
                  </a:cubicBezTo>
                  <a:cubicBezTo>
                    <a:pt x="3661" y="325"/>
                    <a:pt x="3662" y="325"/>
                    <a:pt x="3664" y="325"/>
                  </a:cubicBezTo>
                  <a:cubicBezTo>
                    <a:pt x="3670" y="325"/>
                    <a:pt x="3673" y="319"/>
                    <a:pt x="3679" y="318"/>
                  </a:cubicBezTo>
                  <a:cubicBezTo>
                    <a:pt x="3683" y="320"/>
                    <a:pt x="3688" y="321"/>
                    <a:pt x="3692" y="321"/>
                  </a:cubicBezTo>
                  <a:cubicBezTo>
                    <a:pt x="3701" y="321"/>
                    <a:pt x="3710" y="318"/>
                    <a:pt x="3717" y="316"/>
                  </a:cubicBezTo>
                  <a:cubicBezTo>
                    <a:pt x="3733" y="313"/>
                    <a:pt x="3754" y="314"/>
                    <a:pt x="3758" y="301"/>
                  </a:cubicBezTo>
                  <a:cubicBezTo>
                    <a:pt x="3751" y="292"/>
                    <a:pt x="3742" y="285"/>
                    <a:pt x="3732" y="279"/>
                  </a:cubicBezTo>
                  <a:moveTo>
                    <a:pt x="3132" y="261"/>
                  </a:moveTo>
                  <a:cubicBezTo>
                    <a:pt x="3126" y="261"/>
                    <a:pt x="3117" y="266"/>
                    <a:pt x="3114" y="270"/>
                  </a:cubicBezTo>
                  <a:cubicBezTo>
                    <a:pt x="3113" y="277"/>
                    <a:pt x="3115" y="281"/>
                    <a:pt x="3122" y="282"/>
                  </a:cubicBezTo>
                  <a:cubicBezTo>
                    <a:pt x="3127" y="277"/>
                    <a:pt x="3141" y="274"/>
                    <a:pt x="3138" y="265"/>
                  </a:cubicBezTo>
                  <a:cubicBezTo>
                    <a:pt x="3137" y="262"/>
                    <a:pt x="3135" y="261"/>
                    <a:pt x="3132" y="261"/>
                  </a:cubicBezTo>
                  <a:moveTo>
                    <a:pt x="465" y="257"/>
                  </a:moveTo>
                  <a:cubicBezTo>
                    <a:pt x="464" y="257"/>
                    <a:pt x="464" y="257"/>
                    <a:pt x="463" y="257"/>
                  </a:cubicBezTo>
                  <a:cubicBezTo>
                    <a:pt x="461" y="259"/>
                    <a:pt x="459" y="262"/>
                    <a:pt x="459" y="265"/>
                  </a:cubicBezTo>
                  <a:cubicBezTo>
                    <a:pt x="460" y="266"/>
                    <a:pt x="460" y="266"/>
                    <a:pt x="461" y="266"/>
                  </a:cubicBezTo>
                  <a:cubicBezTo>
                    <a:pt x="466" y="266"/>
                    <a:pt x="468" y="262"/>
                    <a:pt x="469" y="259"/>
                  </a:cubicBezTo>
                  <a:cubicBezTo>
                    <a:pt x="467" y="259"/>
                    <a:pt x="467" y="257"/>
                    <a:pt x="465" y="257"/>
                  </a:cubicBezTo>
                  <a:moveTo>
                    <a:pt x="785" y="256"/>
                  </a:moveTo>
                  <a:cubicBezTo>
                    <a:pt x="784" y="256"/>
                    <a:pt x="782" y="256"/>
                    <a:pt x="781" y="256"/>
                  </a:cubicBezTo>
                  <a:cubicBezTo>
                    <a:pt x="768" y="259"/>
                    <a:pt x="773" y="275"/>
                    <a:pt x="783" y="275"/>
                  </a:cubicBezTo>
                  <a:cubicBezTo>
                    <a:pt x="783" y="275"/>
                    <a:pt x="783" y="275"/>
                    <a:pt x="783" y="275"/>
                  </a:cubicBezTo>
                  <a:cubicBezTo>
                    <a:pt x="793" y="274"/>
                    <a:pt x="798" y="256"/>
                    <a:pt x="785" y="256"/>
                  </a:cubicBezTo>
                  <a:moveTo>
                    <a:pt x="489" y="245"/>
                  </a:moveTo>
                  <a:cubicBezTo>
                    <a:pt x="484" y="245"/>
                    <a:pt x="481" y="249"/>
                    <a:pt x="479" y="252"/>
                  </a:cubicBezTo>
                  <a:cubicBezTo>
                    <a:pt x="480" y="254"/>
                    <a:pt x="482" y="254"/>
                    <a:pt x="484" y="254"/>
                  </a:cubicBezTo>
                  <a:cubicBezTo>
                    <a:pt x="488" y="254"/>
                    <a:pt x="493" y="250"/>
                    <a:pt x="492" y="246"/>
                  </a:cubicBezTo>
                  <a:cubicBezTo>
                    <a:pt x="491" y="245"/>
                    <a:pt x="490" y="245"/>
                    <a:pt x="489" y="245"/>
                  </a:cubicBezTo>
                  <a:moveTo>
                    <a:pt x="2912" y="241"/>
                  </a:moveTo>
                  <a:cubicBezTo>
                    <a:pt x="2904" y="241"/>
                    <a:pt x="2897" y="244"/>
                    <a:pt x="2896" y="252"/>
                  </a:cubicBezTo>
                  <a:cubicBezTo>
                    <a:pt x="2906" y="253"/>
                    <a:pt x="2916" y="258"/>
                    <a:pt x="2926" y="258"/>
                  </a:cubicBezTo>
                  <a:cubicBezTo>
                    <a:pt x="2930" y="258"/>
                    <a:pt x="2934" y="257"/>
                    <a:pt x="2938" y="254"/>
                  </a:cubicBezTo>
                  <a:cubicBezTo>
                    <a:pt x="2936" y="247"/>
                    <a:pt x="2923" y="241"/>
                    <a:pt x="2912" y="241"/>
                  </a:cubicBezTo>
                  <a:moveTo>
                    <a:pt x="23" y="237"/>
                  </a:moveTo>
                  <a:cubicBezTo>
                    <a:pt x="16" y="237"/>
                    <a:pt x="6" y="240"/>
                    <a:pt x="0" y="241"/>
                  </a:cubicBezTo>
                  <a:cubicBezTo>
                    <a:pt x="2" y="247"/>
                    <a:pt x="8" y="249"/>
                    <a:pt x="15" y="249"/>
                  </a:cubicBezTo>
                  <a:cubicBezTo>
                    <a:pt x="22" y="249"/>
                    <a:pt x="30" y="247"/>
                    <a:pt x="33" y="243"/>
                  </a:cubicBezTo>
                  <a:cubicBezTo>
                    <a:pt x="32" y="239"/>
                    <a:pt x="28" y="237"/>
                    <a:pt x="23" y="237"/>
                  </a:cubicBezTo>
                  <a:moveTo>
                    <a:pt x="2951" y="212"/>
                  </a:moveTo>
                  <a:cubicBezTo>
                    <a:pt x="2938" y="212"/>
                    <a:pt x="2927" y="214"/>
                    <a:pt x="2926" y="223"/>
                  </a:cubicBezTo>
                  <a:cubicBezTo>
                    <a:pt x="2925" y="227"/>
                    <a:pt x="2931" y="233"/>
                    <a:pt x="2929" y="239"/>
                  </a:cubicBezTo>
                  <a:cubicBezTo>
                    <a:pt x="2936" y="241"/>
                    <a:pt x="2946" y="241"/>
                    <a:pt x="2951" y="246"/>
                  </a:cubicBezTo>
                  <a:cubicBezTo>
                    <a:pt x="2951" y="250"/>
                    <a:pt x="2944" y="248"/>
                    <a:pt x="2946" y="253"/>
                  </a:cubicBezTo>
                  <a:cubicBezTo>
                    <a:pt x="2946" y="257"/>
                    <a:pt x="2953" y="255"/>
                    <a:pt x="2952" y="260"/>
                  </a:cubicBezTo>
                  <a:cubicBezTo>
                    <a:pt x="2949" y="264"/>
                    <a:pt x="2940" y="264"/>
                    <a:pt x="2938" y="269"/>
                  </a:cubicBezTo>
                  <a:cubicBezTo>
                    <a:pt x="2939" y="273"/>
                    <a:pt x="2943" y="282"/>
                    <a:pt x="2935" y="282"/>
                  </a:cubicBezTo>
                  <a:cubicBezTo>
                    <a:pt x="2935" y="282"/>
                    <a:pt x="2934" y="282"/>
                    <a:pt x="2933" y="282"/>
                  </a:cubicBezTo>
                  <a:cubicBezTo>
                    <a:pt x="2929" y="279"/>
                    <a:pt x="2931" y="271"/>
                    <a:pt x="2929" y="266"/>
                  </a:cubicBezTo>
                  <a:cubicBezTo>
                    <a:pt x="2927" y="266"/>
                    <a:pt x="2925" y="265"/>
                    <a:pt x="2923" y="265"/>
                  </a:cubicBezTo>
                  <a:cubicBezTo>
                    <a:pt x="2922" y="265"/>
                    <a:pt x="2922" y="265"/>
                    <a:pt x="2921" y="265"/>
                  </a:cubicBezTo>
                  <a:cubicBezTo>
                    <a:pt x="2917" y="267"/>
                    <a:pt x="2920" y="274"/>
                    <a:pt x="2915" y="274"/>
                  </a:cubicBezTo>
                  <a:cubicBezTo>
                    <a:pt x="2915" y="274"/>
                    <a:pt x="2915" y="274"/>
                    <a:pt x="2915" y="274"/>
                  </a:cubicBezTo>
                  <a:cubicBezTo>
                    <a:pt x="2909" y="273"/>
                    <a:pt x="2909" y="268"/>
                    <a:pt x="2903" y="267"/>
                  </a:cubicBezTo>
                  <a:cubicBezTo>
                    <a:pt x="2898" y="270"/>
                    <a:pt x="2893" y="271"/>
                    <a:pt x="2887" y="271"/>
                  </a:cubicBezTo>
                  <a:cubicBezTo>
                    <a:pt x="2880" y="271"/>
                    <a:pt x="2872" y="270"/>
                    <a:pt x="2865" y="268"/>
                  </a:cubicBezTo>
                  <a:cubicBezTo>
                    <a:pt x="2858" y="267"/>
                    <a:pt x="2851" y="265"/>
                    <a:pt x="2845" y="265"/>
                  </a:cubicBezTo>
                  <a:cubicBezTo>
                    <a:pt x="2844" y="265"/>
                    <a:pt x="2843" y="265"/>
                    <a:pt x="2843" y="265"/>
                  </a:cubicBezTo>
                  <a:cubicBezTo>
                    <a:pt x="2837" y="263"/>
                    <a:pt x="2835" y="257"/>
                    <a:pt x="2828" y="255"/>
                  </a:cubicBezTo>
                  <a:cubicBezTo>
                    <a:pt x="2821" y="260"/>
                    <a:pt x="2811" y="258"/>
                    <a:pt x="2807" y="264"/>
                  </a:cubicBezTo>
                  <a:cubicBezTo>
                    <a:pt x="2808" y="266"/>
                    <a:pt x="2810" y="267"/>
                    <a:pt x="2812" y="267"/>
                  </a:cubicBezTo>
                  <a:cubicBezTo>
                    <a:pt x="2814" y="267"/>
                    <a:pt x="2816" y="266"/>
                    <a:pt x="2818" y="265"/>
                  </a:cubicBezTo>
                  <a:cubicBezTo>
                    <a:pt x="2821" y="264"/>
                    <a:pt x="2823" y="263"/>
                    <a:pt x="2825" y="263"/>
                  </a:cubicBezTo>
                  <a:cubicBezTo>
                    <a:pt x="2826" y="263"/>
                    <a:pt x="2827" y="263"/>
                    <a:pt x="2828" y="264"/>
                  </a:cubicBezTo>
                  <a:cubicBezTo>
                    <a:pt x="2825" y="269"/>
                    <a:pt x="2818" y="270"/>
                    <a:pt x="2813" y="272"/>
                  </a:cubicBezTo>
                  <a:cubicBezTo>
                    <a:pt x="2817" y="276"/>
                    <a:pt x="2823" y="288"/>
                    <a:pt x="2810" y="288"/>
                  </a:cubicBezTo>
                  <a:cubicBezTo>
                    <a:pt x="2809" y="288"/>
                    <a:pt x="2809" y="288"/>
                    <a:pt x="2808" y="288"/>
                  </a:cubicBezTo>
                  <a:cubicBezTo>
                    <a:pt x="2805" y="284"/>
                    <a:pt x="2810" y="280"/>
                    <a:pt x="2807" y="277"/>
                  </a:cubicBezTo>
                  <a:cubicBezTo>
                    <a:pt x="2801" y="275"/>
                    <a:pt x="2797" y="268"/>
                    <a:pt x="2788" y="268"/>
                  </a:cubicBezTo>
                  <a:cubicBezTo>
                    <a:pt x="2788" y="268"/>
                    <a:pt x="2788" y="268"/>
                    <a:pt x="2788" y="268"/>
                  </a:cubicBezTo>
                  <a:cubicBezTo>
                    <a:pt x="2785" y="268"/>
                    <a:pt x="2780" y="271"/>
                    <a:pt x="2776" y="272"/>
                  </a:cubicBezTo>
                  <a:cubicBezTo>
                    <a:pt x="2772" y="272"/>
                    <a:pt x="2768" y="273"/>
                    <a:pt x="2764" y="273"/>
                  </a:cubicBezTo>
                  <a:cubicBezTo>
                    <a:pt x="2756" y="273"/>
                    <a:pt x="2748" y="272"/>
                    <a:pt x="2742" y="269"/>
                  </a:cubicBezTo>
                  <a:cubicBezTo>
                    <a:pt x="2741" y="264"/>
                    <a:pt x="2747" y="265"/>
                    <a:pt x="2747" y="262"/>
                  </a:cubicBezTo>
                  <a:cubicBezTo>
                    <a:pt x="2744" y="258"/>
                    <a:pt x="2741" y="257"/>
                    <a:pt x="2738" y="257"/>
                  </a:cubicBezTo>
                  <a:cubicBezTo>
                    <a:pt x="2734" y="257"/>
                    <a:pt x="2731" y="258"/>
                    <a:pt x="2727" y="258"/>
                  </a:cubicBezTo>
                  <a:cubicBezTo>
                    <a:pt x="2727" y="258"/>
                    <a:pt x="2727" y="258"/>
                    <a:pt x="2727" y="258"/>
                  </a:cubicBezTo>
                  <a:cubicBezTo>
                    <a:pt x="2718" y="258"/>
                    <a:pt x="2714" y="252"/>
                    <a:pt x="2705" y="249"/>
                  </a:cubicBezTo>
                  <a:cubicBezTo>
                    <a:pt x="2692" y="245"/>
                    <a:pt x="2677" y="247"/>
                    <a:pt x="2662" y="244"/>
                  </a:cubicBezTo>
                  <a:cubicBezTo>
                    <a:pt x="2658" y="245"/>
                    <a:pt x="2659" y="250"/>
                    <a:pt x="2654" y="250"/>
                  </a:cubicBezTo>
                  <a:cubicBezTo>
                    <a:pt x="2654" y="250"/>
                    <a:pt x="2654" y="250"/>
                    <a:pt x="2654" y="250"/>
                  </a:cubicBezTo>
                  <a:cubicBezTo>
                    <a:pt x="2648" y="248"/>
                    <a:pt x="2650" y="239"/>
                    <a:pt x="2642" y="239"/>
                  </a:cubicBezTo>
                  <a:cubicBezTo>
                    <a:pt x="2638" y="241"/>
                    <a:pt x="2642" y="250"/>
                    <a:pt x="2636" y="250"/>
                  </a:cubicBezTo>
                  <a:cubicBezTo>
                    <a:pt x="2636" y="250"/>
                    <a:pt x="2636" y="250"/>
                    <a:pt x="2635" y="250"/>
                  </a:cubicBezTo>
                  <a:cubicBezTo>
                    <a:pt x="2627" y="249"/>
                    <a:pt x="2627" y="231"/>
                    <a:pt x="2619" y="230"/>
                  </a:cubicBezTo>
                  <a:cubicBezTo>
                    <a:pt x="2618" y="230"/>
                    <a:pt x="2618" y="230"/>
                    <a:pt x="2617" y="230"/>
                  </a:cubicBezTo>
                  <a:cubicBezTo>
                    <a:pt x="2611" y="230"/>
                    <a:pt x="2610" y="235"/>
                    <a:pt x="2609" y="242"/>
                  </a:cubicBezTo>
                  <a:cubicBezTo>
                    <a:pt x="2603" y="245"/>
                    <a:pt x="2594" y="251"/>
                    <a:pt x="2587" y="251"/>
                  </a:cubicBezTo>
                  <a:cubicBezTo>
                    <a:pt x="2585" y="251"/>
                    <a:pt x="2583" y="250"/>
                    <a:pt x="2581" y="250"/>
                  </a:cubicBezTo>
                  <a:cubicBezTo>
                    <a:pt x="2575" y="253"/>
                    <a:pt x="2572" y="261"/>
                    <a:pt x="2564" y="261"/>
                  </a:cubicBezTo>
                  <a:cubicBezTo>
                    <a:pt x="2563" y="261"/>
                    <a:pt x="2561" y="261"/>
                    <a:pt x="2560" y="261"/>
                  </a:cubicBezTo>
                  <a:cubicBezTo>
                    <a:pt x="2562" y="244"/>
                    <a:pt x="2592" y="251"/>
                    <a:pt x="2596" y="237"/>
                  </a:cubicBezTo>
                  <a:cubicBezTo>
                    <a:pt x="2583" y="238"/>
                    <a:pt x="2568" y="245"/>
                    <a:pt x="2555" y="249"/>
                  </a:cubicBezTo>
                  <a:cubicBezTo>
                    <a:pt x="2552" y="247"/>
                    <a:pt x="2549" y="246"/>
                    <a:pt x="2546" y="246"/>
                  </a:cubicBezTo>
                  <a:cubicBezTo>
                    <a:pt x="2541" y="246"/>
                    <a:pt x="2535" y="248"/>
                    <a:pt x="2531" y="251"/>
                  </a:cubicBezTo>
                  <a:cubicBezTo>
                    <a:pt x="2530" y="254"/>
                    <a:pt x="2535" y="258"/>
                    <a:pt x="2532" y="260"/>
                  </a:cubicBezTo>
                  <a:cubicBezTo>
                    <a:pt x="2520" y="257"/>
                    <a:pt x="2511" y="251"/>
                    <a:pt x="2499" y="247"/>
                  </a:cubicBezTo>
                  <a:cubicBezTo>
                    <a:pt x="2499" y="385"/>
                    <a:pt x="2499" y="385"/>
                    <a:pt x="2499" y="385"/>
                  </a:cubicBezTo>
                  <a:cubicBezTo>
                    <a:pt x="2507" y="390"/>
                    <a:pt x="2515" y="395"/>
                    <a:pt x="2522" y="400"/>
                  </a:cubicBezTo>
                  <a:cubicBezTo>
                    <a:pt x="2528" y="396"/>
                    <a:pt x="2532" y="396"/>
                    <a:pt x="2541" y="396"/>
                  </a:cubicBezTo>
                  <a:cubicBezTo>
                    <a:pt x="2551" y="408"/>
                    <a:pt x="2570" y="413"/>
                    <a:pt x="2574" y="429"/>
                  </a:cubicBezTo>
                  <a:cubicBezTo>
                    <a:pt x="2586" y="430"/>
                    <a:pt x="2592" y="438"/>
                    <a:pt x="2590" y="448"/>
                  </a:cubicBezTo>
                  <a:cubicBezTo>
                    <a:pt x="2601" y="456"/>
                    <a:pt x="2610" y="466"/>
                    <a:pt x="2623" y="472"/>
                  </a:cubicBezTo>
                  <a:cubicBezTo>
                    <a:pt x="2623" y="477"/>
                    <a:pt x="2615" y="476"/>
                    <a:pt x="2617" y="482"/>
                  </a:cubicBezTo>
                  <a:cubicBezTo>
                    <a:pt x="2627" y="486"/>
                    <a:pt x="2641" y="491"/>
                    <a:pt x="2653" y="498"/>
                  </a:cubicBezTo>
                  <a:cubicBezTo>
                    <a:pt x="3212" y="498"/>
                    <a:pt x="3212" y="498"/>
                    <a:pt x="3212" y="498"/>
                  </a:cubicBezTo>
                  <a:cubicBezTo>
                    <a:pt x="3217" y="494"/>
                    <a:pt x="3221" y="491"/>
                    <a:pt x="3226" y="487"/>
                  </a:cubicBezTo>
                  <a:cubicBezTo>
                    <a:pt x="3231" y="489"/>
                    <a:pt x="3237" y="489"/>
                    <a:pt x="3243" y="489"/>
                  </a:cubicBezTo>
                  <a:cubicBezTo>
                    <a:pt x="3247" y="489"/>
                    <a:pt x="3252" y="489"/>
                    <a:pt x="3256" y="489"/>
                  </a:cubicBezTo>
                  <a:cubicBezTo>
                    <a:pt x="3260" y="488"/>
                    <a:pt x="3264" y="488"/>
                    <a:pt x="3269" y="488"/>
                  </a:cubicBezTo>
                  <a:cubicBezTo>
                    <a:pt x="3275" y="488"/>
                    <a:pt x="3280" y="489"/>
                    <a:pt x="3286" y="490"/>
                  </a:cubicBezTo>
                  <a:cubicBezTo>
                    <a:pt x="3286" y="489"/>
                    <a:pt x="3286" y="489"/>
                    <a:pt x="3287" y="489"/>
                  </a:cubicBezTo>
                  <a:cubicBezTo>
                    <a:pt x="3287" y="489"/>
                    <a:pt x="3288" y="489"/>
                    <a:pt x="3288" y="489"/>
                  </a:cubicBezTo>
                  <a:cubicBezTo>
                    <a:pt x="3294" y="484"/>
                    <a:pt x="3296" y="478"/>
                    <a:pt x="3306" y="475"/>
                  </a:cubicBezTo>
                  <a:cubicBezTo>
                    <a:pt x="3318" y="470"/>
                    <a:pt x="3335" y="471"/>
                    <a:pt x="3332" y="456"/>
                  </a:cubicBezTo>
                  <a:cubicBezTo>
                    <a:pt x="3325" y="453"/>
                    <a:pt x="3322" y="448"/>
                    <a:pt x="3314" y="447"/>
                  </a:cubicBezTo>
                  <a:cubicBezTo>
                    <a:pt x="3313" y="447"/>
                    <a:pt x="3312" y="447"/>
                    <a:pt x="3311" y="447"/>
                  </a:cubicBezTo>
                  <a:cubicBezTo>
                    <a:pt x="3307" y="447"/>
                    <a:pt x="3303" y="449"/>
                    <a:pt x="3300" y="450"/>
                  </a:cubicBezTo>
                  <a:cubicBezTo>
                    <a:pt x="3297" y="452"/>
                    <a:pt x="3294" y="454"/>
                    <a:pt x="3291" y="454"/>
                  </a:cubicBezTo>
                  <a:cubicBezTo>
                    <a:pt x="3289" y="454"/>
                    <a:pt x="3286" y="453"/>
                    <a:pt x="3283" y="452"/>
                  </a:cubicBezTo>
                  <a:cubicBezTo>
                    <a:pt x="3283" y="446"/>
                    <a:pt x="3287" y="445"/>
                    <a:pt x="3292" y="445"/>
                  </a:cubicBezTo>
                  <a:cubicBezTo>
                    <a:pt x="3294" y="445"/>
                    <a:pt x="3296" y="445"/>
                    <a:pt x="3298" y="445"/>
                  </a:cubicBezTo>
                  <a:cubicBezTo>
                    <a:pt x="3300" y="445"/>
                    <a:pt x="3302" y="446"/>
                    <a:pt x="3304" y="446"/>
                  </a:cubicBezTo>
                  <a:cubicBezTo>
                    <a:pt x="3308" y="446"/>
                    <a:pt x="3312" y="445"/>
                    <a:pt x="3313" y="441"/>
                  </a:cubicBezTo>
                  <a:cubicBezTo>
                    <a:pt x="3310" y="432"/>
                    <a:pt x="3290" y="438"/>
                    <a:pt x="3283" y="432"/>
                  </a:cubicBezTo>
                  <a:cubicBezTo>
                    <a:pt x="3273" y="420"/>
                    <a:pt x="3269" y="403"/>
                    <a:pt x="3257" y="392"/>
                  </a:cubicBezTo>
                  <a:cubicBezTo>
                    <a:pt x="3253" y="383"/>
                    <a:pt x="3253" y="371"/>
                    <a:pt x="3240" y="368"/>
                  </a:cubicBezTo>
                  <a:cubicBezTo>
                    <a:pt x="3229" y="377"/>
                    <a:pt x="3233" y="396"/>
                    <a:pt x="3216" y="396"/>
                  </a:cubicBezTo>
                  <a:cubicBezTo>
                    <a:pt x="3215" y="396"/>
                    <a:pt x="3214" y="396"/>
                    <a:pt x="3214" y="396"/>
                  </a:cubicBezTo>
                  <a:cubicBezTo>
                    <a:pt x="3210" y="396"/>
                    <a:pt x="3207" y="392"/>
                    <a:pt x="3203" y="391"/>
                  </a:cubicBezTo>
                  <a:cubicBezTo>
                    <a:pt x="3202" y="391"/>
                    <a:pt x="3201" y="391"/>
                    <a:pt x="3201" y="391"/>
                  </a:cubicBezTo>
                  <a:cubicBezTo>
                    <a:pt x="3200" y="391"/>
                    <a:pt x="3198" y="392"/>
                    <a:pt x="3197" y="392"/>
                  </a:cubicBezTo>
                  <a:cubicBezTo>
                    <a:pt x="3196" y="392"/>
                    <a:pt x="3195" y="392"/>
                    <a:pt x="3194" y="392"/>
                  </a:cubicBezTo>
                  <a:cubicBezTo>
                    <a:pt x="3192" y="392"/>
                    <a:pt x="3191" y="392"/>
                    <a:pt x="3189" y="391"/>
                  </a:cubicBezTo>
                  <a:cubicBezTo>
                    <a:pt x="3195" y="384"/>
                    <a:pt x="3188" y="375"/>
                    <a:pt x="3194" y="366"/>
                  </a:cubicBezTo>
                  <a:cubicBezTo>
                    <a:pt x="3190" y="363"/>
                    <a:pt x="3184" y="362"/>
                    <a:pt x="3177" y="361"/>
                  </a:cubicBezTo>
                  <a:cubicBezTo>
                    <a:pt x="3169" y="353"/>
                    <a:pt x="3161" y="343"/>
                    <a:pt x="3146" y="343"/>
                  </a:cubicBezTo>
                  <a:cubicBezTo>
                    <a:pt x="3143" y="343"/>
                    <a:pt x="3139" y="344"/>
                    <a:pt x="3135" y="345"/>
                  </a:cubicBezTo>
                  <a:cubicBezTo>
                    <a:pt x="3132" y="342"/>
                    <a:pt x="3125" y="341"/>
                    <a:pt x="3119" y="341"/>
                  </a:cubicBezTo>
                  <a:cubicBezTo>
                    <a:pt x="3112" y="341"/>
                    <a:pt x="3106" y="343"/>
                    <a:pt x="3105" y="348"/>
                  </a:cubicBezTo>
                  <a:cubicBezTo>
                    <a:pt x="3111" y="356"/>
                    <a:pt x="3107" y="367"/>
                    <a:pt x="3114" y="375"/>
                  </a:cubicBezTo>
                  <a:cubicBezTo>
                    <a:pt x="3111" y="381"/>
                    <a:pt x="3103" y="383"/>
                    <a:pt x="3104" y="390"/>
                  </a:cubicBezTo>
                  <a:cubicBezTo>
                    <a:pt x="3105" y="393"/>
                    <a:pt x="3111" y="394"/>
                    <a:pt x="3114" y="398"/>
                  </a:cubicBezTo>
                  <a:cubicBezTo>
                    <a:pt x="3119" y="405"/>
                    <a:pt x="3120" y="413"/>
                    <a:pt x="3124" y="418"/>
                  </a:cubicBezTo>
                  <a:cubicBezTo>
                    <a:pt x="3120" y="429"/>
                    <a:pt x="3107" y="433"/>
                    <a:pt x="3095" y="437"/>
                  </a:cubicBezTo>
                  <a:cubicBezTo>
                    <a:pt x="3098" y="451"/>
                    <a:pt x="3112" y="477"/>
                    <a:pt x="3091" y="482"/>
                  </a:cubicBezTo>
                  <a:cubicBezTo>
                    <a:pt x="3081" y="477"/>
                    <a:pt x="3073" y="469"/>
                    <a:pt x="3066" y="460"/>
                  </a:cubicBezTo>
                  <a:cubicBezTo>
                    <a:pt x="3065" y="450"/>
                    <a:pt x="3070" y="440"/>
                    <a:pt x="3063" y="435"/>
                  </a:cubicBezTo>
                  <a:cubicBezTo>
                    <a:pt x="3026" y="434"/>
                    <a:pt x="3008" y="417"/>
                    <a:pt x="2980" y="409"/>
                  </a:cubicBezTo>
                  <a:cubicBezTo>
                    <a:pt x="2975" y="409"/>
                    <a:pt x="2974" y="412"/>
                    <a:pt x="2969" y="412"/>
                  </a:cubicBezTo>
                  <a:cubicBezTo>
                    <a:pt x="2968" y="412"/>
                    <a:pt x="2968" y="412"/>
                    <a:pt x="2968" y="412"/>
                  </a:cubicBezTo>
                  <a:cubicBezTo>
                    <a:pt x="2963" y="407"/>
                    <a:pt x="2963" y="398"/>
                    <a:pt x="2958" y="393"/>
                  </a:cubicBezTo>
                  <a:cubicBezTo>
                    <a:pt x="2956" y="393"/>
                    <a:pt x="2953" y="392"/>
                    <a:pt x="2950" y="392"/>
                  </a:cubicBezTo>
                  <a:cubicBezTo>
                    <a:pt x="2949" y="392"/>
                    <a:pt x="2948" y="392"/>
                    <a:pt x="2947" y="392"/>
                  </a:cubicBezTo>
                  <a:cubicBezTo>
                    <a:pt x="2944" y="388"/>
                    <a:pt x="2940" y="384"/>
                    <a:pt x="2940" y="379"/>
                  </a:cubicBezTo>
                  <a:cubicBezTo>
                    <a:pt x="2940" y="372"/>
                    <a:pt x="2953" y="356"/>
                    <a:pt x="2958" y="352"/>
                  </a:cubicBezTo>
                  <a:cubicBezTo>
                    <a:pt x="2966" y="344"/>
                    <a:pt x="2981" y="343"/>
                    <a:pt x="2983" y="335"/>
                  </a:cubicBezTo>
                  <a:cubicBezTo>
                    <a:pt x="2969" y="329"/>
                    <a:pt x="2949" y="330"/>
                    <a:pt x="2936" y="322"/>
                  </a:cubicBezTo>
                  <a:cubicBezTo>
                    <a:pt x="2939" y="320"/>
                    <a:pt x="2943" y="319"/>
                    <a:pt x="2947" y="319"/>
                  </a:cubicBezTo>
                  <a:cubicBezTo>
                    <a:pt x="2959" y="319"/>
                    <a:pt x="2973" y="326"/>
                    <a:pt x="2985" y="327"/>
                  </a:cubicBezTo>
                  <a:cubicBezTo>
                    <a:pt x="2988" y="323"/>
                    <a:pt x="2993" y="320"/>
                    <a:pt x="2998" y="320"/>
                  </a:cubicBezTo>
                  <a:cubicBezTo>
                    <a:pt x="3000" y="320"/>
                    <a:pt x="3003" y="321"/>
                    <a:pt x="3005" y="322"/>
                  </a:cubicBezTo>
                  <a:cubicBezTo>
                    <a:pt x="3011" y="319"/>
                    <a:pt x="3018" y="316"/>
                    <a:pt x="3018" y="308"/>
                  </a:cubicBezTo>
                  <a:cubicBezTo>
                    <a:pt x="3008" y="306"/>
                    <a:pt x="2995" y="306"/>
                    <a:pt x="2991" y="299"/>
                  </a:cubicBezTo>
                  <a:cubicBezTo>
                    <a:pt x="2993" y="297"/>
                    <a:pt x="2996" y="297"/>
                    <a:pt x="2998" y="297"/>
                  </a:cubicBezTo>
                  <a:cubicBezTo>
                    <a:pt x="3002" y="297"/>
                    <a:pt x="3006" y="298"/>
                    <a:pt x="3010" y="299"/>
                  </a:cubicBezTo>
                  <a:cubicBezTo>
                    <a:pt x="3014" y="301"/>
                    <a:pt x="3018" y="302"/>
                    <a:pt x="3021" y="302"/>
                  </a:cubicBezTo>
                  <a:cubicBezTo>
                    <a:pt x="3022" y="302"/>
                    <a:pt x="3022" y="302"/>
                    <a:pt x="3023" y="302"/>
                  </a:cubicBezTo>
                  <a:cubicBezTo>
                    <a:pt x="3028" y="297"/>
                    <a:pt x="3024" y="287"/>
                    <a:pt x="3033" y="286"/>
                  </a:cubicBezTo>
                  <a:cubicBezTo>
                    <a:pt x="3037" y="286"/>
                    <a:pt x="3038" y="290"/>
                    <a:pt x="3042" y="290"/>
                  </a:cubicBezTo>
                  <a:cubicBezTo>
                    <a:pt x="3043" y="290"/>
                    <a:pt x="3043" y="290"/>
                    <a:pt x="3043" y="290"/>
                  </a:cubicBezTo>
                  <a:cubicBezTo>
                    <a:pt x="3047" y="289"/>
                    <a:pt x="3044" y="284"/>
                    <a:pt x="3048" y="284"/>
                  </a:cubicBezTo>
                  <a:cubicBezTo>
                    <a:pt x="3048" y="284"/>
                    <a:pt x="3048" y="284"/>
                    <a:pt x="3049" y="284"/>
                  </a:cubicBezTo>
                  <a:cubicBezTo>
                    <a:pt x="3054" y="285"/>
                    <a:pt x="3054" y="290"/>
                    <a:pt x="3060" y="290"/>
                  </a:cubicBezTo>
                  <a:cubicBezTo>
                    <a:pt x="3067" y="287"/>
                    <a:pt x="3073" y="282"/>
                    <a:pt x="3076" y="275"/>
                  </a:cubicBezTo>
                  <a:cubicBezTo>
                    <a:pt x="3073" y="270"/>
                    <a:pt x="3071" y="265"/>
                    <a:pt x="3067" y="261"/>
                  </a:cubicBezTo>
                  <a:cubicBezTo>
                    <a:pt x="3069" y="258"/>
                    <a:pt x="3073" y="257"/>
                    <a:pt x="3073" y="253"/>
                  </a:cubicBezTo>
                  <a:cubicBezTo>
                    <a:pt x="3070" y="248"/>
                    <a:pt x="3065" y="244"/>
                    <a:pt x="3056" y="244"/>
                  </a:cubicBezTo>
                  <a:cubicBezTo>
                    <a:pt x="3055" y="244"/>
                    <a:pt x="3054" y="244"/>
                    <a:pt x="3053" y="244"/>
                  </a:cubicBezTo>
                  <a:cubicBezTo>
                    <a:pt x="3050" y="242"/>
                    <a:pt x="3045" y="239"/>
                    <a:pt x="3041" y="239"/>
                  </a:cubicBezTo>
                  <a:cubicBezTo>
                    <a:pt x="3039" y="239"/>
                    <a:pt x="3037" y="240"/>
                    <a:pt x="3035" y="241"/>
                  </a:cubicBezTo>
                  <a:cubicBezTo>
                    <a:pt x="3034" y="247"/>
                    <a:pt x="3041" y="247"/>
                    <a:pt x="3040" y="253"/>
                  </a:cubicBezTo>
                  <a:cubicBezTo>
                    <a:pt x="3038" y="256"/>
                    <a:pt x="3034" y="256"/>
                    <a:pt x="3031" y="258"/>
                  </a:cubicBezTo>
                  <a:cubicBezTo>
                    <a:pt x="3034" y="268"/>
                    <a:pt x="3026" y="277"/>
                    <a:pt x="3017" y="277"/>
                  </a:cubicBezTo>
                  <a:cubicBezTo>
                    <a:pt x="3017" y="277"/>
                    <a:pt x="3017" y="277"/>
                    <a:pt x="3016" y="277"/>
                  </a:cubicBezTo>
                  <a:cubicBezTo>
                    <a:pt x="3001" y="275"/>
                    <a:pt x="3012" y="262"/>
                    <a:pt x="3011" y="255"/>
                  </a:cubicBezTo>
                  <a:cubicBezTo>
                    <a:pt x="3010" y="250"/>
                    <a:pt x="3003" y="247"/>
                    <a:pt x="2998" y="247"/>
                  </a:cubicBezTo>
                  <a:cubicBezTo>
                    <a:pt x="2997" y="247"/>
                    <a:pt x="2997" y="247"/>
                    <a:pt x="2997" y="247"/>
                  </a:cubicBezTo>
                  <a:cubicBezTo>
                    <a:pt x="2988" y="249"/>
                    <a:pt x="2994" y="254"/>
                    <a:pt x="2990" y="262"/>
                  </a:cubicBezTo>
                  <a:cubicBezTo>
                    <a:pt x="2990" y="262"/>
                    <a:pt x="2990" y="262"/>
                    <a:pt x="2990" y="262"/>
                  </a:cubicBezTo>
                  <a:cubicBezTo>
                    <a:pt x="2981" y="262"/>
                    <a:pt x="2984" y="251"/>
                    <a:pt x="2979" y="248"/>
                  </a:cubicBezTo>
                  <a:cubicBezTo>
                    <a:pt x="2976" y="245"/>
                    <a:pt x="2964" y="248"/>
                    <a:pt x="2964" y="242"/>
                  </a:cubicBezTo>
                  <a:cubicBezTo>
                    <a:pt x="2964" y="237"/>
                    <a:pt x="2971" y="237"/>
                    <a:pt x="2972" y="232"/>
                  </a:cubicBezTo>
                  <a:cubicBezTo>
                    <a:pt x="2966" y="225"/>
                    <a:pt x="2961" y="217"/>
                    <a:pt x="2953" y="212"/>
                  </a:cubicBezTo>
                  <a:cubicBezTo>
                    <a:pt x="2952" y="212"/>
                    <a:pt x="2951" y="212"/>
                    <a:pt x="2951" y="212"/>
                  </a:cubicBezTo>
                  <a:moveTo>
                    <a:pt x="839" y="202"/>
                  </a:moveTo>
                  <a:cubicBezTo>
                    <a:pt x="830" y="202"/>
                    <a:pt x="820" y="205"/>
                    <a:pt x="818" y="211"/>
                  </a:cubicBezTo>
                  <a:cubicBezTo>
                    <a:pt x="820" y="218"/>
                    <a:pt x="809" y="219"/>
                    <a:pt x="808" y="226"/>
                  </a:cubicBezTo>
                  <a:cubicBezTo>
                    <a:pt x="810" y="228"/>
                    <a:pt x="814" y="228"/>
                    <a:pt x="818" y="228"/>
                  </a:cubicBezTo>
                  <a:cubicBezTo>
                    <a:pt x="819" y="228"/>
                    <a:pt x="819" y="228"/>
                    <a:pt x="820" y="228"/>
                  </a:cubicBezTo>
                  <a:cubicBezTo>
                    <a:pt x="820" y="228"/>
                    <a:pt x="821" y="228"/>
                    <a:pt x="822" y="228"/>
                  </a:cubicBezTo>
                  <a:cubicBezTo>
                    <a:pt x="827" y="228"/>
                    <a:pt x="832" y="228"/>
                    <a:pt x="833" y="234"/>
                  </a:cubicBezTo>
                  <a:cubicBezTo>
                    <a:pt x="832" y="235"/>
                    <a:pt x="830" y="236"/>
                    <a:pt x="829" y="236"/>
                  </a:cubicBezTo>
                  <a:cubicBezTo>
                    <a:pt x="827" y="236"/>
                    <a:pt x="826" y="235"/>
                    <a:pt x="824" y="233"/>
                  </a:cubicBezTo>
                  <a:cubicBezTo>
                    <a:pt x="823" y="232"/>
                    <a:pt x="821" y="231"/>
                    <a:pt x="818" y="231"/>
                  </a:cubicBezTo>
                  <a:cubicBezTo>
                    <a:pt x="818" y="231"/>
                    <a:pt x="818" y="231"/>
                    <a:pt x="818" y="231"/>
                  </a:cubicBezTo>
                  <a:cubicBezTo>
                    <a:pt x="817" y="234"/>
                    <a:pt x="817" y="235"/>
                    <a:pt x="818" y="238"/>
                  </a:cubicBezTo>
                  <a:cubicBezTo>
                    <a:pt x="826" y="238"/>
                    <a:pt x="832" y="246"/>
                    <a:pt x="842" y="247"/>
                  </a:cubicBezTo>
                  <a:cubicBezTo>
                    <a:pt x="843" y="247"/>
                    <a:pt x="844" y="247"/>
                    <a:pt x="845" y="247"/>
                  </a:cubicBezTo>
                  <a:cubicBezTo>
                    <a:pt x="851" y="247"/>
                    <a:pt x="858" y="245"/>
                    <a:pt x="865" y="244"/>
                  </a:cubicBezTo>
                  <a:cubicBezTo>
                    <a:pt x="861" y="232"/>
                    <a:pt x="841" y="222"/>
                    <a:pt x="854" y="206"/>
                  </a:cubicBezTo>
                  <a:cubicBezTo>
                    <a:pt x="851" y="203"/>
                    <a:pt x="845" y="202"/>
                    <a:pt x="839" y="202"/>
                  </a:cubicBezTo>
                  <a:moveTo>
                    <a:pt x="3096" y="176"/>
                  </a:moveTo>
                  <a:cubicBezTo>
                    <a:pt x="3090" y="176"/>
                    <a:pt x="3084" y="176"/>
                    <a:pt x="3080" y="177"/>
                  </a:cubicBezTo>
                  <a:cubicBezTo>
                    <a:pt x="3077" y="181"/>
                    <a:pt x="3080" y="183"/>
                    <a:pt x="3081" y="187"/>
                  </a:cubicBezTo>
                  <a:cubicBezTo>
                    <a:pt x="3076" y="181"/>
                    <a:pt x="3071" y="179"/>
                    <a:pt x="3064" y="179"/>
                  </a:cubicBezTo>
                  <a:cubicBezTo>
                    <a:pt x="3053" y="179"/>
                    <a:pt x="3040" y="186"/>
                    <a:pt x="3035" y="194"/>
                  </a:cubicBezTo>
                  <a:cubicBezTo>
                    <a:pt x="3038" y="195"/>
                    <a:pt x="3043" y="198"/>
                    <a:pt x="3040" y="201"/>
                  </a:cubicBezTo>
                  <a:cubicBezTo>
                    <a:pt x="3039" y="202"/>
                    <a:pt x="3039" y="202"/>
                    <a:pt x="3038" y="202"/>
                  </a:cubicBezTo>
                  <a:cubicBezTo>
                    <a:pt x="3037" y="202"/>
                    <a:pt x="3036" y="202"/>
                    <a:pt x="3036" y="202"/>
                  </a:cubicBezTo>
                  <a:cubicBezTo>
                    <a:pt x="3035" y="202"/>
                    <a:pt x="3034" y="202"/>
                    <a:pt x="3034" y="202"/>
                  </a:cubicBezTo>
                  <a:cubicBezTo>
                    <a:pt x="3033" y="202"/>
                    <a:pt x="3032" y="202"/>
                    <a:pt x="3032" y="203"/>
                  </a:cubicBezTo>
                  <a:cubicBezTo>
                    <a:pt x="3037" y="207"/>
                    <a:pt x="3054" y="219"/>
                    <a:pt x="3035" y="221"/>
                  </a:cubicBezTo>
                  <a:cubicBezTo>
                    <a:pt x="3034" y="218"/>
                    <a:pt x="3033" y="215"/>
                    <a:pt x="3033" y="212"/>
                  </a:cubicBezTo>
                  <a:cubicBezTo>
                    <a:pt x="3012" y="205"/>
                    <a:pt x="3027" y="187"/>
                    <a:pt x="3036" y="179"/>
                  </a:cubicBezTo>
                  <a:cubicBezTo>
                    <a:pt x="3034" y="177"/>
                    <a:pt x="3031" y="176"/>
                    <a:pt x="3027" y="176"/>
                  </a:cubicBezTo>
                  <a:cubicBezTo>
                    <a:pt x="3010" y="176"/>
                    <a:pt x="2985" y="199"/>
                    <a:pt x="2990" y="213"/>
                  </a:cubicBezTo>
                  <a:cubicBezTo>
                    <a:pt x="2993" y="222"/>
                    <a:pt x="3009" y="214"/>
                    <a:pt x="3014" y="222"/>
                  </a:cubicBezTo>
                  <a:cubicBezTo>
                    <a:pt x="3013" y="224"/>
                    <a:pt x="3012" y="225"/>
                    <a:pt x="3009" y="225"/>
                  </a:cubicBezTo>
                  <a:cubicBezTo>
                    <a:pt x="3008" y="225"/>
                    <a:pt x="3006" y="224"/>
                    <a:pt x="3004" y="224"/>
                  </a:cubicBezTo>
                  <a:cubicBezTo>
                    <a:pt x="3002" y="224"/>
                    <a:pt x="3001" y="224"/>
                    <a:pt x="2999" y="224"/>
                  </a:cubicBezTo>
                  <a:cubicBezTo>
                    <a:pt x="2999" y="224"/>
                    <a:pt x="2999" y="224"/>
                    <a:pt x="2999" y="224"/>
                  </a:cubicBezTo>
                  <a:cubicBezTo>
                    <a:pt x="2999" y="230"/>
                    <a:pt x="3004" y="232"/>
                    <a:pt x="3008" y="235"/>
                  </a:cubicBezTo>
                  <a:cubicBezTo>
                    <a:pt x="3013" y="234"/>
                    <a:pt x="3018" y="234"/>
                    <a:pt x="3023" y="234"/>
                  </a:cubicBezTo>
                  <a:cubicBezTo>
                    <a:pt x="3034" y="234"/>
                    <a:pt x="3045" y="235"/>
                    <a:pt x="3056" y="236"/>
                  </a:cubicBezTo>
                  <a:cubicBezTo>
                    <a:pt x="3066" y="237"/>
                    <a:pt x="3077" y="238"/>
                    <a:pt x="3087" y="238"/>
                  </a:cubicBezTo>
                  <a:cubicBezTo>
                    <a:pt x="3092" y="238"/>
                    <a:pt x="3097" y="238"/>
                    <a:pt x="3102" y="238"/>
                  </a:cubicBezTo>
                  <a:cubicBezTo>
                    <a:pt x="3104" y="232"/>
                    <a:pt x="3095" y="231"/>
                    <a:pt x="3100" y="226"/>
                  </a:cubicBezTo>
                  <a:cubicBezTo>
                    <a:pt x="3113" y="230"/>
                    <a:pt x="3115" y="242"/>
                    <a:pt x="3125" y="248"/>
                  </a:cubicBezTo>
                  <a:cubicBezTo>
                    <a:pt x="3124" y="250"/>
                    <a:pt x="3122" y="254"/>
                    <a:pt x="3124" y="256"/>
                  </a:cubicBezTo>
                  <a:cubicBezTo>
                    <a:pt x="3128" y="255"/>
                    <a:pt x="3133" y="254"/>
                    <a:pt x="3137" y="254"/>
                  </a:cubicBezTo>
                  <a:cubicBezTo>
                    <a:pt x="3148" y="254"/>
                    <a:pt x="3157" y="259"/>
                    <a:pt x="3163" y="265"/>
                  </a:cubicBezTo>
                  <a:cubicBezTo>
                    <a:pt x="3159" y="275"/>
                    <a:pt x="3152" y="283"/>
                    <a:pt x="3146" y="290"/>
                  </a:cubicBezTo>
                  <a:cubicBezTo>
                    <a:pt x="3147" y="294"/>
                    <a:pt x="3149" y="296"/>
                    <a:pt x="3148" y="300"/>
                  </a:cubicBezTo>
                  <a:cubicBezTo>
                    <a:pt x="3141" y="303"/>
                    <a:pt x="3130" y="304"/>
                    <a:pt x="3120" y="304"/>
                  </a:cubicBezTo>
                  <a:cubicBezTo>
                    <a:pt x="3117" y="304"/>
                    <a:pt x="3113" y="304"/>
                    <a:pt x="3111" y="303"/>
                  </a:cubicBezTo>
                  <a:cubicBezTo>
                    <a:pt x="3110" y="305"/>
                    <a:pt x="3109" y="306"/>
                    <a:pt x="3107" y="306"/>
                  </a:cubicBezTo>
                  <a:cubicBezTo>
                    <a:pt x="3108" y="316"/>
                    <a:pt x="3112" y="319"/>
                    <a:pt x="3118" y="319"/>
                  </a:cubicBezTo>
                  <a:cubicBezTo>
                    <a:pt x="3122" y="319"/>
                    <a:pt x="3126" y="318"/>
                    <a:pt x="3131" y="317"/>
                  </a:cubicBezTo>
                  <a:cubicBezTo>
                    <a:pt x="3136" y="316"/>
                    <a:pt x="3141" y="314"/>
                    <a:pt x="3146" y="314"/>
                  </a:cubicBezTo>
                  <a:cubicBezTo>
                    <a:pt x="3147" y="314"/>
                    <a:pt x="3148" y="315"/>
                    <a:pt x="3148" y="315"/>
                  </a:cubicBezTo>
                  <a:cubicBezTo>
                    <a:pt x="3153" y="319"/>
                    <a:pt x="3158" y="324"/>
                    <a:pt x="3167" y="325"/>
                  </a:cubicBezTo>
                  <a:cubicBezTo>
                    <a:pt x="3174" y="338"/>
                    <a:pt x="3197" y="336"/>
                    <a:pt x="3204" y="349"/>
                  </a:cubicBezTo>
                  <a:cubicBezTo>
                    <a:pt x="3206" y="349"/>
                    <a:pt x="3211" y="350"/>
                    <a:pt x="3216" y="350"/>
                  </a:cubicBezTo>
                  <a:cubicBezTo>
                    <a:pt x="3220" y="350"/>
                    <a:pt x="3224" y="349"/>
                    <a:pt x="3225" y="346"/>
                  </a:cubicBezTo>
                  <a:cubicBezTo>
                    <a:pt x="3221" y="336"/>
                    <a:pt x="3202" y="337"/>
                    <a:pt x="3199" y="326"/>
                  </a:cubicBezTo>
                  <a:cubicBezTo>
                    <a:pt x="3201" y="325"/>
                    <a:pt x="3202" y="324"/>
                    <a:pt x="3204" y="324"/>
                  </a:cubicBezTo>
                  <a:cubicBezTo>
                    <a:pt x="3209" y="324"/>
                    <a:pt x="3216" y="329"/>
                    <a:pt x="3222" y="333"/>
                  </a:cubicBezTo>
                  <a:cubicBezTo>
                    <a:pt x="3228" y="337"/>
                    <a:pt x="3234" y="342"/>
                    <a:pt x="3237" y="342"/>
                  </a:cubicBezTo>
                  <a:cubicBezTo>
                    <a:pt x="3240" y="342"/>
                    <a:pt x="3242" y="339"/>
                    <a:pt x="3241" y="330"/>
                  </a:cubicBezTo>
                  <a:cubicBezTo>
                    <a:pt x="3244" y="329"/>
                    <a:pt x="3248" y="329"/>
                    <a:pt x="3248" y="327"/>
                  </a:cubicBezTo>
                  <a:cubicBezTo>
                    <a:pt x="3241" y="316"/>
                    <a:pt x="3225" y="313"/>
                    <a:pt x="3216" y="303"/>
                  </a:cubicBezTo>
                  <a:cubicBezTo>
                    <a:pt x="3215" y="298"/>
                    <a:pt x="3215" y="295"/>
                    <a:pt x="3213" y="290"/>
                  </a:cubicBezTo>
                  <a:cubicBezTo>
                    <a:pt x="3215" y="289"/>
                    <a:pt x="3213" y="287"/>
                    <a:pt x="3216" y="287"/>
                  </a:cubicBezTo>
                  <a:cubicBezTo>
                    <a:pt x="3216" y="287"/>
                    <a:pt x="3216" y="287"/>
                    <a:pt x="3216" y="287"/>
                  </a:cubicBezTo>
                  <a:cubicBezTo>
                    <a:pt x="3217" y="287"/>
                    <a:pt x="3217" y="287"/>
                    <a:pt x="3218" y="287"/>
                  </a:cubicBezTo>
                  <a:cubicBezTo>
                    <a:pt x="3224" y="287"/>
                    <a:pt x="3232" y="289"/>
                    <a:pt x="3235" y="294"/>
                  </a:cubicBezTo>
                  <a:cubicBezTo>
                    <a:pt x="3234" y="297"/>
                    <a:pt x="3230" y="297"/>
                    <a:pt x="3231" y="302"/>
                  </a:cubicBezTo>
                  <a:cubicBezTo>
                    <a:pt x="3237" y="305"/>
                    <a:pt x="3244" y="307"/>
                    <a:pt x="3251" y="309"/>
                  </a:cubicBezTo>
                  <a:cubicBezTo>
                    <a:pt x="3251" y="301"/>
                    <a:pt x="3257" y="300"/>
                    <a:pt x="3263" y="298"/>
                  </a:cubicBezTo>
                  <a:cubicBezTo>
                    <a:pt x="3266" y="296"/>
                    <a:pt x="3265" y="292"/>
                    <a:pt x="3267" y="290"/>
                  </a:cubicBezTo>
                  <a:cubicBezTo>
                    <a:pt x="3267" y="290"/>
                    <a:pt x="3268" y="290"/>
                    <a:pt x="3269" y="290"/>
                  </a:cubicBezTo>
                  <a:cubicBezTo>
                    <a:pt x="3271" y="290"/>
                    <a:pt x="3272" y="289"/>
                    <a:pt x="3275" y="289"/>
                  </a:cubicBezTo>
                  <a:cubicBezTo>
                    <a:pt x="3274" y="275"/>
                    <a:pt x="3255" y="278"/>
                    <a:pt x="3246" y="272"/>
                  </a:cubicBezTo>
                  <a:cubicBezTo>
                    <a:pt x="3242" y="270"/>
                    <a:pt x="3243" y="266"/>
                    <a:pt x="3238" y="265"/>
                  </a:cubicBezTo>
                  <a:cubicBezTo>
                    <a:pt x="3238" y="265"/>
                    <a:pt x="3237" y="265"/>
                    <a:pt x="3237" y="265"/>
                  </a:cubicBezTo>
                  <a:cubicBezTo>
                    <a:pt x="3236" y="265"/>
                    <a:pt x="3236" y="265"/>
                    <a:pt x="3235" y="265"/>
                  </a:cubicBezTo>
                  <a:cubicBezTo>
                    <a:pt x="3235" y="265"/>
                    <a:pt x="3234" y="265"/>
                    <a:pt x="3234" y="265"/>
                  </a:cubicBezTo>
                  <a:cubicBezTo>
                    <a:pt x="3232" y="265"/>
                    <a:pt x="3230" y="266"/>
                    <a:pt x="3229" y="266"/>
                  </a:cubicBezTo>
                  <a:cubicBezTo>
                    <a:pt x="3219" y="259"/>
                    <a:pt x="3205" y="255"/>
                    <a:pt x="3198" y="246"/>
                  </a:cubicBezTo>
                  <a:cubicBezTo>
                    <a:pt x="3199" y="244"/>
                    <a:pt x="3201" y="243"/>
                    <a:pt x="3203" y="243"/>
                  </a:cubicBezTo>
                  <a:cubicBezTo>
                    <a:pt x="3205" y="243"/>
                    <a:pt x="3207" y="244"/>
                    <a:pt x="3209" y="244"/>
                  </a:cubicBezTo>
                  <a:cubicBezTo>
                    <a:pt x="3211" y="245"/>
                    <a:pt x="3213" y="245"/>
                    <a:pt x="3215" y="245"/>
                  </a:cubicBezTo>
                  <a:cubicBezTo>
                    <a:pt x="3216" y="245"/>
                    <a:pt x="3218" y="245"/>
                    <a:pt x="3219" y="243"/>
                  </a:cubicBezTo>
                  <a:cubicBezTo>
                    <a:pt x="3217" y="238"/>
                    <a:pt x="3212" y="234"/>
                    <a:pt x="3205" y="234"/>
                  </a:cubicBezTo>
                  <a:cubicBezTo>
                    <a:pt x="3204" y="234"/>
                    <a:pt x="3202" y="234"/>
                    <a:pt x="3200" y="235"/>
                  </a:cubicBezTo>
                  <a:cubicBezTo>
                    <a:pt x="3197" y="232"/>
                    <a:pt x="3197" y="227"/>
                    <a:pt x="3194" y="224"/>
                  </a:cubicBezTo>
                  <a:cubicBezTo>
                    <a:pt x="3193" y="224"/>
                    <a:pt x="3193" y="224"/>
                    <a:pt x="3192" y="224"/>
                  </a:cubicBezTo>
                  <a:cubicBezTo>
                    <a:pt x="3187" y="224"/>
                    <a:pt x="3184" y="221"/>
                    <a:pt x="3178" y="220"/>
                  </a:cubicBezTo>
                  <a:cubicBezTo>
                    <a:pt x="3175" y="220"/>
                    <a:pt x="3173" y="224"/>
                    <a:pt x="3170" y="224"/>
                  </a:cubicBezTo>
                  <a:cubicBezTo>
                    <a:pt x="3169" y="224"/>
                    <a:pt x="3168" y="223"/>
                    <a:pt x="3167" y="222"/>
                  </a:cubicBezTo>
                  <a:cubicBezTo>
                    <a:pt x="3166" y="216"/>
                    <a:pt x="3175" y="219"/>
                    <a:pt x="3175" y="214"/>
                  </a:cubicBezTo>
                  <a:cubicBezTo>
                    <a:pt x="3173" y="210"/>
                    <a:pt x="3169" y="209"/>
                    <a:pt x="3164" y="209"/>
                  </a:cubicBezTo>
                  <a:cubicBezTo>
                    <a:pt x="3160" y="209"/>
                    <a:pt x="3155" y="210"/>
                    <a:pt x="3152" y="213"/>
                  </a:cubicBezTo>
                  <a:cubicBezTo>
                    <a:pt x="3141" y="210"/>
                    <a:pt x="3137" y="202"/>
                    <a:pt x="3134" y="193"/>
                  </a:cubicBezTo>
                  <a:cubicBezTo>
                    <a:pt x="3108" y="193"/>
                    <a:pt x="3108" y="193"/>
                    <a:pt x="3108" y="193"/>
                  </a:cubicBezTo>
                  <a:cubicBezTo>
                    <a:pt x="3104" y="195"/>
                    <a:pt x="3105" y="201"/>
                    <a:pt x="3102" y="203"/>
                  </a:cubicBezTo>
                  <a:cubicBezTo>
                    <a:pt x="3094" y="203"/>
                    <a:pt x="3091" y="198"/>
                    <a:pt x="3084" y="197"/>
                  </a:cubicBezTo>
                  <a:cubicBezTo>
                    <a:pt x="3082" y="199"/>
                    <a:pt x="3084" y="204"/>
                    <a:pt x="3079" y="204"/>
                  </a:cubicBezTo>
                  <a:cubicBezTo>
                    <a:pt x="3079" y="204"/>
                    <a:pt x="3079" y="204"/>
                    <a:pt x="3079" y="204"/>
                  </a:cubicBezTo>
                  <a:cubicBezTo>
                    <a:pt x="3073" y="199"/>
                    <a:pt x="3083" y="194"/>
                    <a:pt x="3084" y="188"/>
                  </a:cubicBezTo>
                  <a:cubicBezTo>
                    <a:pt x="3088" y="189"/>
                    <a:pt x="3090" y="192"/>
                    <a:pt x="3095" y="192"/>
                  </a:cubicBezTo>
                  <a:cubicBezTo>
                    <a:pt x="3103" y="185"/>
                    <a:pt x="3119" y="189"/>
                    <a:pt x="3127" y="185"/>
                  </a:cubicBezTo>
                  <a:cubicBezTo>
                    <a:pt x="3122" y="179"/>
                    <a:pt x="3108" y="176"/>
                    <a:pt x="3096" y="176"/>
                  </a:cubicBezTo>
                  <a:moveTo>
                    <a:pt x="2892" y="174"/>
                  </a:moveTo>
                  <a:cubicBezTo>
                    <a:pt x="2886" y="174"/>
                    <a:pt x="2879" y="178"/>
                    <a:pt x="2879" y="184"/>
                  </a:cubicBezTo>
                  <a:cubicBezTo>
                    <a:pt x="2880" y="189"/>
                    <a:pt x="2886" y="188"/>
                    <a:pt x="2888" y="193"/>
                  </a:cubicBezTo>
                  <a:cubicBezTo>
                    <a:pt x="2887" y="194"/>
                    <a:pt x="2886" y="195"/>
                    <a:pt x="2885" y="196"/>
                  </a:cubicBezTo>
                  <a:cubicBezTo>
                    <a:pt x="2884" y="196"/>
                    <a:pt x="2884" y="196"/>
                    <a:pt x="2884" y="196"/>
                  </a:cubicBezTo>
                  <a:cubicBezTo>
                    <a:pt x="2878" y="196"/>
                    <a:pt x="2878" y="191"/>
                    <a:pt x="2872" y="190"/>
                  </a:cubicBezTo>
                  <a:cubicBezTo>
                    <a:pt x="2869" y="192"/>
                    <a:pt x="2864" y="194"/>
                    <a:pt x="2864" y="199"/>
                  </a:cubicBezTo>
                  <a:cubicBezTo>
                    <a:pt x="2867" y="204"/>
                    <a:pt x="2876" y="204"/>
                    <a:pt x="2885" y="205"/>
                  </a:cubicBezTo>
                  <a:cubicBezTo>
                    <a:pt x="2891" y="210"/>
                    <a:pt x="2892" y="218"/>
                    <a:pt x="2900" y="218"/>
                  </a:cubicBezTo>
                  <a:cubicBezTo>
                    <a:pt x="2900" y="218"/>
                    <a:pt x="2901" y="218"/>
                    <a:pt x="2901" y="218"/>
                  </a:cubicBezTo>
                  <a:cubicBezTo>
                    <a:pt x="2904" y="218"/>
                    <a:pt x="2906" y="217"/>
                    <a:pt x="2909" y="215"/>
                  </a:cubicBezTo>
                  <a:cubicBezTo>
                    <a:pt x="2911" y="214"/>
                    <a:pt x="2914" y="212"/>
                    <a:pt x="2917" y="212"/>
                  </a:cubicBezTo>
                  <a:cubicBezTo>
                    <a:pt x="2918" y="212"/>
                    <a:pt x="2919" y="212"/>
                    <a:pt x="2920" y="213"/>
                  </a:cubicBezTo>
                  <a:cubicBezTo>
                    <a:pt x="2923" y="209"/>
                    <a:pt x="2926" y="206"/>
                    <a:pt x="2926" y="200"/>
                  </a:cubicBezTo>
                  <a:cubicBezTo>
                    <a:pt x="2923" y="194"/>
                    <a:pt x="2913" y="194"/>
                    <a:pt x="2911" y="188"/>
                  </a:cubicBezTo>
                  <a:cubicBezTo>
                    <a:pt x="2913" y="185"/>
                    <a:pt x="2919" y="185"/>
                    <a:pt x="2918" y="179"/>
                  </a:cubicBezTo>
                  <a:cubicBezTo>
                    <a:pt x="2917" y="178"/>
                    <a:pt x="2915" y="177"/>
                    <a:pt x="2912" y="177"/>
                  </a:cubicBezTo>
                  <a:cubicBezTo>
                    <a:pt x="2909" y="177"/>
                    <a:pt x="2905" y="178"/>
                    <a:pt x="2902" y="178"/>
                  </a:cubicBezTo>
                  <a:cubicBezTo>
                    <a:pt x="2900" y="175"/>
                    <a:pt x="2896" y="174"/>
                    <a:pt x="2892" y="174"/>
                  </a:cubicBezTo>
                  <a:moveTo>
                    <a:pt x="2833" y="173"/>
                  </a:moveTo>
                  <a:cubicBezTo>
                    <a:pt x="2828" y="173"/>
                    <a:pt x="2823" y="176"/>
                    <a:pt x="2824" y="181"/>
                  </a:cubicBezTo>
                  <a:cubicBezTo>
                    <a:pt x="2824" y="185"/>
                    <a:pt x="2832" y="186"/>
                    <a:pt x="2831" y="189"/>
                  </a:cubicBezTo>
                  <a:cubicBezTo>
                    <a:pt x="2828" y="188"/>
                    <a:pt x="2822" y="187"/>
                    <a:pt x="2816" y="187"/>
                  </a:cubicBezTo>
                  <a:cubicBezTo>
                    <a:pt x="2813" y="187"/>
                    <a:pt x="2810" y="187"/>
                    <a:pt x="2808" y="188"/>
                  </a:cubicBezTo>
                  <a:cubicBezTo>
                    <a:pt x="2808" y="196"/>
                    <a:pt x="2818" y="211"/>
                    <a:pt x="2809" y="214"/>
                  </a:cubicBezTo>
                  <a:cubicBezTo>
                    <a:pt x="2803" y="205"/>
                    <a:pt x="2801" y="192"/>
                    <a:pt x="2787" y="188"/>
                  </a:cubicBezTo>
                  <a:cubicBezTo>
                    <a:pt x="2785" y="194"/>
                    <a:pt x="2782" y="204"/>
                    <a:pt x="2775" y="204"/>
                  </a:cubicBezTo>
                  <a:cubicBezTo>
                    <a:pt x="2774" y="204"/>
                    <a:pt x="2772" y="203"/>
                    <a:pt x="2771" y="202"/>
                  </a:cubicBezTo>
                  <a:cubicBezTo>
                    <a:pt x="2770" y="197"/>
                    <a:pt x="2778" y="198"/>
                    <a:pt x="2776" y="192"/>
                  </a:cubicBezTo>
                  <a:cubicBezTo>
                    <a:pt x="2774" y="191"/>
                    <a:pt x="2772" y="191"/>
                    <a:pt x="2770" y="191"/>
                  </a:cubicBezTo>
                  <a:cubicBezTo>
                    <a:pt x="2765" y="191"/>
                    <a:pt x="2758" y="194"/>
                    <a:pt x="2753" y="194"/>
                  </a:cubicBezTo>
                  <a:cubicBezTo>
                    <a:pt x="2751" y="192"/>
                    <a:pt x="2752" y="188"/>
                    <a:pt x="2750" y="187"/>
                  </a:cubicBezTo>
                  <a:cubicBezTo>
                    <a:pt x="2749" y="187"/>
                    <a:pt x="2749" y="187"/>
                    <a:pt x="2749" y="187"/>
                  </a:cubicBezTo>
                  <a:cubicBezTo>
                    <a:pt x="2729" y="187"/>
                    <a:pt x="2707" y="193"/>
                    <a:pt x="2705" y="211"/>
                  </a:cubicBezTo>
                  <a:cubicBezTo>
                    <a:pt x="2711" y="213"/>
                    <a:pt x="2712" y="218"/>
                    <a:pt x="2720" y="218"/>
                  </a:cubicBezTo>
                  <a:cubicBezTo>
                    <a:pt x="2722" y="218"/>
                    <a:pt x="2725" y="214"/>
                    <a:pt x="2728" y="214"/>
                  </a:cubicBezTo>
                  <a:cubicBezTo>
                    <a:pt x="2729" y="214"/>
                    <a:pt x="2730" y="215"/>
                    <a:pt x="2731" y="215"/>
                  </a:cubicBezTo>
                  <a:cubicBezTo>
                    <a:pt x="2730" y="224"/>
                    <a:pt x="2714" y="220"/>
                    <a:pt x="2709" y="225"/>
                  </a:cubicBezTo>
                  <a:cubicBezTo>
                    <a:pt x="2712" y="230"/>
                    <a:pt x="2718" y="231"/>
                    <a:pt x="2725" y="231"/>
                  </a:cubicBezTo>
                  <a:cubicBezTo>
                    <a:pt x="2730" y="231"/>
                    <a:pt x="2736" y="231"/>
                    <a:pt x="2741" y="230"/>
                  </a:cubicBezTo>
                  <a:cubicBezTo>
                    <a:pt x="2747" y="229"/>
                    <a:pt x="2752" y="229"/>
                    <a:pt x="2757" y="229"/>
                  </a:cubicBezTo>
                  <a:cubicBezTo>
                    <a:pt x="2764" y="229"/>
                    <a:pt x="2770" y="230"/>
                    <a:pt x="2773" y="234"/>
                  </a:cubicBezTo>
                  <a:cubicBezTo>
                    <a:pt x="2769" y="236"/>
                    <a:pt x="2765" y="237"/>
                    <a:pt x="2760" y="237"/>
                  </a:cubicBezTo>
                  <a:cubicBezTo>
                    <a:pt x="2755" y="237"/>
                    <a:pt x="2751" y="236"/>
                    <a:pt x="2747" y="236"/>
                  </a:cubicBezTo>
                  <a:cubicBezTo>
                    <a:pt x="2742" y="235"/>
                    <a:pt x="2738" y="235"/>
                    <a:pt x="2734" y="235"/>
                  </a:cubicBezTo>
                  <a:cubicBezTo>
                    <a:pt x="2727" y="235"/>
                    <a:pt x="2720" y="236"/>
                    <a:pt x="2717" y="242"/>
                  </a:cubicBezTo>
                  <a:cubicBezTo>
                    <a:pt x="2724" y="248"/>
                    <a:pt x="2734" y="251"/>
                    <a:pt x="2745" y="251"/>
                  </a:cubicBezTo>
                  <a:cubicBezTo>
                    <a:pt x="2749" y="251"/>
                    <a:pt x="2753" y="250"/>
                    <a:pt x="2757" y="250"/>
                  </a:cubicBezTo>
                  <a:cubicBezTo>
                    <a:pt x="2759" y="254"/>
                    <a:pt x="2759" y="260"/>
                    <a:pt x="2764" y="262"/>
                  </a:cubicBezTo>
                  <a:cubicBezTo>
                    <a:pt x="2775" y="261"/>
                    <a:pt x="2782" y="257"/>
                    <a:pt x="2794" y="257"/>
                  </a:cubicBezTo>
                  <a:cubicBezTo>
                    <a:pt x="2795" y="257"/>
                    <a:pt x="2797" y="257"/>
                    <a:pt x="2798" y="257"/>
                  </a:cubicBezTo>
                  <a:cubicBezTo>
                    <a:pt x="2808" y="253"/>
                    <a:pt x="2821" y="244"/>
                    <a:pt x="2832" y="244"/>
                  </a:cubicBezTo>
                  <a:cubicBezTo>
                    <a:pt x="2835" y="244"/>
                    <a:pt x="2839" y="245"/>
                    <a:pt x="2841" y="247"/>
                  </a:cubicBezTo>
                  <a:cubicBezTo>
                    <a:pt x="2841" y="249"/>
                    <a:pt x="2835" y="247"/>
                    <a:pt x="2836" y="251"/>
                  </a:cubicBezTo>
                  <a:cubicBezTo>
                    <a:pt x="2838" y="254"/>
                    <a:pt x="2842" y="255"/>
                    <a:pt x="2846" y="255"/>
                  </a:cubicBezTo>
                  <a:cubicBezTo>
                    <a:pt x="2849" y="255"/>
                    <a:pt x="2852" y="254"/>
                    <a:pt x="2856" y="253"/>
                  </a:cubicBezTo>
                  <a:cubicBezTo>
                    <a:pt x="2860" y="253"/>
                    <a:pt x="2863" y="252"/>
                    <a:pt x="2867" y="252"/>
                  </a:cubicBezTo>
                  <a:cubicBezTo>
                    <a:pt x="2868" y="252"/>
                    <a:pt x="2869" y="252"/>
                    <a:pt x="2870" y="252"/>
                  </a:cubicBezTo>
                  <a:cubicBezTo>
                    <a:pt x="2872" y="247"/>
                    <a:pt x="2863" y="249"/>
                    <a:pt x="2864" y="244"/>
                  </a:cubicBezTo>
                  <a:cubicBezTo>
                    <a:pt x="2865" y="241"/>
                    <a:pt x="2869" y="240"/>
                    <a:pt x="2873" y="240"/>
                  </a:cubicBezTo>
                  <a:cubicBezTo>
                    <a:pt x="2876" y="240"/>
                    <a:pt x="2878" y="241"/>
                    <a:pt x="2880" y="241"/>
                  </a:cubicBezTo>
                  <a:cubicBezTo>
                    <a:pt x="2883" y="239"/>
                    <a:pt x="2885" y="237"/>
                    <a:pt x="2882" y="233"/>
                  </a:cubicBezTo>
                  <a:cubicBezTo>
                    <a:pt x="2870" y="231"/>
                    <a:pt x="2860" y="226"/>
                    <a:pt x="2850" y="222"/>
                  </a:cubicBezTo>
                  <a:cubicBezTo>
                    <a:pt x="2843" y="214"/>
                    <a:pt x="2843" y="201"/>
                    <a:pt x="2837" y="192"/>
                  </a:cubicBezTo>
                  <a:cubicBezTo>
                    <a:pt x="2840" y="188"/>
                    <a:pt x="2847" y="188"/>
                    <a:pt x="2848" y="183"/>
                  </a:cubicBezTo>
                  <a:cubicBezTo>
                    <a:pt x="2847" y="177"/>
                    <a:pt x="2840" y="173"/>
                    <a:pt x="2833" y="173"/>
                  </a:cubicBezTo>
                  <a:moveTo>
                    <a:pt x="2665" y="164"/>
                  </a:moveTo>
                  <a:cubicBezTo>
                    <a:pt x="2658" y="164"/>
                    <a:pt x="2651" y="166"/>
                    <a:pt x="2645" y="171"/>
                  </a:cubicBezTo>
                  <a:cubicBezTo>
                    <a:pt x="2656" y="187"/>
                    <a:pt x="2635" y="198"/>
                    <a:pt x="2632" y="214"/>
                  </a:cubicBezTo>
                  <a:cubicBezTo>
                    <a:pt x="2636" y="217"/>
                    <a:pt x="2642" y="217"/>
                    <a:pt x="2648" y="217"/>
                  </a:cubicBezTo>
                  <a:cubicBezTo>
                    <a:pt x="2649" y="217"/>
                    <a:pt x="2651" y="217"/>
                    <a:pt x="2652" y="217"/>
                  </a:cubicBezTo>
                  <a:cubicBezTo>
                    <a:pt x="2655" y="221"/>
                    <a:pt x="2659" y="222"/>
                    <a:pt x="2662" y="222"/>
                  </a:cubicBezTo>
                  <a:cubicBezTo>
                    <a:pt x="2669" y="222"/>
                    <a:pt x="2677" y="216"/>
                    <a:pt x="2683" y="213"/>
                  </a:cubicBezTo>
                  <a:cubicBezTo>
                    <a:pt x="2696" y="197"/>
                    <a:pt x="2717" y="189"/>
                    <a:pt x="2734" y="177"/>
                  </a:cubicBezTo>
                  <a:cubicBezTo>
                    <a:pt x="2728" y="172"/>
                    <a:pt x="2718" y="171"/>
                    <a:pt x="2710" y="167"/>
                  </a:cubicBezTo>
                  <a:cubicBezTo>
                    <a:pt x="2705" y="169"/>
                    <a:pt x="2703" y="172"/>
                    <a:pt x="2697" y="173"/>
                  </a:cubicBezTo>
                  <a:cubicBezTo>
                    <a:pt x="2689" y="168"/>
                    <a:pt x="2677" y="164"/>
                    <a:pt x="2665" y="164"/>
                  </a:cubicBezTo>
                  <a:moveTo>
                    <a:pt x="1117" y="163"/>
                  </a:moveTo>
                  <a:cubicBezTo>
                    <a:pt x="1114" y="163"/>
                    <a:pt x="1113" y="165"/>
                    <a:pt x="1114" y="168"/>
                  </a:cubicBezTo>
                  <a:cubicBezTo>
                    <a:pt x="1115" y="170"/>
                    <a:pt x="1116" y="172"/>
                    <a:pt x="1119" y="172"/>
                  </a:cubicBezTo>
                  <a:cubicBezTo>
                    <a:pt x="1121" y="172"/>
                    <a:pt x="1123" y="171"/>
                    <a:pt x="1126" y="166"/>
                  </a:cubicBezTo>
                  <a:cubicBezTo>
                    <a:pt x="1122" y="164"/>
                    <a:pt x="1119" y="163"/>
                    <a:pt x="1117" y="163"/>
                  </a:cubicBezTo>
                  <a:moveTo>
                    <a:pt x="1237" y="150"/>
                  </a:moveTo>
                  <a:cubicBezTo>
                    <a:pt x="1235" y="150"/>
                    <a:pt x="1233" y="150"/>
                    <a:pt x="1231" y="150"/>
                  </a:cubicBezTo>
                  <a:cubicBezTo>
                    <a:pt x="1228" y="154"/>
                    <a:pt x="1233" y="159"/>
                    <a:pt x="1229" y="161"/>
                  </a:cubicBezTo>
                  <a:cubicBezTo>
                    <a:pt x="1224" y="158"/>
                    <a:pt x="1219" y="158"/>
                    <a:pt x="1214" y="158"/>
                  </a:cubicBezTo>
                  <a:cubicBezTo>
                    <a:pt x="1207" y="158"/>
                    <a:pt x="1200" y="159"/>
                    <a:pt x="1193" y="161"/>
                  </a:cubicBezTo>
                  <a:cubicBezTo>
                    <a:pt x="1186" y="162"/>
                    <a:pt x="1180" y="164"/>
                    <a:pt x="1174" y="164"/>
                  </a:cubicBezTo>
                  <a:cubicBezTo>
                    <a:pt x="1172" y="164"/>
                    <a:pt x="1171" y="164"/>
                    <a:pt x="1169" y="163"/>
                  </a:cubicBezTo>
                  <a:cubicBezTo>
                    <a:pt x="1165" y="167"/>
                    <a:pt x="1170" y="176"/>
                    <a:pt x="1166" y="181"/>
                  </a:cubicBezTo>
                  <a:cubicBezTo>
                    <a:pt x="1168" y="186"/>
                    <a:pt x="1174" y="188"/>
                    <a:pt x="1175" y="193"/>
                  </a:cubicBezTo>
                  <a:cubicBezTo>
                    <a:pt x="1173" y="197"/>
                    <a:pt x="1170" y="201"/>
                    <a:pt x="1163" y="201"/>
                  </a:cubicBezTo>
                  <a:cubicBezTo>
                    <a:pt x="1163" y="201"/>
                    <a:pt x="1162" y="201"/>
                    <a:pt x="1162" y="201"/>
                  </a:cubicBezTo>
                  <a:cubicBezTo>
                    <a:pt x="1158" y="198"/>
                    <a:pt x="1165" y="195"/>
                    <a:pt x="1162" y="192"/>
                  </a:cubicBezTo>
                  <a:cubicBezTo>
                    <a:pt x="1160" y="192"/>
                    <a:pt x="1158" y="192"/>
                    <a:pt x="1156" y="192"/>
                  </a:cubicBezTo>
                  <a:cubicBezTo>
                    <a:pt x="1153" y="192"/>
                    <a:pt x="1149" y="192"/>
                    <a:pt x="1145" y="192"/>
                  </a:cubicBezTo>
                  <a:cubicBezTo>
                    <a:pt x="1141" y="192"/>
                    <a:pt x="1137" y="192"/>
                    <a:pt x="1133" y="192"/>
                  </a:cubicBezTo>
                  <a:cubicBezTo>
                    <a:pt x="1115" y="192"/>
                    <a:pt x="1099" y="194"/>
                    <a:pt x="1105" y="211"/>
                  </a:cubicBezTo>
                  <a:cubicBezTo>
                    <a:pt x="1111" y="215"/>
                    <a:pt x="1134" y="220"/>
                    <a:pt x="1136" y="231"/>
                  </a:cubicBezTo>
                  <a:cubicBezTo>
                    <a:pt x="1137" y="238"/>
                    <a:pt x="1131" y="242"/>
                    <a:pt x="1126" y="242"/>
                  </a:cubicBezTo>
                  <a:cubicBezTo>
                    <a:pt x="1122" y="242"/>
                    <a:pt x="1118" y="240"/>
                    <a:pt x="1117" y="237"/>
                  </a:cubicBezTo>
                  <a:cubicBezTo>
                    <a:pt x="1118" y="232"/>
                    <a:pt x="1124" y="233"/>
                    <a:pt x="1125" y="227"/>
                  </a:cubicBezTo>
                  <a:cubicBezTo>
                    <a:pt x="1106" y="225"/>
                    <a:pt x="1100" y="214"/>
                    <a:pt x="1080" y="213"/>
                  </a:cubicBezTo>
                  <a:cubicBezTo>
                    <a:pt x="1074" y="215"/>
                    <a:pt x="1078" y="220"/>
                    <a:pt x="1074" y="222"/>
                  </a:cubicBezTo>
                  <a:cubicBezTo>
                    <a:pt x="1073" y="222"/>
                    <a:pt x="1073" y="222"/>
                    <a:pt x="1073" y="222"/>
                  </a:cubicBezTo>
                  <a:cubicBezTo>
                    <a:pt x="1071" y="222"/>
                    <a:pt x="1069" y="221"/>
                    <a:pt x="1067" y="220"/>
                  </a:cubicBezTo>
                  <a:cubicBezTo>
                    <a:pt x="1066" y="219"/>
                    <a:pt x="1064" y="218"/>
                    <a:pt x="1062" y="218"/>
                  </a:cubicBezTo>
                  <a:cubicBezTo>
                    <a:pt x="1061" y="218"/>
                    <a:pt x="1060" y="218"/>
                    <a:pt x="1059" y="219"/>
                  </a:cubicBezTo>
                  <a:cubicBezTo>
                    <a:pt x="1054" y="233"/>
                    <a:pt x="1082" y="226"/>
                    <a:pt x="1085" y="237"/>
                  </a:cubicBezTo>
                  <a:cubicBezTo>
                    <a:pt x="1082" y="237"/>
                    <a:pt x="1079" y="238"/>
                    <a:pt x="1076" y="238"/>
                  </a:cubicBezTo>
                  <a:cubicBezTo>
                    <a:pt x="1067" y="238"/>
                    <a:pt x="1058" y="235"/>
                    <a:pt x="1054" y="229"/>
                  </a:cubicBezTo>
                  <a:cubicBezTo>
                    <a:pt x="1051" y="226"/>
                    <a:pt x="1052" y="221"/>
                    <a:pt x="1047" y="218"/>
                  </a:cubicBezTo>
                  <a:cubicBezTo>
                    <a:pt x="1037" y="220"/>
                    <a:pt x="1032" y="224"/>
                    <a:pt x="1027" y="230"/>
                  </a:cubicBezTo>
                  <a:cubicBezTo>
                    <a:pt x="1035" y="238"/>
                    <a:pt x="1037" y="252"/>
                    <a:pt x="1031" y="264"/>
                  </a:cubicBezTo>
                  <a:cubicBezTo>
                    <a:pt x="1034" y="264"/>
                    <a:pt x="1037" y="265"/>
                    <a:pt x="1041" y="265"/>
                  </a:cubicBezTo>
                  <a:cubicBezTo>
                    <a:pt x="1044" y="265"/>
                    <a:pt x="1047" y="264"/>
                    <a:pt x="1049" y="264"/>
                  </a:cubicBezTo>
                  <a:cubicBezTo>
                    <a:pt x="1052" y="264"/>
                    <a:pt x="1055" y="264"/>
                    <a:pt x="1058" y="264"/>
                  </a:cubicBezTo>
                  <a:cubicBezTo>
                    <a:pt x="1067" y="264"/>
                    <a:pt x="1075" y="266"/>
                    <a:pt x="1078" y="275"/>
                  </a:cubicBezTo>
                  <a:cubicBezTo>
                    <a:pt x="1080" y="281"/>
                    <a:pt x="1076" y="285"/>
                    <a:pt x="1080" y="292"/>
                  </a:cubicBezTo>
                  <a:cubicBezTo>
                    <a:pt x="1078" y="293"/>
                    <a:pt x="1076" y="293"/>
                    <a:pt x="1075" y="293"/>
                  </a:cubicBezTo>
                  <a:cubicBezTo>
                    <a:pt x="1066" y="293"/>
                    <a:pt x="1067" y="281"/>
                    <a:pt x="1066" y="274"/>
                  </a:cubicBezTo>
                  <a:cubicBezTo>
                    <a:pt x="1063" y="272"/>
                    <a:pt x="1058" y="271"/>
                    <a:pt x="1052" y="271"/>
                  </a:cubicBezTo>
                  <a:cubicBezTo>
                    <a:pt x="1048" y="271"/>
                    <a:pt x="1044" y="271"/>
                    <a:pt x="1041" y="272"/>
                  </a:cubicBezTo>
                  <a:cubicBezTo>
                    <a:pt x="1040" y="278"/>
                    <a:pt x="1047" y="278"/>
                    <a:pt x="1047" y="283"/>
                  </a:cubicBezTo>
                  <a:cubicBezTo>
                    <a:pt x="1045" y="287"/>
                    <a:pt x="1038" y="286"/>
                    <a:pt x="1035" y="290"/>
                  </a:cubicBezTo>
                  <a:cubicBezTo>
                    <a:pt x="1036" y="302"/>
                    <a:pt x="1018" y="308"/>
                    <a:pt x="1001" y="308"/>
                  </a:cubicBezTo>
                  <a:cubicBezTo>
                    <a:pt x="989" y="308"/>
                    <a:pt x="978" y="305"/>
                    <a:pt x="974" y="300"/>
                  </a:cubicBezTo>
                  <a:cubicBezTo>
                    <a:pt x="976" y="297"/>
                    <a:pt x="980" y="296"/>
                    <a:pt x="984" y="296"/>
                  </a:cubicBezTo>
                  <a:cubicBezTo>
                    <a:pt x="991" y="296"/>
                    <a:pt x="998" y="299"/>
                    <a:pt x="1003" y="301"/>
                  </a:cubicBezTo>
                  <a:cubicBezTo>
                    <a:pt x="1016" y="296"/>
                    <a:pt x="1025" y="288"/>
                    <a:pt x="1028" y="275"/>
                  </a:cubicBezTo>
                  <a:cubicBezTo>
                    <a:pt x="1016" y="268"/>
                    <a:pt x="1026" y="250"/>
                    <a:pt x="1024" y="239"/>
                  </a:cubicBezTo>
                  <a:cubicBezTo>
                    <a:pt x="1023" y="234"/>
                    <a:pt x="1016" y="233"/>
                    <a:pt x="1017" y="228"/>
                  </a:cubicBezTo>
                  <a:cubicBezTo>
                    <a:pt x="1027" y="222"/>
                    <a:pt x="1026" y="208"/>
                    <a:pt x="1013" y="205"/>
                  </a:cubicBezTo>
                  <a:cubicBezTo>
                    <a:pt x="1011" y="201"/>
                    <a:pt x="1012" y="197"/>
                    <a:pt x="1008" y="195"/>
                  </a:cubicBezTo>
                  <a:cubicBezTo>
                    <a:pt x="1007" y="195"/>
                    <a:pt x="1005" y="195"/>
                    <a:pt x="1004" y="195"/>
                  </a:cubicBezTo>
                  <a:cubicBezTo>
                    <a:pt x="1000" y="195"/>
                    <a:pt x="997" y="195"/>
                    <a:pt x="997" y="199"/>
                  </a:cubicBezTo>
                  <a:cubicBezTo>
                    <a:pt x="998" y="204"/>
                    <a:pt x="1008" y="201"/>
                    <a:pt x="1008" y="206"/>
                  </a:cubicBezTo>
                  <a:cubicBezTo>
                    <a:pt x="1007" y="207"/>
                    <a:pt x="1005" y="207"/>
                    <a:pt x="1004" y="207"/>
                  </a:cubicBezTo>
                  <a:cubicBezTo>
                    <a:pt x="1002" y="207"/>
                    <a:pt x="1000" y="207"/>
                    <a:pt x="998" y="206"/>
                  </a:cubicBezTo>
                  <a:cubicBezTo>
                    <a:pt x="996" y="206"/>
                    <a:pt x="994" y="205"/>
                    <a:pt x="992" y="205"/>
                  </a:cubicBezTo>
                  <a:cubicBezTo>
                    <a:pt x="991" y="205"/>
                    <a:pt x="989" y="206"/>
                    <a:pt x="988" y="206"/>
                  </a:cubicBezTo>
                  <a:cubicBezTo>
                    <a:pt x="986" y="220"/>
                    <a:pt x="979" y="230"/>
                    <a:pt x="964" y="233"/>
                  </a:cubicBezTo>
                  <a:cubicBezTo>
                    <a:pt x="962" y="240"/>
                    <a:pt x="970" y="245"/>
                    <a:pt x="965" y="253"/>
                  </a:cubicBezTo>
                  <a:cubicBezTo>
                    <a:pt x="972" y="259"/>
                    <a:pt x="980" y="264"/>
                    <a:pt x="987" y="270"/>
                  </a:cubicBezTo>
                  <a:cubicBezTo>
                    <a:pt x="985" y="274"/>
                    <a:pt x="983" y="277"/>
                    <a:pt x="978" y="278"/>
                  </a:cubicBezTo>
                  <a:cubicBezTo>
                    <a:pt x="958" y="270"/>
                    <a:pt x="940" y="257"/>
                    <a:pt x="912" y="257"/>
                  </a:cubicBezTo>
                  <a:cubicBezTo>
                    <a:pt x="908" y="257"/>
                    <a:pt x="905" y="257"/>
                    <a:pt x="902" y="257"/>
                  </a:cubicBezTo>
                  <a:cubicBezTo>
                    <a:pt x="898" y="256"/>
                    <a:pt x="897" y="251"/>
                    <a:pt x="894" y="249"/>
                  </a:cubicBezTo>
                  <a:cubicBezTo>
                    <a:pt x="890" y="249"/>
                    <a:pt x="886" y="246"/>
                    <a:pt x="883" y="246"/>
                  </a:cubicBezTo>
                  <a:cubicBezTo>
                    <a:pt x="881" y="246"/>
                    <a:pt x="880" y="247"/>
                    <a:pt x="879" y="248"/>
                  </a:cubicBezTo>
                  <a:cubicBezTo>
                    <a:pt x="877" y="260"/>
                    <a:pt x="900" y="258"/>
                    <a:pt x="903" y="270"/>
                  </a:cubicBezTo>
                  <a:cubicBezTo>
                    <a:pt x="899" y="272"/>
                    <a:pt x="893" y="276"/>
                    <a:pt x="887" y="276"/>
                  </a:cubicBezTo>
                  <a:cubicBezTo>
                    <a:pt x="887" y="276"/>
                    <a:pt x="886" y="276"/>
                    <a:pt x="885" y="276"/>
                  </a:cubicBezTo>
                  <a:cubicBezTo>
                    <a:pt x="882" y="273"/>
                    <a:pt x="887" y="269"/>
                    <a:pt x="884" y="266"/>
                  </a:cubicBezTo>
                  <a:cubicBezTo>
                    <a:pt x="875" y="268"/>
                    <a:pt x="870" y="274"/>
                    <a:pt x="861" y="274"/>
                  </a:cubicBezTo>
                  <a:cubicBezTo>
                    <a:pt x="858" y="274"/>
                    <a:pt x="856" y="274"/>
                    <a:pt x="852" y="273"/>
                  </a:cubicBezTo>
                  <a:cubicBezTo>
                    <a:pt x="846" y="276"/>
                    <a:pt x="838" y="284"/>
                    <a:pt x="829" y="284"/>
                  </a:cubicBezTo>
                  <a:cubicBezTo>
                    <a:pt x="827" y="284"/>
                    <a:pt x="825" y="284"/>
                    <a:pt x="823" y="283"/>
                  </a:cubicBezTo>
                  <a:cubicBezTo>
                    <a:pt x="827" y="279"/>
                    <a:pt x="837" y="275"/>
                    <a:pt x="834" y="268"/>
                  </a:cubicBezTo>
                  <a:cubicBezTo>
                    <a:pt x="834" y="268"/>
                    <a:pt x="833" y="268"/>
                    <a:pt x="833" y="268"/>
                  </a:cubicBezTo>
                  <a:cubicBezTo>
                    <a:pt x="826" y="268"/>
                    <a:pt x="822" y="274"/>
                    <a:pt x="817" y="275"/>
                  </a:cubicBezTo>
                  <a:cubicBezTo>
                    <a:pt x="815" y="275"/>
                    <a:pt x="814" y="275"/>
                    <a:pt x="812" y="275"/>
                  </a:cubicBezTo>
                  <a:cubicBezTo>
                    <a:pt x="811" y="275"/>
                    <a:pt x="810" y="275"/>
                    <a:pt x="809" y="275"/>
                  </a:cubicBezTo>
                  <a:cubicBezTo>
                    <a:pt x="808" y="275"/>
                    <a:pt x="806" y="275"/>
                    <a:pt x="805" y="275"/>
                  </a:cubicBezTo>
                  <a:cubicBezTo>
                    <a:pt x="803" y="275"/>
                    <a:pt x="801" y="275"/>
                    <a:pt x="799" y="276"/>
                  </a:cubicBezTo>
                  <a:cubicBezTo>
                    <a:pt x="796" y="277"/>
                    <a:pt x="791" y="281"/>
                    <a:pt x="787" y="283"/>
                  </a:cubicBezTo>
                  <a:cubicBezTo>
                    <a:pt x="784" y="284"/>
                    <a:pt x="780" y="285"/>
                    <a:pt x="778" y="286"/>
                  </a:cubicBezTo>
                  <a:cubicBezTo>
                    <a:pt x="770" y="290"/>
                    <a:pt x="767" y="298"/>
                    <a:pt x="761" y="299"/>
                  </a:cubicBezTo>
                  <a:cubicBezTo>
                    <a:pt x="760" y="299"/>
                    <a:pt x="760" y="299"/>
                    <a:pt x="759" y="299"/>
                  </a:cubicBezTo>
                  <a:cubicBezTo>
                    <a:pt x="753" y="299"/>
                    <a:pt x="746" y="295"/>
                    <a:pt x="743" y="291"/>
                  </a:cubicBezTo>
                  <a:cubicBezTo>
                    <a:pt x="745" y="285"/>
                    <a:pt x="758" y="288"/>
                    <a:pt x="761" y="282"/>
                  </a:cubicBezTo>
                  <a:cubicBezTo>
                    <a:pt x="755" y="276"/>
                    <a:pt x="745" y="270"/>
                    <a:pt x="734" y="270"/>
                  </a:cubicBezTo>
                  <a:cubicBezTo>
                    <a:pt x="732" y="270"/>
                    <a:pt x="730" y="271"/>
                    <a:pt x="728" y="271"/>
                  </a:cubicBezTo>
                  <a:cubicBezTo>
                    <a:pt x="733" y="277"/>
                    <a:pt x="731" y="284"/>
                    <a:pt x="732" y="292"/>
                  </a:cubicBezTo>
                  <a:cubicBezTo>
                    <a:pt x="733" y="298"/>
                    <a:pt x="742" y="307"/>
                    <a:pt x="732" y="309"/>
                  </a:cubicBezTo>
                  <a:cubicBezTo>
                    <a:pt x="726" y="308"/>
                    <a:pt x="724" y="303"/>
                    <a:pt x="716" y="303"/>
                  </a:cubicBezTo>
                  <a:cubicBezTo>
                    <a:pt x="715" y="303"/>
                    <a:pt x="713" y="303"/>
                    <a:pt x="711" y="303"/>
                  </a:cubicBezTo>
                  <a:cubicBezTo>
                    <a:pt x="707" y="310"/>
                    <a:pt x="696" y="312"/>
                    <a:pt x="691" y="319"/>
                  </a:cubicBezTo>
                  <a:cubicBezTo>
                    <a:pt x="693" y="323"/>
                    <a:pt x="698" y="325"/>
                    <a:pt x="695" y="329"/>
                  </a:cubicBezTo>
                  <a:cubicBezTo>
                    <a:pt x="693" y="330"/>
                    <a:pt x="691" y="330"/>
                    <a:pt x="690" y="330"/>
                  </a:cubicBezTo>
                  <a:cubicBezTo>
                    <a:pt x="684" y="330"/>
                    <a:pt x="678" y="328"/>
                    <a:pt x="673" y="325"/>
                  </a:cubicBezTo>
                  <a:cubicBezTo>
                    <a:pt x="668" y="323"/>
                    <a:pt x="663" y="321"/>
                    <a:pt x="658" y="321"/>
                  </a:cubicBezTo>
                  <a:cubicBezTo>
                    <a:pt x="658" y="321"/>
                    <a:pt x="658" y="321"/>
                    <a:pt x="658" y="321"/>
                  </a:cubicBezTo>
                  <a:cubicBezTo>
                    <a:pt x="655" y="325"/>
                    <a:pt x="661" y="329"/>
                    <a:pt x="663" y="332"/>
                  </a:cubicBezTo>
                  <a:cubicBezTo>
                    <a:pt x="665" y="334"/>
                    <a:pt x="673" y="332"/>
                    <a:pt x="674" y="335"/>
                  </a:cubicBezTo>
                  <a:cubicBezTo>
                    <a:pt x="672" y="340"/>
                    <a:pt x="669" y="342"/>
                    <a:pt x="666" y="342"/>
                  </a:cubicBezTo>
                  <a:cubicBezTo>
                    <a:pt x="660" y="342"/>
                    <a:pt x="654" y="337"/>
                    <a:pt x="649" y="335"/>
                  </a:cubicBezTo>
                  <a:cubicBezTo>
                    <a:pt x="646" y="333"/>
                    <a:pt x="643" y="334"/>
                    <a:pt x="640" y="333"/>
                  </a:cubicBezTo>
                  <a:cubicBezTo>
                    <a:pt x="631" y="328"/>
                    <a:pt x="639" y="322"/>
                    <a:pt x="642" y="315"/>
                  </a:cubicBezTo>
                  <a:cubicBezTo>
                    <a:pt x="635" y="307"/>
                    <a:pt x="615" y="305"/>
                    <a:pt x="616" y="293"/>
                  </a:cubicBezTo>
                  <a:cubicBezTo>
                    <a:pt x="626" y="294"/>
                    <a:pt x="636" y="303"/>
                    <a:pt x="650" y="306"/>
                  </a:cubicBezTo>
                  <a:cubicBezTo>
                    <a:pt x="660" y="308"/>
                    <a:pt x="669" y="309"/>
                    <a:pt x="678" y="309"/>
                  </a:cubicBezTo>
                  <a:cubicBezTo>
                    <a:pt x="689" y="309"/>
                    <a:pt x="699" y="307"/>
                    <a:pt x="705" y="299"/>
                  </a:cubicBezTo>
                  <a:cubicBezTo>
                    <a:pt x="710" y="290"/>
                    <a:pt x="696" y="279"/>
                    <a:pt x="684" y="279"/>
                  </a:cubicBezTo>
                  <a:cubicBezTo>
                    <a:pt x="683" y="279"/>
                    <a:pt x="683" y="279"/>
                    <a:pt x="683" y="279"/>
                  </a:cubicBezTo>
                  <a:cubicBezTo>
                    <a:pt x="667" y="270"/>
                    <a:pt x="646" y="265"/>
                    <a:pt x="621" y="264"/>
                  </a:cubicBezTo>
                  <a:cubicBezTo>
                    <a:pt x="620" y="260"/>
                    <a:pt x="621" y="255"/>
                    <a:pt x="619" y="253"/>
                  </a:cubicBezTo>
                  <a:cubicBezTo>
                    <a:pt x="609" y="255"/>
                    <a:pt x="602" y="259"/>
                    <a:pt x="592" y="261"/>
                  </a:cubicBezTo>
                  <a:cubicBezTo>
                    <a:pt x="591" y="259"/>
                    <a:pt x="588" y="259"/>
                    <a:pt x="588" y="256"/>
                  </a:cubicBezTo>
                  <a:cubicBezTo>
                    <a:pt x="592" y="252"/>
                    <a:pt x="599" y="248"/>
                    <a:pt x="594" y="241"/>
                  </a:cubicBezTo>
                  <a:cubicBezTo>
                    <a:pt x="592" y="241"/>
                    <a:pt x="591" y="240"/>
                    <a:pt x="590" y="240"/>
                  </a:cubicBezTo>
                  <a:cubicBezTo>
                    <a:pt x="586" y="240"/>
                    <a:pt x="583" y="243"/>
                    <a:pt x="578" y="243"/>
                  </a:cubicBezTo>
                  <a:cubicBezTo>
                    <a:pt x="577" y="240"/>
                    <a:pt x="578" y="235"/>
                    <a:pt x="573" y="235"/>
                  </a:cubicBezTo>
                  <a:cubicBezTo>
                    <a:pt x="572" y="235"/>
                    <a:pt x="572" y="235"/>
                    <a:pt x="572" y="235"/>
                  </a:cubicBezTo>
                  <a:cubicBezTo>
                    <a:pt x="565" y="237"/>
                    <a:pt x="569" y="243"/>
                    <a:pt x="562" y="245"/>
                  </a:cubicBezTo>
                  <a:cubicBezTo>
                    <a:pt x="561" y="245"/>
                    <a:pt x="560" y="245"/>
                    <a:pt x="560" y="245"/>
                  </a:cubicBezTo>
                  <a:cubicBezTo>
                    <a:pt x="554" y="245"/>
                    <a:pt x="549" y="241"/>
                    <a:pt x="544" y="239"/>
                  </a:cubicBezTo>
                  <a:cubicBezTo>
                    <a:pt x="537" y="245"/>
                    <a:pt x="527" y="250"/>
                    <a:pt x="516" y="250"/>
                  </a:cubicBezTo>
                  <a:cubicBezTo>
                    <a:pt x="513" y="250"/>
                    <a:pt x="510" y="250"/>
                    <a:pt x="506" y="249"/>
                  </a:cubicBezTo>
                  <a:cubicBezTo>
                    <a:pt x="504" y="252"/>
                    <a:pt x="509" y="254"/>
                    <a:pt x="506" y="257"/>
                  </a:cubicBezTo>
                  <a:cubicBezTo>
                    <a:pt x="503" y="260"/>
                    <a:pt x="499" y="260"/>
                    <a:pt x="495" y="260"/>
                  </a:cubicBezTo>
                  <a:cubicBezTo>
                    <a:pt x="491" y="260"/>
                    <a:pt x="487" y="260"/>
                    <a:pt x="482" y="259"/>
                  </a:cubicBezTo>
                  <a:cubicBezTo>
                    <a:pt x="473" y="263"/>
                    <a:pt x="470" y="271"/>
                    <a:pt x="457" y="272"/>
                  </a:cubicBezTo>
                  <a:cubicBezTo>
                    <a:pt x="452" y="271"/>
                    <a:pt x="452" y="265"/>
                    <a:pt x="450" y="263"/>
                  </a:cubicBezTo>
                  <a:cubicBezTo>
                    <a:pt x="443" y="265"/>
                    <a:pt x="437" y="268"/>
                    <a:pt x="434" y="275"/>
                  </a:cubicBezTo>
                  <a:cubicBezTo>
                    <a:pt x="440" y="278"/>
                    <a:pt x="446" y="276"/>
                    <a:pt x="452" y="277"/>
                  </a:cubicBezTo>
                  <a:cubicBezTo>
                    <a:pt x="447" y="280"/>
                    <a:pt x="441" y="283"/>
                    <a:pt x="440" y="290"/>
                  </a:cubicBezTo>
                  <a:cubicBezTo>
                    <a:pt x="434" y="293"/>
                    <a:pt x="428" y="296"/>
                    <a:pt x="423" y="300"/>
                  </a:cubicBezTo>
                  <a:cubicBezTo>
                    <a:pt x="425" y="313"/>
                    <a:pt x="412" y="321"/>
                    <a:pt x="400" y="326"/>
                  </a:cubicBezTo>
                  <a:cubicBezTo>
                    <a:pt x="397" y="328"/>
                    <a:pt x="403" y="330"/>
                    <a:pt x="400" y="332"/>
                  </a:cubicBezTo>
                  <a:cubicBezTo>
                    <a:pt x="395" y="334"/>
                    <a:pt x="388" y="335"/>
                    <a:pt x="387" y="341"/>
                  </a:cubicBezTo>
                  <a:cubicBezTo>
                    <a:pt x="388" y="343"/>
                    <a:pt x="389" y="343"/>
                    <a:pt x="391" y="343"/>
                  </a:cubicBezTo>
                  <a:cubicBezTo>
                    <a:pt x="391" y="343"/>
                    <a:pt x="392" y="343"/>
                    <a:pt x="392" y="343"/>
                  </a:cubicBezTo>
                  <a:cubicBezTo>
                    <a:pt x="393" y="343"/>
                    <a:pt x="393" y="343"/>
                    <a:pt x="394" y="343"/>
                  </a:cubicBezTo>
                  <a:cubicBezTo>
                    <a:pt x="396" y="343"/>
                    <a:pt x="398" y="343"/>
                    <a:pt x="398" y="346"/>
                  </a:cubicBezTo>
                  <a:cubicBezTo>
                    <a:pt x="397" y="348"/>
                    <a:pt x="395" y="349"/>
                    <a:pt x="393" y="349"/>
                  </a:cubicBezTo>
                  <a:cubicBezTo>
                    <a:pt x="390" y="349"/>
                    <a:pt x="387" y="347"/>
                    <a:pt x="383" y="347"/>
                  </a:cubicBezTo>
                  <a:cubicBezTo>
                    <a:pt x="379" y="348"/>
                    <a:pt x="381" y="354"/>
                    <a:pt x="376" y="354"/>
                  </a:cubicBezTo>
                  <a:cubicBezTo>
                    <a:pt x="373" y="353"/>
                    <a:pt x="370" y="353"/>
                    <a:pt x="368" y="353"/>
                  </a:cubicBezTo>
                  <a:cubicBezTo>
                    <a:pt x="363" y="353"/>
                    <a:pt x="360" y="355"/>
                    <a:pt x="356" y="357"/>
                  </a:cubicBezTo>
                  <a:cubicBezTo>
                    <a:pt x="352" y="359"/>
                    <a:pt x="347" y="361"/>
                    <a:pt x="342" y="361"/>
                  </a:cubicBezTo>
                  <a:cubicBezTo>
                    <a:pt x="342" y="361"/>
                    <a:pt x="342" y="361"/>
                    <a:pt x="341" y="361"/>
                  </a:cubicBezTo>
                  <a:cubicBezTo>
                    <a:pt x="343" y="367"/>
                    <a:pt x="340" y="375"/>
                    <a:pt x="344" y="380"/>
                  </a:cubicBezTo>
                  <a:cubicBezTo>
                    <a:pt x="341" y="382"/>
                    <a:pt x="336" y="381"/>
                    <a:pt x="337" y="386"/>
                  </a:cubicBezTo>
                  <a:cubicBezTo>
                    <a:pt x="338" y="387"/>
                    <a:pt x="339" y="387"/>
                    <a:pt x="341" y="387"/>
                  </a:cubicBezTo>
                  <a:cubicBezTo>
                    <a:pt x="342" y="387"/>
                    <a:pt x="343" y="387"/>
                    <a:pt x="344" y="387"/>
                  </a:cubicBezTo>
                  <a:cubicBezTo>
                    <a:pt x="345" y="387"/>
                    <a:pt x="346" y="387"/>
                    <a:pt x="347" y="387"/>
                  </a:cubicBezTo>
                  <a:cubicBezTo>
                    <a:pt x="349" y="387"/>
                    <a:pt x="350" y="387"/>
                    <a:pt x="351" y="389"/>
                  </a:cubicBezTo>
                  <a:cubicBezTo>
                    <a:pt x="349" y="392"/>
                    <a:pt x="344" y="393"/>
                    <a:pt x="341" y="397"/>
                  </a:cubicBezTo>
                  <a:cubicBezTo>
                    <a:pt x="344" y="408"/>
                    <a:pt x="350" y="415"/>
                    <a:pt x="365" y="416"/>
                  </a:cubicBezTo>
                  <a:cubicBezTo>
                    <a:pt x="376" y="412"/>
                    <a:pt x="381" y="403"/>
                    <a:pt x="396" y="402"/>
                  </a:cubicBezTo>
                  <a:cubicBezTo>
                    <a:pt x="403" y="411"/>
                    <a:pt x="418" y="421"/>
                    <a:pt x="408" y="437"/>
                  </a:cubicBezTo>
                  <a:cubicBezTo>
                    <a:pt x="411" y="443"/>
                    <a:pt x="417" y="447"/>
                    <a:pt x="423" y="447"/>
                  </a:cubicBezTo>
                  <a:cubicBezTo>
                    <a:pt x="428" y="447"/>
                    <a:pt x="434" y="444"/>
                    <a:pt x="438" y="440"/>
                  </a:cubicBezTo>
                  <a:cubicBezTo>
                    <a:pt x="439" y="440"/>
                    <a:pt x="440" y="440"/>
                    <a:pt x="441" y="440"/>
                  </a:cubicBezTo>
                  <a:cubicBezTo>
                    <a:pt x="452" y="440"/>
                    <a:pt x="469" y="432"/>
                    <a:pt x="459" y="423"/>
                  </a:cubicBezTo>
                  <a:cubicBezTo>
                    <a:pt x="455" y="424"/>
                    <a:pt x="457" y="431"/>
                    <a:pt x="452" y="431"/>
                  </a:cubicBezTo>
                  <a:cubicBezTo>
                    <a:pt x="452" y="431"/>
                    <a:pt x="452" y="430"/>
                    <a:pt x="451" y="430"/>
                  </a:cubicBezTo>
                  <a:cubicBezTo>
                    <a:pt x="441" y="408"/>
                    <a:pt x="478" y="409"/>
                    <a:pt x="477" y="388"/>
                  </a:cubicBezTo>
                  <a:cubicBezTo>
                    <a:pt x="474" y="383"/>
                    <a:pt x="465" y="384"/>
                    <a:pt x="462" y="379"/>
                  </a:cubicBezTo>
                  <a:cubicBezTo>
                    <a:pt x="465" y="368"/>
                    <a:pt x="463" y="361"/>
                    <a:pt x="468" y="355"/>
                  </a:cubicBezTo>
                  <a:cubicBezTo>
                    <a:pt x="477" y="344"/>
                    <a:pt x="505" y="345"/>
                    <a:pt x="509" y="330"/>
                  </a:cubicBezTo>
                  <a:cubicBezTo>
                    <a:pt x="508" y="327"/>
                    <a:pt x="506" y="325"/>
                    <a:pt x="504" y="322"/>
                  </a:cubicBezTo>
                  <a:cubicBezTo>
                    <a:pt x="509" y="310"/>
                    <a:pt x="526" y="315"/>
                    <a:pt x="541" y="312"/>
                  </a:cubicBezTo>
                  <a:cubicBezTo>
                    <a:pt x="564" y="325"/>
                    <a:pt x="521" y="335"/>
                    <a:pt x="516" y="346"/>
                  </a:cubicBezTo>
                  <a:cubicBezTo>
                    <a:pt x="506" y="348"/>
                    <a:pt x="504" y="358"/>
                    <a:pt x="501" y="366"/>
                  </a:cubicBezTo>
                  <a:cubicBezTo>
                    <a:pt x="506" y="370"/>
                    <a:pt x="504" y="376"/>
                    <a:pt x="501" y="381"/>
                  </a:cubicBezTo>
                  <a:cubicBezTo>
                    <a:pt x="509" y="387"/>
                    <a:pt x="519" y="390"/>
                    <a:pt x="529" y="390"/>
                  </a:cubicBezTo>
                  <a:cubicBezTo>
                    <a:pt x="538" y="390"/>
                    <a:pt x="548" y="388"/>
                    <a:pt x="558" y="386"/>
                  </a:cubicBezTo>
                  <a:cubicBezTo>
                    <a:pt x="565" y="385"/>
                    <a:pt x="570" y="382"/>
                    <a:pt x="575" y="382"/>
                  </a:cubicBezTo>
                  <a:cubicBezTo>
                    <a:pt x="579" y="382"/>
                    <a:pt x="582" y="384"/>
                    <a:pt x="585" y="389"/>
                  </a:cubicBezTo>
                  <a:cubicBezTo>
                    <a:pt x="582" y="394"/>
                    <a:pt x="572" y="398"/>
                    <a:pt x="563" y="398"/>
                  </a:cubicBezTo>
                  <a:cubicBezTo>
                    <a:pt x="558" y="398"/>
                    <a:pt x="554" y="397"/>
                    <a:pt x="551" y="394"/>
                  </a:cubicBezTo>
                  <a:cubicBezTo>
                    <a:pt x="545" y="398"/>
                    <a:pt x="533" y="397"/>
                    <a:pt x="529" y="403"/>
                  </a:cubicBezTo>
                  <a:cubicBezTo>
                    <a:pt x="534" y="411"/>
                    <a:pt x="538" y="422"/>
                    <a:pt x="527" y="429"/>
                  </a:cubicBezTo>
                  <a:cubicBezTo>
                    <a:pt x="520" y="426"/>
                    <a:pt x="522" y="419"/>
                    <a:pt x="515" y="417"/>
                  </a:cubicBezTo>
                  <a:cubicBezTo>
                    <a:pt x="515" y="417"/>
                    <a:pt x="514" y="417"/>
                    <a:pt x="513" y="417"/>
                  </a:cubicBezTo>
                  <a:cubicBezTo>
                    <a:pt x="501" y="417"/>
                    <a:pt x="499" y="437"/>
                    <a:pt x="501" y="449"/>
                  </a:cubicBezTo>
                  <a:cubicBezTo>
                    <a:pt x="496" y="453"/>
                    <a:pt x="488" y="456"/>
                    <a:pt x="481" y="458"/>
                  </a:cubicBezTo>
                  <a:cubicBezTo>
                    <a:pt x="476" y="453"/>
                    <a:pt x="472" y="451"/>
                    <a:pt x="468" y="451"/>
                  </a:cubicBezTo>
                  <a:cubicBezTo>
                    <a:pt x="460" y="451"/>
                    <a:pt x="452" y="458"/>
                    <a:pt x="438" y="458"/>
                  </a:cubicBezTo>
                  <a:cubicBezTo>
                    <a:pt x="436" y="464"/>
                    <a:pt x="433" y="466"/>
                    <a:pt x="430" y="466"/>
                  </a:cubicBezTo>
                  <a:cubicBezTo>
                    <a:pt x="425" y="466"/>
                    <a:pt x="420" y="461"/>
                    <a:pt x="418" y="456"/>
                  </a:cubicBezTo>
                  <a:cubicBezTo>
                    <a:pt x="418" y="456"/>
                    <a:pt x="417" y="456"/>
                    <a:pt x="417" y="456"/>
                  </a:cubicBezTo>
                  <a:cubicBezTo>
                    <a:pt x="412" y="456"/>
                    <a:pt x="406" y="462"/>
                    <a:pt x="399" y="463"/>
                  </a:cubicBezTo>
                  <a:cubicBezTo>
                    <a:pt x="395" y="459"/>
                    <a:pt x="390" y="456"/>
                    <a:pt x="387" y="451"/>
                  </a:cubicBezTo>
                  <a:cubicBezTo>
                    <a:pt x="398" y="444"/>
                    <a:pt x="392" y="427"/>
                    <a:pt x="393" y="418"/>
                  </a:cubicBezTo>
                  <a:cubicBezTo>
                    <a:pt x="392" y="418"/>
                    <a:pt x="390" y="418"/>
                    <a:pt x="389" y="418"/>
                  </a:cubicBezTo>
                  <a:cubicBezTo>
                    <a:pt x="381" y="418"/>
                    <a:pt x="377" y="424"/>
                    <a:pt x="372" y="428"/>
                  </a:cubicBezTo>
                  <a:cubicBezTo>
                    <a:pt x="372" y="440"/>
                    <a:pt x="379" y="457"/>
                    <a:pt x="369" y="467"/>
                  </a:cubicBezTo>
                  <a:cubicBezTo>
                    <a:pt x="367" y="466"/>
                    <a:pt x="365" y="466"/>
                    <a:pt x="363" y="466"/>
                  </a:cubicBezTo>
                  <a:cubicBezTo>
                    <a:pt x="359" y="466"/>
                    <a:pt x="355" y="467"/>
                    <a:pt x="351" y="468"/>
                  </a:cubicBezTo>
                  <a:cubicBezTo>
                    <a:pt x="346" y="469"/>
                    <a:pt x="342" y="470"/>
                    <a:pt x="337" y="470"/>
                  </a:cubicBezTo>
                  <a:cubicBezTo>
                    <a:pt x="337" y="470"/>
                    <a:pt x="337" y="470"/>
                    <a:pt x="337" y="470"/>
                  </a:cubicBezTo>
                  <a:cubicBezTo>
                    <a:pt x="333" y="474"/>
                    <a:pt x="331" y="479"/>
                    <a:pt x="329" y="485"/>
                  </a:cubicBezTo>
                  <a:cubicBezTo>
                    <a:pt x="322" y="489"/>
                    <a:pt x="316" y="494"/>
                    <a:pt x="309" y="498"/>
                  </a:cubicBezTo>
                  <a:cubicBezTo>
                    <a:pt x="1237" y="498"/>
                    <a:pt x="1237" y="498"/>
                    <a:pt x="1237" y="498"/>
                  </a:cubicBezTo>
                  <a:cubicBezTo>
                    <a:pt x="1237" y="150"/>
                    <a:pt x="1237" y="150"/>
                    <a:pt x="1237" y="150"/>
                  </a:cubicBezTo>
                  <a:moveTo>
                    <a:pt x="2942" y="147"/>
                  </a:moveTo>
                  <a:cubicBezTo>
                    <a:pt x="2936" y="147"/>
                    <a:pt x="2929" y="149"/>
                    <a:pt x="2926" y="153"/>
                  </a:cubicBezTo>
                  <a:cubicBezTo>
                    <a:pt x="2927" y="161"/>
                    <a:pt x="2939" y="161"/>
                    <a:pt x="2942" y="168"/>
                  </a:cubicBezTo>
                  <a:cubicBezTo>
                    <a:pt x="2936" y="181"/>
                    <a:pt x="2926" y="198"/>
                    <a:pt x="2942" y="208"/>
                  </a:cubicBezTo>
                  <a:cubicBezTo>
                    <a:pt x="2950" y="206"/>
                    <a:pt x="2954" y="202"/>
                    <a:pt x="2952" y="196"/>
                  </a:cubicBezTo>
                  <a:cubicBezTo>
                    <a:pt x="2954" y="195"/>
                    <a:pt x="2957" y="195"/>
                    <a:pt x="2961" y="195"/>
                  </a:cubicBezTo>
                  <a:cubicBezTo>
                    <a:pt x="2962" y="195"/>
                    <a:pt x="2963" y="195"/>
                    <a:pt x="2964" y="195"/>
                  </a:cubicBezTo>
                  <a:cubicBezTo>
                    <a:pt x="2965" y="195"/>
                    <a:pt x="2966" y="195"/>
                    <a:pt x="2967" y="195"/>
                  </a:cubicBezTo>
                  <a:cubicBezTo>
                    <a:pt x="2968" y="195"/>
                    <a:pt x="2968" y="195"/>
                    <a:pt x="2969" y="195"/>
                  </a:cubicBezTo>
                  <a:cubicBezTo>
                    <a:pt x="2972" y="187"/>
                    <a:pt x="2983" y="184"/>
                    <a:pt x="2985" y="175"/>
                  </a:cubicBezTo>
                  <a:cubicBezTo>
                    <a:pt x="2979" y="168"/>
                    <a:pt x="2958" y="173"/>
                    <a:pt x="2949" y="168"/>
                  </a:cubicBezTo>
                  <a:cubicBezTo>
                    <a:pt x="2950" y="161"/>
                    <a:pt x="2957" y="162"/>
                    <a:pt x="2957" y="155"/>
                  </a:cubicBezTo>
                  <a:cubicBezTo>
                    <a:pt x="2956" y="149"/>
                    <a:pt x="2949" y="147"/>
                    <a:pt x="2942" y="147"/>
                  </a:cubicBezTo>
                  <a:moveTo>
                    <a:pt x="2710" y="140"/>
                  </a:moveTo>
                  <a:cubicBezTo>
                    <a:pt x="2706" y="140"/>
                    <a:pt x="2700" y="145"/>
                    <a:pt x="2702" y="150"/>
                  </a:cubicBezTo>
                  <a:cubicBezTo>
                    <a:pt x="2703" y="150"/>
                    <a:pt x="2704" y="150"/>
                    <a:pt x="2705" y="150"/>
                  </a:cubicBezTo>
                  <a:cubicBezTo>
                    <a:pt x="2710" y="150"/>
                    <a:pt x="2715" y="146"/>
                    <a:pt x="2714" y="143"/>
                  </a:cubicBezTo>
                  <a:cubicBezTo>
                    <a:pt x="2714" y="141"/>
                    <a:pt x="2712" y="140"/>
                    <a:pt x="2710" y="140"/>
                  </a:cubicBezTo>
                  <a:moveTo>
                    <a:pt x="973" y="138"/>
                  </a:moveTo>
                  <a:cubicBezTo>
                    <a:pt x="963" y="138"/>
                    <a:pt x="952" y="142"/>
                    <a:pt x="948" y="146"/>
                  </a:cubicBezTo>
                  <a:cubicBezTo>
                    <a:pt x="947" y="146"/>
                    <a:pt x="946" y="146"/>
                    <a:pt x="946" y="146"/>
                  </a:cubicBezTo>
                  <a:cubicBezTo>
                    <a:pt x="937" y="146"/>
                    <a:pt x="931" y="151"/>
                    <a:pt x="923" y="151"/>
                  </a:cubicBezTo>
                  <a:cubicBezTo>
                    <a:pt x="923" y="151"/>
                    <a:pt x="923" y="151"/>
                    <a:pt x="922" y="151"/>
                  </a:cubicBezTo>
                  <a:cubicBezTo>
                    <a:pt x="920" y="151"/>
                    <a:pt x="919" y="151"/>
                    <a:pt x="917" y="150"/>
                  </a:cubicBezTo>
                  <a:cubicBezTo>
                    <a:pt x="915" y="150"/>
                    <a:pt x="913" y="149"/>
                    <a:pt x="911" y="149"/>
                  </a:cubicBezTo>
                  <a:cubicBezTo>
                    <a:pt x="910" y="149"/>
                    <a:pt x="910" y="149"/>
                    <a:pt x="910" y="150"/>
                  </a:cubicBezTo>
                  <a:cubicBezTo>
                    <a:pt x="905" y="150"/>
                    <a:pt x="900" y="154"/>
                    <a:pt x="894" y="156"/>
                  </a:cubicBezTo>
                  <a:cubicBezTo>
                    <a:pt x="887" y="158"/>
                    <a:pt x="881" y="158"/>
                    <a:pt x="876" y="161"/>
                  </a:cubicBezTo>
                  <a:cubicBezTo>
                    <a:pt x="872" y="163"/>
                    <a:pt x="870" y="169"/>
                    <a:pt x="866" y="172"/>
                  </a:cubicBezTo>
                  <a:cubicBezTo>
                    <a:pt x="862" y="175"/>
                    <a:pt x="856" y="179"/>
                    <a:pt x="851" y="182"/>
                  </a:cubicBezTo>
                  <a:cubicBezTo>
                    <a:pt x="845" y="185"/>
                    <a:pt x="837" y="185"/>
                    <a:pt x="833" y="190"/>
                  </a:cubicBezTo>
                  <a:cubicBezTo>
                    <a:pt x="838" y="199"/>
                    <a:pt x="855" y="197"/>
                    <a:pt x="863" y="203"/>
                  </a:cubicBezTo>
                  <a:cubicBezTo>
                    <a:pt x="870" y="184"/>
                    <a:pt x="902" y="181"/>
                    <a:pt x="922" y="171"/>
                  </a:cubicBezTo>
                  <a:cubicBezTo>
                    <a:pt x="928" y="168"/>
                    <a:pt x="932" y="164"/>
                    <a:pt x="938" y="162"/>
                  </a:cubicBezTo>
                  <a:cubicBezTo>
                    <a:pt x="950" y="157"/>
                    <a:pt x="985" y="157"/>
                    <a:pt x="986" y="147"/>
                  </a:cubicBezTo>
                  <a:cubicBezTo>
                    <a:pt x="987" y="140"/>
                    <a:pt x="981" y="138"/>
                    <a:pt x="973" y="138"/>
                  </a:cubicBezTo>
                  <a:moveTo>
                    <a:pt x="2907" y="126"/>
                  </a:moveTo>
                  <a:cubicBezTo>
                    <a:pt x="2905" y="126"/>
                    <a:pt x="2903" y="127"/>
                    <a:pt x="2901" y="128"/>
                  </a:cubicBezTo>
                  <a:cubicBezTo>
                    <a:pt x="2901" y="128"/>
                    <a:pt x="2901" y="128"/>
                    <a:pt x="2901" y="128"/>
                  </a:cubicBezTo>
                  <a:cubicBezTo>
                    <a:pt x="2900" y="128"/>
                    <a:pt x="2899" y="128"/>
                    <a:pt x="2898" y="128"/>
                  </a:cubicBezTo>
                  <a:cubicBezTo>
                    <a:pt x="2897" y="128"/>
                    <a:pt x="2896" y="128"/>
                    <a:pt x="2895" y="128"/>
                  </a:cubicBezTo>
                  <a:cubicBezTo>
                    <a:pt x="2890" y="128"/>
                    <a:pt x="2886" y="129"/>
                    <a:pt x="2885" y="132"/>
                  </a:cubicBezTo>
                  <a:cubicBezTo>
                    <a:pt x="2887" y="134"/>
                    <a:pt x="2888" y="139"/>
                    <a:pt x="2884" y="139"/>
                  </a:cubicBezTo>
                  <a:cubicBezTo>
                    <a:pt x="2880" y="136"/>
                    <a:pt x="2879" y="130"/>
                    <a:pt x="2872" y="128"/>
                  </a:cubicBezTo>
                  <a:cubicBezTo>
                    <a:pt x="2870" y="130"/>
                    <a:pt x="2868" y="132"/>
                    <a:pt x="2866" y="134"/>
                  </a:cubicBezTo>
                  <a:cubicBezTo>
                    <a:pt x="2866" y="138"/>
                    <a:pt x="2870" y="138"/>
                    <a:pt x="2870" y="142"/>
                  </a:cubicBezTo>
                  <a:cubicBezTo>
                    <a:pt x="2867" y="144"/>
                    <a:pt x="2862" y="150"/>
                    <a:pt x="2867" y="154"/>
                  </a:cubicBezTo>
                  <a:cubicBezTo>
                    <a:pt x="2874" y="153"/>
                    <a:pt x="2881" y="148"/>
                    <a:pt x="2888" y="148"/>
                  </a:cubicBezTo>
                  <a:cubicBezTo>
                    <a:pt x="2889" y="148"/>
                    <a:pt x="2890" y="148"/>
                    <a:pt x="2891" y="149"/>
                  </a:cubicBezTo>
                  <a:cubicBezTo>
                    <a:pt x="2891" y="150"/>
                    <a:pt x="2889" y="151"/>
                    <a:pt x="2888" y="151"/>
                  </a:cubicBezTo>
                  <a:cubicBezTo>
                    <a:pt x="2888" y="151"/>
                    <a:pt x="2887" y="151"/>
                    <a:pt x="2887" y="151"/>
                  </a:cubicBezTo>
                  <a:cubicBezTo>
                    <a:pt x="2886" y="151"/>
                    <a:pt x="2886" y="151"/>
                    <a:pt x="2885" y="151"/>
                  </a:cubicBezTo>
                  <a:cubicBezTo>
                    <a:pt x="2884" y="151"/>
                    <a:pt x="2883" y="151"/>
                    <a:pt x="2882" y="151"/>
                  </a:cubicBezTo>
                  <a:cubicBezTo>
                    <a:pt x="2883" y="155"/>
                    <a:pt x="2880" y="156"/>
                    <a:pt x="2882" y="158"/>
                  </a:cubicBezTo>
                  <a:cubicBezTo>
                    <a:pt x="2888" y="157"/>
                    <a:pt x="2893" y="155"/>
                    <a:pt x="2899" y="155"/>
                  </a:cubicBezTo>
                  <a:cubicBezTo>
                    <a:pt x="2901" y="155"/>
                    <a:pt x="2903" y="156"/>
                    <a:pt x="2906" y="156"/>
                  </a:cubicBezTo>
                  <a:cubicBezTo>
                    <a:pt x="2919" y="154"/>
                    <a:pt x="2919" y="126"/>
                    <a:pt x="2907" y="126"/>
                  </a:cubicBezTo>
                  <a:moveTo>
                    <a:pt x="2786" y="124"/>
                  </a:moveTo>
                  <a:cubicBezTo>
                    <a:pt x="2782" y="124"/>
                    <a:pt x="2778" y="126"/>
                    <a:pt x="2777" y="131"/>
                  </a:cubicBezTo>
                  <a:cubicBezTo>
                    <a:pt x="2777" y="139"/>
                    <a:pt x="2791" y="139"/>
                    <a:pt x="2790" y="149"/>
                  </a:cubicBezTo>
                  <a:cubicBezTo>
                    <a:pt x="2775" y="146"/>
                    <a:pt x="2757" y="137"/>
                    <a:pt x="2738" y="133"/>
                  </a:cubicBezTo>
                  <a:cubicBezTo>
                    <a:pt x="2733" y="141"/>
                    <a:pt x="2727" y="148"/>
                    <a:pt x="2718" y="153"/>
                  </a:cubicBezTo>
                  <a:cubicBezTo>
                    <a:pt x="2722" y="157"/>
                    <a:pt x="2727" y="158"/>
                    <a:pt x="2732" y="158"/>
                  </a:cubicBezTo>
                  <a:cubicBezTo>
                    <a:pt x="2738" y="158"/>
                    <a:pt x="2745" y="157"/>
                    <a:pt x="2751" y="155"/>
                  </a:cubicBezTo>
                  <a:cubicBezTo>
                    <a:pt x="2757" y="154"/>
                    <a:pt x="2763" y="153"/>
                    <a:pt x="2767" y="153"/>
                  </a:cubicBezTo>
                  <a:cubicBezTo>
                    <a:pt x="2768" y="153"/>
                    <a:pt x="2769" y="153"/>
                    <a:pt x="2769" y="153"/>
                  </a:cubicBezTo>
                  <a:cubicBezTo>
                    <a:pt x="2766" y="162"/>
                    <a:pt x="2748" y="158"/>
                    <a:pt x="2746" y="167"/>
                  </a:cubicBezTo>
                  <a:cubicBezTo>
                    <a:pt x="2751" y="169"/>
                    <a:pt x="2755" y="170"/>
                    <a:pt x="2759" y="170"/>
                  </a:cubicBezTo>
                  <a:cubicBezTo>
                    <a:pt x="2774" y="170"/>
                    <a:pt x="2785" y="159"/>
                    <a:pt x="2802" y="157"/>
                  </a:cubicBezTo>
                  <a:cubicBezTo>
                    <a:pt x="2802" y="157"/>
                    <a:pt x="2803" y="157"/>
                    <a:pt x="2803" y="157"/>
                  </a:cubicBezTo>
                  <a:cubicBezTo>
                    <a:pt x="2804" y="157"/>
                    <a:pt x="2805" y="157"/>
                    <a:pt x="2807" y="157"/>
                  </a:cubicBezTo>
                  <a:cubicBezTo>
                    <a:pt x="2808" y="157"/>
                    <a:pt x="2809" y="157"/>
                    <a:pt x="2810" y="157"/>
                  </a:cubicBezTo>
                  <a:cubicBezTo>
                    <a:pt x="2811" y="157"/>
                    <a:pt x="2812" y="157"/>
                    <a:pt x="2813" y="157"/>
                  </a:cubicBezTo>
                  <a:cubicBezTo>
                    <a:pt x="2823" y="154"/>
                    <a:pt x="2834" y="140"/>
                    <a:pt x="2820" y="138"/>
                  </a:cubicBezTo>
                  <a:cubicBezTo>
                    <a:pt x="2820" y="138"/>
                    <a:pt x="2820" y="138"/>
                    <a:pt x="2819" y="138"/>
                  </a:cubicBezTo>
                  <a:cubicBezTo>
                    <a:pt x="2817" y="138"/>
                    <a:pt x="2816" y="139"/>
                    <a:pt x="2815" y="140"/>
                  </a:cubicBezTo>
                  <a:cubicBezTo>
                    <a:pt x="2813" y="141"/>
                    <a:pt x="2812" y="142"/>
                    <a:pt x="2810" y="142"/>
                  </a:cubicBezTo>
                  <a:cubicBezTo>
                    <a:pt x="2810" y="142"/>
                    <a:pt x="2810" y="142"/>
                    <a:pt x="2809" y="142"/>
                  </a:cubicBezTo>
                  <a:cubicBezTo>
                    <a:pt x="2800" y="142"/>
                    <a:pt x="2800" y="128"/>
                    <a:pt x="2793" y="125"/>
                  </a:cubicBezTo>
                  <a:cubicBezTo>
                    <a:pt x="2791" y="125"/>
                    <a:pt x="2788" y="124"/>
                    <a:pt x="2786" y="124"/>
                  </a:cubicBezTo>
                  <a:moveTo>
                    <a:pt x="2752" y="123"/>
                  </a:moveTo>
                  <a:cubicBezTo>
                    <a:pt x="2749" y="123"/>
                    <a:pt x="2745" y="125"/>
                    <a:pt x="2745" y="127"/>
                  </a:cubicBezTo>
                  <a:cubicBezTo>
                    <a:pt x="2746" y="130"/>
                    <a:pt x="2748" y="131"/>
                    <a:pt x="2751" y="131"/>
                  </a:cubicBezTo>
                  <a:cubicBezTo>
                    <a:pt x="2754" y="131"/>
                    <a:pt x="2757" y="129"/>
                    <a:pt x="2757" y="126"/>
                  </a:cubicBezTo>
                  <a:cubicBezTo>
                    <a:pt x="2757" y="124"/>
                    <a:pt x="2755" y="123"/>
                    <a:pt x="2752" y="123"/>
                  </a:cubicBezTo>
                  <a:moveTo>
                    <a:pt x="2931" y="120"/>
                  </a:moveTo>
                  <a:cubicBezTo>
                    <a:pt x="2926" y="120"/>
                    <a:pt x="2921" y="122"/>
                    <a:pt x="2919" y="127"/>
                  </a:cubicBezTo>
                  <a:cubicBezTo>
                    <a:pt x="2924" y="133"/>
                    <a:pt x="2935" y="138"/>
                    <a:pt x="2946" y="138"/>
                  </a:cubicBezTo>
                  <a:cubicBezTo>
                    <a:pt x="2949" y="138"/>
                    <a:pt x="2952" y="138"/>
                    <a:pt x="2956" y="137"/>
                  </a:cubicBezTo>
                  <a:cubicBezTo>
                    <a:pt x="2961" y="142"/>
                    <a:pt x="2968" y="148"/>
                    <a:pt x="2968" y="159"/>
                  </a:cubicBezTo>
                  <a:cubicBezTo>
                    <a:pt x="2976" y="161"/>
                    <a:pt x="2983" y="166"/>
                    <a:pt x="2991" y="166"/>
                  </a:cubicBezTo>
                  <a:cubicBezTo>
                    <a:pt x="2993" y="166"/>
                    <a:pt x="2996" y="166"/>
                    <a:pt x="2999" y="164"/>
                  </a:cubicBezTo>
                  <a:cubicBezTo>
                    <a:pt x="3004" y="164"/>
                    <a:pt x="3003" y="169"/>
                    <a:pt x="3008" y="169"/>
                  </a:cubicBezTo>
                  <a:cubicBezTo>
                    <a:pt x="3023" y="165"/>
                    <a:pt x="3046" y="168"/>
                    <a:pt x="3055" y="159"/>
                  </a:cubicBezTo>
                  <a:cubicBezTo>
                    <a:pt x="3060" y="160"/>
                    <a:pt x="3058" y="167"/>
                    <a:pt x="3064" y="167"/>
                  </a:cubicBezTo>
                  <a:cubicBezTo>
                    <a:pt x="3075" y="166"/>
                    <a:pt x="3083" y="161"/>
                    <a:pt x="3093" y="161"/>
                  </a:cubicBezTo>
                  <a:cubicBezTo>
                    <a:pt x="3093" y="161"/>
                    <a:pt x="3094" y="161"/>
                    <a:pt x="3094" y="161"/>
                  </a:cubicBezTo>
                  <a:cubicBezTo>
                    <a:pt x="3098" y="153"/>
                    <a:pt x="3089" y="151"/>
                    <a:pt x="3086" y="146"/>
                  </a:cubicBezTo>
                  <a:cubicBezTo>
                    <a:pt x="3079" y="144"/>
                    <a:pt x="3071" y="143"/>
                    <a:pt x="3064" y="143"/>
                  </a:cubicBezTo>
                  <a:cubicBezTo>
                    <a:pt x="3055" y="143"/>
                    <a:pt x="3046" y="144"/>
                    <a:pt x="3036" y="145"/>
                  </a:cubicBezTo>
                  <a:cubicBezTo>
                    <a:pt x="3027" y="147"/>
                    <a:pt x="3017" y="148"/>
                    <a:pt x="3007" y="148"/>
                  </a:cubicBezTo>
                  <a:cubicBezTo>
                    <a:pt x="3005" y="148"/>
                    <a:pt x="3003" y="148"/>
                    <a:pt x="3001" y="148"/>
                  </a:cubicBezTo>
                  <a:cubicBezTo>
                    <a:pt x="2996" y="142"/>
                    <a:pt x="2985" y="144"/>
                    <a:pt x="2982" y="139"/>
                  </a:cubicBezTo>
                  <a:cubicBezTo>
                    <a:pt x="2982" y="136"/>
                    <a:pt x="2989" y="139"/>
                    <a:pt x="2991" y="137"/>
                  </a:cubicBezTo>
                  <a:cubicBezTo>
                    <a:pt x="2989" y="126"/>
                    <a:pt x="2975" y="128"/>
                    <a:pt x="2963" y="126"/>
                  </a:cubicBezTo>
                  <a:cubicBezTo>
                    <a:pt x="2953" y="125"/>
                    <a:pt x="2941" y="120"/>
                    <a:pt x="2931" y="120"/>
                  </a:cubicBezTo>
                  <a:moveTo>
                    <a:pt x="2726" y="114"/>
                  </a:moveTo>
                  <a:cubicBezTo>
                    <a:pt x="2720" y="114"/>
                    <a:pt x="2714" y="116"/>
                    <a:pt x="2707" y="117"/>
                  </a:cubicBezTo>
                  <a:cubicBezTo>
                    <a:pt x="2696" y="119"/>
                    <a:pt x="2691" y="124"/>
                    <a:pt x="2682" y="128"/>
                  </a:cubicBezTo>
                  <a:cubicBezTo>
                    <a:pt x="2668" y="134"/>
                    <a:pt x="2660" y="133"/>
                    <a:pt x="2666" y="144"/>
                  </a:cubicBezTo>
                  <a:cubicBezTo>
                    <a:pt x="2667" y="144"/>
                    <a:pt x="2668" y="144"/>
                    <a:pt x="2669" y="144"/>
                  </a:cubicBezTo>
                  <a:cubicBezTo>
                    <a:pt x="2674" y="144"/>
                    <a:pt x="2676" y="141"/>
                    <a:pt x="2681" y="141"/>
                  </a:cubicBezTo>
                  <a:cubicBezTo>
                    <a:pt x="2686" y="142"/>
                    <a:pt x="2686" y="147"/>
                    <a:pt x="2692" y="147"/>
                  </a:cubicBezTo>
                  <a:cubicBezTo>
                    <a:pt x="2692" y="147"/>
                    <a:pt x="2692" y="147"/>
                    <a:pt x="2693" y="147"/>
                  </a:cubicBezTo>
                  <a:cubicBezTo>
                    <a:pt x="2697" y="146"/>
                    <a:pt x="2696" y="141"/>
                    <a:pt x="2697" y="138"/>
                  </a:cubicBezTo>
                  <a:cubicBezTo>
                    <a:pt x="2705" y="138"/>
                    <a:pt x="2705" y="138"/>
                    <a:pt x="2705" y="138"/>
                  </a:cubicBezTo>
                  <a:cubicBezTo>
                    <a:pt x="2707" y="135"/>
                    <a:pt x="2706" y="130"/>
                    <a:pt x="2711" y="130"/>
                  </a:cubicBezTo>
                  <a:cubicBezTo>
                    <a:pt x="2715" y="131"/>
                    <a:pt x="2713" y="137"/>
                    <a:pt x="2718" y="137"/>
                  </a:cubicBezTo>
                  <a:cubicBezTo>
                    <a:pt x="2727" y="133"/>
                    <a:pt x="2733" y="128"/>
                    <a:pt x="2733" y="116"/>
                  </a:cubicBezTo>
                  <a:cubicBezTo>
                    <a:pt x="2731" y="115"/>
                    <a:pt x="2728" y="114"/>
                    <a:pt x="2726" y="114"/>
                  </a:cubicBezTo>
                  <a:moveTo>
                    <a:pt x="397" y="107"/>
                  </a:moveTo>
                  <a:cubicBezTo>
                    <a:pt x="395" y="107"/>
                    <a:pt x="393" y="108"/>
                    <a:pt x="392" y="111"/>
                  </a:cubicBezTo>
                  <a:cubicBezTo>
                    <a:pt x="391" y="115"/>
                    <a:pt x="402" y="121"/>
                    <a:pt x="409" y="122"/>
                  </a:cubicBezTo>
                  <a:cubicBezTo>
                    <a:pt x="413" y="115"/>
                    <a:pt x="403" y="107"/>
                    <a:pt x="397" y="107"/>
                  </a:cubicBezTo>
                  <a:moveTo>
                    <a:pt x="3692" y="107"/>
                  </a:moveTo>
                  <a:cubicBezTo>
                    <a:pt x="3699" y="115"/>
                    <a:pt x="3714" y="122"/>
                    <a:pt x="3727" y="123"/>
                  </a:cubicBezTo>
                  <a:cubicBezTo>
                    <a:pt x="3719" y="115"/>
                    <a:pt x="3705" y="107"/>
                    <a:pt x="3692" y="107"/>
                  </a:cubicBezTo>
                  <a:moveTo>
                    <a:pt x="2777" y="102"/>
                  </a:moveTo>
                  <a:cubicBezTo>
                    <a:pt x="2769" y="102"/>
                    <a:pt x="2760" y="105"/>
                    <a:pt x="2756" y="109"/>
                  </a:cubicBezTo>
                  <a:cubicBezTo>
                    <a:pt x="2754" y="106"/>
                    <a:pt x="2750" y="104"/>
                    <a:pt x="2745" y="104"/>
                  </a:cubicBezTo>
                  <a:cubicBezTo>
                    <a:pt x="2742" y="104"/>
                    <a:pt x="2738" y="106"/>
                    <a:pt x="2738" y="111"/>
                  </a:cubicBezTo>
                  <a:cubicBezTo>
                    <a:pt x="2740" y="112"/>
                    <a:pt x="2743" y="113"/>
                    <a:pt x="2747" y="113"/>
                  </a:cubicBezTo>
                  <a:cubicBezTo>
                    <a:pt x="2750" y="113"/>
                    <a:pt x="2754" y="112"/>
                    <a:pt x="2756" y="111"/>
                  </a:cubicBezTo>
                  <a:cubicBezTo>
                    <a:pt x="2759" y="115"/>
                    <a:pt x="2767" y="117"/>
                    <a:pt x="2775" y="117"/>
                  </a:cubicBezTo>
                  <a:cubicBezTo>
                    <a:pt x="2782" y="117"/>
                    <a:pt x="2789" y="114"/>
                    <a:pt x="2788" y="109"/>
                  </a:cubicBezTo>
                  <a:cubicBezTo>
                    <a:pt x="2788" y="104"/>
                    <a:pt x="2783" y="102"/>
                    <a:pt x="2777" y="102"/>
                  </a:cubicBezTo>
                  <a:moveTo>
                    <a:pt x="2781" y="88"/>
                  </a:moveTo>
                  <a:cubicBezTo>
                    <a:pt x="2772" y="88"/>
                    <a:pt x="2763" y="91"/>
                    <a:pt x="2760" y="97"/>
                  </a:cubicBezTo>
                  <a:cubicBezTo>
                    <a:pt x="2761" y="98"/>
                    <a:pt x="2763" y="99"/>
                    <a:pt x="2766" y="99"/>
                  </a:cubicBezTo>
                  <a:cubicBezTo>
                    <a:pt x="2768" y="99"/>
                    <a:pt x="2770" y="99"/>
                    <a:pt x="2771" y="98"/>
                  </a:cubicBezTo>
                  <a:cubicBezTo>
                    <a:pt x="2773" y="98"/>
                    <a:pt x="2775" y="98"/>
                    <a:pt x="2777" y="98"/>
                  </a:cubicBezTo>
                  <a:cubicBezTo>
                    <a:pt x="2781" y="98"/>
                    <a:pt x="2784" y="99"/>
                    <a:pt x="2786" y="102"/>
                  </a:cubicBezTo>
                  <a:cubicBezTo>
                    <a:pt x="2786" y="102"/>
                    <a:pt x="2787" y="102"/>
                    <a:pt x="2787" y="102"/>
                  </a:cubicBezTo>
                  <a:cubicBezTo>
                    <a:pt x="2794" y="102"/>
                    <a:pt x="2798" y="100"/>
                    <a:pt x="2797" y="94"/>
                  </a:cubicBezTo>
                  <a:cubicBezTo>
                    <a:pt x="2794" y="90"/>
                    <a:pt x="2788" y="88"/>
                    <a:pt x="2781" y="88"/>
                  </a:cubicBezTo>
                  <a:moveTo>
                    <a:pt x="2910" y="87"/>
                  </a:moveTo>
                  <a:cubicBezTo>
                    <a:pt x="2906" y="87"/>
                    <a:pt x="2904" y="89"/>
                    <a:pt x="2903" y="96"/>
                  </a:cubicBezTo>
                  <a:cubicBezTo>
                    <a:pt x="2906" y="98"/>
                    <a:pt x="2912" y="98"/>
                    <a:pt x="2916" y="99"/>
                  </a:cubicBezTo>
                  <a:cubicBezTo>
                    <a:pt x="2914" y="102"/>
                    <a:pt x="2908" y="101"/>
                    <a:pt x="2908" y="105"/>
                  </a:cubicBezTo>
                  <a:cubicBezTo>
                    <a:pt x="2910" y="110"/>
                    <a:pt x="2915" y="111"/>
                    <a:pt x="2921" y="111"/>
                  </a:cubicBezTo>
                  <a:cubicBezTo>
                    <a:pt x="2930" y="111"/>
                    <a:pt x="2940" y="108"/>
                    <a:pt x="2946" y="106"/>
                  </a:cubicBezTo>
                  <a:cubicBezTo>
                    <a:pt x="2943" y="100"/>
                    <a:pt x="2935" y="98"/>
                    <a:pt x="2937" y="90"/>
                  </a:cubicBezTo>
                  <a:cubicBezTo>
                    <a:pt x="2935" y="91"/>
                    <a:pt x="2933" y="91"/>
                    <a:pt x="2931" y="91"/>
                  </a:cubicBezTo>
                  <a:cubicBezTo>
                    <a:pt x="2927" y="91"/>
                    <a:pt x="2923" y="90"/>
                    <a:pt x="2920" y="89"/>
                  </a:cubicBezTo>
                  <a:cubicBezTo>
                    <a:pt x="2916" y="88"/>
                    <a:pt x="2913" y="87"/>
                    <a:pt x="2910" y="87"/>
                  </a:cubicBezTo>
                  <a:moveTo>
                    <a:pt x="436" y="116"/>
                  </a:moveTo>
                  <a:cubicBezTo>
                    <a:pt x="436" y="111"/>
                    <a:pt x="442" y="109"/>
                    <a:pt x="448" y="109"/>
                  </a:cubicBezTo>
                  <a:cubicBezTo>
                    <a:pt x="452" y="109"/>
                    <a:pt x="457" y="110"/>
                    <a:pt x="459" y="112"/>
                  </a:cubicBezTo>
                  <a:cubicBezTo>
                    <a:pt x="458" y="116"/>
                    <a:pt x="454" y="116"/>
                    <a:pt x="450" y="116"/>
                  </a:cubicBezTo>
                  <a:cubicBezTo>
                    <a:pt x="448" y="116"/>
                    <a:pt x="446" y="116"/>
                    <a:pt x="444" y="116"/>
                  </a:cubicBezTo>
                  <a:cubicBezTo>
                    <a:pt x="443" y="116"/>
                    <a:pt x="441" y="116"/>
                    <a:pt x="439" y="116"/>
                  </a:cubicBezTo>
                  <a:cubicBezTo>
                    <a:pt x="438" y="116"/>
                    <a:pt x="437" y="116"/>
                    <a:pt x="436" y="116"/>
                  </a:cubicBezTo>
                  <a:moveTo>
                    <a:pt x="455" y="85"/>
                  </a:moveTo>
                  <a:cubicBezTo>
                    <a:pt x="455" y="85"/>
                    <a:pt x="454" y="85"/>
                    <a:pt x="454" y="85"/>
                  </a:cubicBezTo>
                  <a:cubicBezTo>
                    <a:pt x="445" y="85"/>
                    <a:pt x="445" y="93"/>
                    <a:pt x="450" y="101"/>
                  </a:cubicBezTo>
                  <a:cubicBezTo>
                    <a:pt x="443" y="101"/>
                    <a:pt x="443" y="101"/>
                    <a:pt x="443" y="101"/>
                  </a:cubicBezTo>
                  <a:cubicBezTo>
                    <a:pt x="441" y="99"/>
                    <a:pt x="441" y="94"/>
                    <a:pt x="439" y="91"/>
                  </a:cubicBezTo>
                  <a:cubicBezTo>
                    <a:pt x="438" y="91"/>
                    <a:pt x="438" y="91"/>
                    <a:pt x="437" y="91"/>
                  </a:cubicBezTo>
                  <a:cubicBezTo>
                    <a:pt x="436" y="91"/>
                    <a:pt x="435" y="91"/>
                    <a:pt x="434" y="91"/>
                  </a:cubicBezTo>
                  <a:cubicBezTo>
                    <a:pt x="433" y="92"/>
                    <a:pt x="432" y="92"/>
                    <a:pt x="430" y="92"/>
                  </a:cubicBezTo>
                  <a:cubicBezTo>
                    <a:pt x="430" y="92"/>
                    <a:pt x="430" y="92"/>
                    <a:pt x="430" y="92"/>
                  </a:cubicBezTo>
                  <a:cubicBezTo>
                    <a:pt x="428" y="94"/>
                    <a:pt x="430" y="99"/>
                    <a:pt x="427" y="99"/>
                  </a:cubicBezTo>
                  <a:cubicBezTo>
                    <a:pt x="423" y="99"/>
                    <a:pt x="420" y="99"/>
                    <a:pt x="420" y="96"/>
                  </a:cubicBezTo>
                  <a:cubicBezTo>
                    <a:pt x="421" y="93"/>
                    <a:pt x="427" y="93"/>
                    <a:pt x="428" y="90"/>
                  </a:cubicBezTo>
                  <a:cubicBezTo>
                    <a:pt x="425" y="89"/>
                    <a:pt x="420" y="88"/>
                    <a:pt x="416" y="88"/>
                  </a:cubicBezTo>
                  <a:cubicBezTo>
                    <a:pt x="406" y="88"/>
                    <a:pt x="396" y="92"/>
                    <a:pt x="398" y="100"/>
                  </a:cubicBezTo>
                  <a:cubicBezTo>
                    <a:pt x="400" y="103"/>
                    <a:pt x="406" y="102"/>
                    <a:pt x="408" y="105"/>
                  </a:cubicBezTo>
                  <a:cubicBezTo>
                    <a:pt x="409" y="114"/>
                    <a:pt x="416" y="118"/>
                    <a:pt x="426" y="118"/>
                  </a:cubicBezTo>
                  <a:cubicBezTo>
                    <a:pt x="428" y="118"/>
                    <a:pt x="430" y="118"/>
                    <a:pt x="432" y="118"/>
                  </a:cubicBezTo>
                  <a:cubicBezTo>
                    <a:pt x="428" y="120"/>
                    <a:pt x="429" y="125"/>
                    <a:pt x="432" y="127"/>
                  </a:cubicBezTo>
                  <a:cubicBezTo>
                    <a:pt x="433" y="127"/>
                    <a:pt x="433" y="127"/>
                    <a:pt x="433" y="127"/>
                  </a:cubicBezTo>
                  <a:cubicBezTo>
                    <a:pt x="434" y="127"/>
                    <a:pt x="435" y="127"/>
                    <a:pt x="436" y="127"/>
                  </a:cubicBezTo>
                  <a:cubicBezTo>
                    <a:pt x="437" y="126"/>
                    <a:pt x="437" y="126"/>
                    <a:pt x="438" y="126"/>
                  </a:cubicBezTo>
                  <a:cubicBezTo>
                    <a:pt x="439" y="126"/>
                    <a:pt x="439" y="126"/>
                    <a:pt x="440" y="126"/>
                  </a:cubicBezTo>
                  <a:cubicBezTo>
                    <a:pt x="440" y="129"/>
                    <a:pt x="436" y="130"/>
                    <a:pt x="439" y="132"/>
                  </a:cubicBezTo>
                  <a:cubicBezTo>
                    <a:pt x="446" y="136"/>
                    <a:pt x="446" y="149"/>
                    <a:pt x="455" y="149"/>
                  </a:cubicBezTo>
                  <a:cubicBezTo>
                    <a:pt x="455" y="149"/>
                    <a:pt x="455" y="149"/>
                    <a:pt x="455" y="149"/>
                  </a:cubicBezTo>
                  <a:cubicBezTo>
                    <a:pt x="465" y="148"/>
                    <a:pt x="465" y="132"/>
                    <a:pt x="477" y="130"/>
                  </a:cubicBezTo>
                  <a:cubicBezTo>
                    <a:pt x="476" y="119"/>
                    <a:pt x="483" y="115"/>
                    <a:pt x="491" y="111"/>
                  </a:cubicBezTo>
                  <a:cubicBezTo>
                    <a:pt x="498" y="114"/>
                    <a:pt x="499" y="121"/>
                    <a:pt x="503" y="126"/>
                  </a:cubicBezTo>
                  <a:cubicBezTo>
                    <a:pt x="503" y="130"/>
                    <a:pt x="497" y="129"/>
                    <a:pt x="499" y="135"/>
                  </a:cubicBezTo>
                  <a:cubicBezTo>
                    <a:pt x="500" y="135"/>
                    <a:pt x="501" y="136"/>
                    <a:pt x="502" y="136"/>
                  </a:cubicBezTo>
                  <a:cubicBezTo>
                    <a:pt x="506" y="136"/>
                    <a:pt x="509" y="133"/>
                    <a:pt x="512" y="133"/>
                  </a:cubicBezTo>
                  <a:cubicBezTo>
                    <a:pt x="516" y="133"/>
                    <a:pt x="514" y="138"/>
                    <a:pt x="518" y="138"/>
                  </a:cubicBezTo>
                  <a:cubicBezTo>
                    <a:pt x="518" y="138"/>
                    <a:pt x="518" y="138"/>
                    <a:pt x="519" y="138"/>
                  </a:cubicBezTo>
                  <a:cubicBezTo>
                    <a:pt x="525" y="134"/>
                    <a:pt x="535" y="132"/>
                    <a:pt x="540" y="125"/>
                  </a:cubicBezTo>
                  <a:cubicBezTo>
                    <a:pt x="524" y="120"/>
                    <a:pt x="517" y="108"/>
                    <a:pt x="496" y="107"/>
                  </a:cubicBezTo>
                  <a:cubicBezTo>
                    <a:pt x="495" y="106"/>
                    <a:pt x="493" y="105"/>
                    <a:pt x="492" y="102"/>
                  </a:cubicBezTo>
                  <a:cubicBezTo>
                    <a:pt x="491" y="102"/>
                    <a:pt x="490" y="102"/>
                    <a:pt x="489" y="102"/>
                  </a:cubicBezTo>
                  <a:cubicBezTo>
                    <a:pt x="482" y="102"/>
                    <a:pt x="475" y="98"/>
                    <a:pt x="470" y="94"/>
                  </a:cubicBezTo>
                  <a:cubicBezTo>
                    <a:pt x="464" y="89"/>
                    <a:pt x="459" y="85"/>
                    <a:pt x="455" y="85"/>
                  </a:cubicBezTo>
                  <a:moveTo>
                    <a:pt x="804" y="81"/>
                  </a:moveTo>
                  <a:cubicBezTo>
                    <a:pt x="800" y="81"/>
                    <a:pt x="796" y="83"/>
                    <a:pt x="796" y="87"/>
                  </a:cubicBezTo>
                  <a:cubicBezTo>
                    <a:pt x="797" y="89"/>
                    <a:pt x="801" y="90"/>
                    <a:pt x="805" y="90"/>
                  </a:cubicBezTo>
                  <a:cubicBezTo>
                    <a:pt x="809" y="90"/>
                    <a:pt x="812" y="89"/>
                    <a:pt x="812" y="86"/>
                  </a:cubicBezTo>
                  <a:cubicBezTo>
                    <a:pt x="812" y="83"/>
                    <a:pt x="808" y="81"/>
                    <a:pt x="804" y="81"/>
                  </a:cubicBezTo>
                  <a:moveTo>
                    <a:pt x="888" y="80"/>
                  </a:moveTo>
                  <a:cubicBezTo>
                    <a:pt x="882" y="80"/>
                    <a:pt x="876" y="82"/>
                    <a:pt x="875" y="87"/>
                  </a:cubicBezTo>
                  <a:cubicBezTo>
                    <a:pt x="877" y="89"/>
                    <a:pt x="880" y="89"/>
                    <a:pt x="883" y="89"/>
                  </a:cubicBezTo>
                  <a:cubicBezTo>
                    <a:pt x="888" y="89"/>
                    <a:pt x="894" y="88"/>
                    <a:pt x="896" y="86"/>
                  </a:cubicBezTo>
                  <a:cubicBezTo>
                    <a:pt x="896" y="81"/>
                    <a:pt x="896" y="81"/>
                    <a:pt x="896" y="81"/>
                  </a:cubicBezTo>
                  <a:cubicBezTo>
                    <a:pt x="894" y="80"/>
                    <a:pt x="891" y="80"/>
                    <a:pt x="888" y="80"/>
                  </a:cubicBezTo>
                  <a:moveTo>
                    <a:pt x="1219" y="79"/>
                  </a:moveTo>
                  <a:cubicBezTo>
                    <a:pt x="1215" y="79"/>
                    <a:pt x="1212" y="80"/>
                    <a:pt x="1210" y="81"/>
                  </a:cubicBezTo>
                  <a:cubicBezTo>
                    <a:pt x="1211" y="89"/>
                    <a:pt x="1224" y="92"/>
                    <a:pt x="1235" y="92"/>
                  </a:cubicBezTo>
                  <a:cubicBezTo>
                    <a:pt x="1236" y="92"/>
                    <a:pt x="1236" y="92"/>
                    <a:pt x="1237" y="92"/>
                  </a:cubicBezTo>
                  <a:cubicBezTo>
                    <a:pt x="1237" y="84"/>
                    <a:pt x="1237" y="84"/>
                    <a:pt x="1237" y="84"/>
                  </a:cubicBezTo>
                  <a:cubicBezTo>
                    <a:pt x="1233" y="81"/>
                    <a:pt x="1225" y="79"/>
                    <a:pt x="1219" y="79"/>
                  </a:cubicBezTo>
                  <a:moveTo>
                    <a:pt x="2851" y="77"/>
                  </a:moveTo>
                  <a:cubicBezTo>
                    <a:pt x="2844" y="77"/>
                    <a:pt x="2837" y="79"/>
                    <a:pt x="2833" y="82"/>
                  </a:cubicBezTo>
                  <a:cubicBezTo>
                    <a:pt x="2832" y="90"/>
                    <a:pt x="2844" y="88"/>
                    <a:pt x="2849" y="91"/>
                  </a:cubicBezTo>
                  <a:cubicBezTo>
                    <a:pt x="2848" y="94"/>
                    <a:pt x="2841" y="93"/>
                    <a:pt x="2840" y="98"/>
                  </a:cubicBezTo>
                  <a:cubicBezTo>
                    <a:pt x="2842" y="100"/>
                    <a:pt x="2844" y="101"/>
                    <a:pt x="2846" y="101"/>
                  </a:cubicBezTo>
                  <a:cubicBezTo>
                    <a:pt x="2850" y="101"/>
                    <a:pt x="2855" y="99"/>
                    <a:pt x="2858" y="98"/>
                  </a:cubicBezTo>
                  <a:cubicBezTo>
                    <a:pt x="2860" y="97"/>
                    <a:pt x="2862" y="97"/>
                    <a:pt x="2864" y="97"/>
                  </a:cubicBezTo>
                  <a:cubicBezTo>
                    <a:pt x="2875" y="97"/>
                    <a:pt x="2880" y="101"/>
                    <a:pt x="2886" y="108"/>
                  </a:cubicBezTo>
                  <a:cubicBezTo>
                    <a:pt x="2886" y="108"/>
                    <a:pt x="2887" y="108"/>
                    <a:pt x="2887" y="108"/>
                  </a:cubicBezTo>
                  <a:cubicBezTo>
                    <a:pt x="2893" y="108"/>
                    <a:pt x="2897" y="107"/>
                    <a:pt x="2901" y="106"/>
                  </a:cubicBezTo>
                  <a:cubicBezTo>
                    <a:pt x="2896" y="95"/>
                    <a:pt x="2886" y="84"/>
                    <a:pt x="2871" y="84"/>
                  </a:cubicBezTo>
                  <a:cubicBezTo>
                    <a:pt x="2869" y="84"/>
                    <a:pt x="2868" y="85"/>
                    <a:pt x="2867" y="85"/>
                  </a:cubicBezTo>
                  <a:cubicBezTo>
                    <a:pt x="2865" y="79"/>
                    <a:pt x="2858" y="77"/>
                    <a:pt x="2851" y="77"/>
                  </a:cubicBezTo>
                  <a:moveTo>
                    <a:pt x="825" y="76"/>
                  </a:moveTo>
                  <a:cubicBezTo>
                    <a:pt x="820" y="76"/>
                    <a:pt x="815" y="79"/>
                    <a:pt x="818" y="84"/>
                  </a:cubicBezTo>
                  <a:cubicBezTo>
                    <a:pt x="818" y="85"/>
                    <a:pt x="821" y="86"/>
                    <a:pt x="823" y="86"/>
                  </a:cubicBezTo>
                  <a:cubicBezTo>
                    <a:pt x="825" y="86"/>
                    <a:pt x="827" y="85"/>
                    <a:pt x="829" y="85"/>
                  </a:cubicBezTo>
                  <a:cubicBezTo>
                    <a:pt x="832" y="79"/>
                    <a:pt x="829" y="76"/>
                    <a:pt x="825" y="76"/>
                  </a:cubicBezTo>
                  <a:moveTo>
                    <a:pt x="490" y="68"/>
                  </a:moveTo>
                  <a:cubicBezTo>
                    <a:pt x="483" y="73"/>
                    <a:pt x="475" y="78"/>
                    <a:pt x="472" y="86"/>
                  </a:cubicBezTo>
                  <a:cubicBezTo>
                    <a:pt x="476" y="89"/>
                    <a:pt x="482" y="90"/>
                    <a:pt x="487" y="90"/>
                  </a:cubicBezTo>
                  <a:cubicBezTo>
                    <a:pt x="488" y="90"/>
                    <a:pt x="489" y="90"/>
                    <a:pt x="489" y="90"/>
                  </a:cubicBezTo>
                  <a:cubicBezTo>
                    <a:pt x="490" y="90"/>
                    <a:pt x="491" y="90"/>
                    <a:pt x="492" y="90"/>
                  </a:cubicBezTo>
                  <a:cubicBezTo>
                    <a:pt x="495" y="90"/>
                    <a:pt x="499" y="90"/>
                    <a:pt x="502" y="91"/>
                  </a:cubicBezTo>
                  <a:cubicBezTo>
                    <a:pt x="502" y="95"/>
                    <a:pt x="496" y="93"/>
                    <a:pt x="493" y="95"/>
                  </a:cubicBezTo>
                  <a:cubicBezTo>
                    <a:pt x="496" y="101"/>
                    <a:pt x="511" y="102"/>
                    <a:pt x="522" y="102"/>
                  </a:cubicBezTo>
                  <a:cubicBezTo>
                    <a:pt x="529" y="102"/>
                    <a:pt x="539" y="103"/>
                    <a:pt x="546" y="103"/>
                  </a:cubicBezTo>
                  <a:cubicBezTo>
                    <a:pt x="547" y="103"/>
                    <a:pt x="549" y="103"/>
                    <a:pt x="550" y="103"/>
                  </a:cubicBezTo>
                  <a:cubicBezTo>
                    <a:pt x="561" y="102"/>
                    <a:pt x="567" y="91"/>
                    <a:pt x="567" y="82"/>
                  </a:cubicBezTo>
                  <a:cubicBezTo>
                    <a:pt x="557" y="81"/>
                    <a:pt x="547" y="76"/>
                    <a:pt x="538" y="76"/>
                  </a:cubicBezTo>
                  <a:cubicBezTo>
                    <a:pt x="534" y="76"/>
                    <a:pt x="530" y="77"/>
                    <a:pt x="527" y="80"/>
                  </a:cubicBezTo>
                  <a:cubicBezTo>
                    <a:pt x="524" y="79"/>
                    <a:pt x="526" y="73"/>
                    <a:pt x="524" y="71"/>
                  </a:cubicBezTo>
                  <a:cubicBezTo>
                    <a:pt x="523" y="71"/>
                    <a:pt x="522" y="70"/>
                    <a:pt x="522" y="70"/>
                  </a:cubicBezTo>
                  <a:cubicBezTo>
                    <a:pt x="515" y="70"/>
                    <a:pt x="515" y="76"/>
                    <a:pt x="512" y="79"/>
                  </a:cubicBezTo>
                  <a:cubicBezTo>
                    <a:pt x="501" y="78"/>
                    <a:pt x="497" y="71"/>
                    <a:pt x="490" y="68"/>
                  </a:cubicBezTo>
                  <a:moveTo>
                    <a:pt x="752" y="66"/>
                  </a:moveTo>
                  <a:cubicBezTo>
                    <a:pt x="743" y="66"/>
                    <a:pt x="735" y="70"/>
                    <a:pt x="732" y="77"/>
                  </a:cubicBezTo>
                  <a:cubicBezTo>
                    <a:pt x="735" y="80"/>
                    <a:pt x="739" y="81"/>
                    <a:pt x="743" y="81"/>
                  </a:cubicBezTo>
                  <a:cubicBezTo>
                    <a:pt x="752" y="81"/>
                    <a:pt x="761" y="76"/>
                    <a:pt x="761" y="68"/>
                  </a:cubicBezTo>
                  <a:cubicBezTo>
                    <a:pt x="758" y="67"/>
                    <a:pt x="755" y="66"/>
                    <a:pt x="752" y="66"/>
                  </a:cubicBezTo>
                  <a:moveTo>
                    <a:pt x="796" y="65"/>
                  </a:moveTo>
                  <a:cubicBezTo>
                    <a:pt x="792" y="65"/>
                    <a:pt x="787" y="67"/>
                    <a:pt x="783" y="68"/>
                  </a:cubicBezTo>
                  <a:cubicBezTo>
                    <a:pt x="778" y="70"/>
                    <a:pt x="773" y="72"/>
                    <a:pt x="768" y="72"/>
                  </a:cubicBezTo>
                  <a:cubicBezTo>
                    <a:pt x="767" y="72"/>
                    <a:pt x="766" y="72"/>
                    <a:pt x="766" y="72"/>
                  </a:cubicBezTo>
                  <a:cubicBezTo>
                    <a:pt x="764" y="75"/>
                    <a:pt x="762" y="76"/>
                    <a:pt x="762" y="81"/>
                  </a:cubicBezTo>
                  <a:cubicBezTo>
                    <a:pt x="765" y="84"/>
                    <a:pt x="768" y="86"/>
                    <a:pt x="771" y="86"/>
                  </a:cubicBezTo>
                  <a:cubicBezTo>
                    <a:pt x="776" y="86"/>
                    <a:pt x="780" y="82"/>
                    <a:pt x="786" y="81"/>
                  </a:cubicBezTo>
                  <a:cubicBezTo>
                    <a:pt x="789" y="80"/>
                    <a:pt x="794" y="81"/>
                    <a:pt x="796" y="80"/>
                  </a:cubicBezTo>
                  <a:cubicBezTo>
                    <a:pt x="801" y="78"/>
                    <a:pt x="804" y="71"/>
                    <a:pt x="803" y="68"/>
                  </a:cubicBezTo>
                  <a:cubicBezTo>
                    <a:pt x="801" y="66"/>
                    <a:pt x="798" y="65"/>
                    <a:pt x="796" y="65"/>
                  </a:cubicBezTo>
                  <a:moveTo>
                    <a:pt x="1237" y="62"/>
                  </a:moveTo>
                  <a:cubicBezTo>
                    <a:pt x="1228" y="64"/>
                    <a:pt x="1220" y="66"/>
                    <a:pt x="1218" y="73"/>
                  </a:cubicBezTo>
                  <a:cubicBezTo>
                    <a:pt x="1225" y="75"/>
                    <a:pt x="1230" y="79"/>
                    <a:pt x="1237" y="80"/>
                  </a:cubicBezTo>
                  <a:cubicBezTo>
                    <a:pt x="1237" y="62"/>
                    <a:pt x="1237" y="62"/>
                    <a:pt x="1237" y="62"/>
                  </a:cubicBezTo>
                  <a:moveTo>
                    <a:pt x="850" y="61"/>
                  </a:moveTo>
                  <a:cubicBezTo>
                    <a:pt x="848" y="61"/>
                    <a:pt x="845" y="62"/>
                    <a:pt x="843" y="62"/>
                  </a:cubicBezTo>
                  <a:cubicBezTo>
                    <a:pt x="843" y="68"/>
                    <a:pt x="850" y="72"/>
                    <a:pt x="856" y="72"/>
                  </a:cubicBezTo>
                  <a:cubicBezTo>
                    <a:pt x="859" y="72"/>
                    <a:pt x="862" y="71"/>
                    <a:pt x="863" y="68"/>
                  </a:cubicBezTo>
                  <a:cubicBezTo>
                    <a:pt x="861" y="64"/>
                    <a:pt x="856" y="61"/>
                    <a:pt x="850" y="61"/>
                  </a:cubicBezTo>
                  <a:moveTo>
                    <a:pt x="1205" y="54"/>
                  </a:moveTo>
                  <a:cubicBezTo>
                    <a:pt x="1200" y="54"/>
                    <a:pt x="1195" y="58"/>
                    <a:pt x="1199" y="63"/>
                  </a:cubicBezTo>
                  <a:cubicBezTo>
                    <a:pt x="1201" y="63"/>
                    <a:pt x="1203" y="64"/>
                    <a:pt x="1205" y="64"/>
                  </a:cubicBezTo>
                  <a:cubicBezTo>
                    <a:pt x="1209" y="64"/>
                    <a:pt x="1212" y="63"/>
                    <a:pt x="1213" y="60"/>
                  </a:cubicBezTo>
                  <a:cubicBezTo>
                    <a:pt x="1213" y="56"/>
                    <a:pt x="1209" y="54"/>
                    <a:pt x="1205" y="54"/>
                  </a:cubicBezTo>
                  <a:moveTo>
                    <a:pt x="941" y="54"/>
                  </a:moveTo>
                  <a:cubicBezTo>
                    <a:pt x="935" y="54"/>
                    <a:pt x="926" y="57"/>
                    <a:pt x="921" y="59"/>
                  </a:cubicBezTo>
                  <a:cubicBezTo>
                    <a:pt x="919" y="61"/>
                    <a:pt x="922" y="63"/>
                    <a:pt x="920" y="65"/>
                  </a:cubicBezTo>
                  <a:cubicBezTo>
                    <a:pt x="916" y="67"/>
                    <a:pt x="913" y="67"/>
                    <a:pt x="910" y="67"/>
                  </a:cubicBezTo>
                  <a:cubicBezTo>
                    <a:pt x="908" y="67"/>
                    <a:pt x="907" y="67"/>
                    <a:pt x="905" y="67"/>
                  </a:cubicBezTo>
                  <a:cubicBezTo>
                    <a:pt x="903" y="67"/>
                    <a:pt x="901" y="66"/>
                    <a:pt x="899" y="66"/>
                  </a:cubicBezTo>
                  <a:cubicBezTo>
                    <a:pt x="896" y="66"/>
                    <a:pt x="894" y="67"/>
                    <a:pt x="891" y="68"/>
                  </a:cubicBezTo>
                  <a:cubicBezTo>
                    <a:pt x="891" y="76"/>
                    <a:pt x="895" y="79"/>
                    <a:pt x="901" y="79"/>
                  </a:cubicBezTo>
                  <a:cubicBezTo>
                    <a:pt x="909" y="79"/>
                    <a:pt x="920" y="73"/>
                    <a:pt x="925" y="70"/>
                  </a:cubicBezTo>
                  <a:cubicBezTo>
                    <a:pt x="927" y="71"/>
                    <a:pt x="930" y="71"/>
                    <a:pt x="932" y="71"/>
                  </a:cubicBezTo>
                  <a:cubicBezTo>
                    <a:pt x="938" y="71"/>
                    <a:pt x="944" y="67"/>
                    <a:pt x="952" y="66"/>
                  </a:cubicBezTo>
                  <a:cubicBezTo>
                    <a:pt x="953" y="57"/>
                    <a:pt x="948" y="54"/>
                    <a:pt x="941" y="54"/>
                  </a:cubicBezTo>
                  <a:moveTo>
                    <a:pt x="882" y="47"/>
                  </a:moveTo>
                  <a:cubicBezTo>
                    <a:pt x="872" y="47"/>
                    <a:pt x="860" y="52"/>
                    <a:pt x="860" y="61"/>
                  </a:cubicBezTo>
                  <a:cubicBezTo>
                    <a:pt x="864" y="67"/>
                    <a:pt x="872" y="68"/>
                    <a:pt x="875" y="74"/>
                  </a:cubicBezTo>
                  <a:cubicBezTo>
                    <a:pt x="864" y="76"/>
                    <a:pt x="852" y="76"/>
                    <a:pt x="848" y="84"/>
                  </a:cubicBezTo>
                  <a:cubicBezTo>
                    <a:pt x="850" y="86"/>
                    <a:pt x="852" y="86"/>
                    <a:pt x="854" y="86"/>
                  </a:cubicBezTo>
                  <a:cubicBezTo>
                    <a:pt x="856" y="86"/>
                    <a:pt x="859" y="85"/>
                    <a:pt x="861" y="84"/>
                  </a:cubicBezTo>
                  <a:cubicBezTo>
                    <a:pt x="864" y="83"/>
                    <a:pt x="867" y="82"/>
                    <a:pt x="870" y="82"/>
                  </a:cubicBezTo>
                  <a:cubicBezTo>
                    <a:pt x="872" y="82"/>
                    <a:pt x="873" y="82"/>
                    <a:pt x="875" y="83"/>
                  </a:cubicBezTo>
                  <a:cubicBezTo>
                    <a:pt x="879" y="77"/>
                    <a:pt x="884" y="73"/>
                    <a:pt x="887" y="68"/>
                  </a:cubicBezTo>
                  <a:cubicBezTo>
                    <a:pt x="882" y="64"/>
                    <a:pt x="872" y="64"/>
                    <a:pt x="868" y="60"/>
                  </a:cubicBezTo>
                  <a:cubicBezTo>
                    <a:pt x="872" y="54"/>
                    <a:pt x="889" y="58"/>
                    <a:pt x="887" y="48"/>
                  </a:cubicBezTo>
                  <a:cubicBezTo>
                    <a:pt x="886" y="47"/>
                    <a:pt x="884" y="47"/>
                    <a:pt x="882" y="47"/>
                  </a:cubicBezTo>
                  <a:moveTo>
                    <a:pt x="929" y="45"/>
                  </a:moveTo>
                  <a:cubicBezTo>
                    <a:pt x="926" y="45"/>
                    <a:pt x="923" y="47"/>
                    <a:pt x="924" y="52"/>
                  </a:cubicBezTo>
                  <a:cubicBezTo>
                    <a:pt x="925" y="53"/>
                    <a:pt x="927" y="53"/>
                    <a:pt x="929" y="53"/>
                  </a:cubicBezTo>
                  <a:cubicBezTo>
                    <a:pt x="929" y="53"/>
                    <a:pt x="930" y="53"/>
                    <a:pt x="930" y="53"/>
                  </a:cubicBezTo>
                  <a:cubicBezTo>
                    <a:pt x="931" y="53"/>
                    <a:pt x="931" y="53"/>
                    <a:pt x="932" y="53"/>
                  </a:cubicBezTo>
                  <a:cubicBezTo>
                    <a:pt x="932" y="53"/>
                    <a:pt x="933" y="53"/>
                    <a:pt x="933" y="53"/>
                  </a:cubicBezTo>
                  <a:cubicBezTo>
                    <a:pt x="936" y="48"/>
                    <a:pt x="933" y="45"/>
                    <a:pt x="929" y="45"/>
                  </a:cubicBezTo>
                  <a:moveTo>
                    <a:pt x="2955" y="34"/>
                  </a:moveTo>
                  <a:cubicBezTo>
                    <a:pt x="2951" y="34"/>
                    <a:pt x="2948" y="35"/>
                    <a:pt x="2947" y="38"/>
                  </a:cubicBezTo>
                  <a:cubicBezTo>
                    <a:pt x="2947" y="42"/>
                    <a:pt x="2956" y="39"/>
                    <a:pt x="2956" y="44"/>
                  </a:cubicBezTo>
                  <a:cubicBezTo>
                    <a:pt x="2955" y="45"/>
                    <a:pt x="2954" y="45"/>
                    <a:pt x="2953" y="45"/>
                  </a:cubicBezTo>
                  <a:cubicBezTo>
                    <a:pt x="2952" y="45"/>
                    <a:pt x="2951" y="45"/>
                    <a:pt x="2950" y="44"/>
                  </a:cubicBezTo>
                  <a:cubicBezTo>
                    <a:pt x="2949" y="44"/>
                    <a:pt x="2949" y="44"/>
                    <a:pt x="2948" y="44"/>
                  </a:cubicBezTo>
                  <a:cubicBezTo>
                    <a:pt x="2947" y="44"/>
                    <a:pt x="2946" y="44"/>
                    <a:pt x="2946" y="45"/>
                  </a:cubicBezTo>
                  <a:cubicBezTo>
                    <a:pt x="2943" y="47"/>
                    <a:pt x="2948" y="51"/>
                    <a:pt x="2944" y="53"/>
                  </a:cubicBezTo>
                  <a:cubicBezTo>
                    <a:pt x="2943" y="53"/>
                    <a:pt x="2942" y="53"/>
                    <a:pt x="2940" y="53"/>
                  </a:cubicBezTo>
                  <a:cubicBezTo>
                    <a:pt x="2934" y="53"/>
                    <a:pt x="2930" y="54"/>
                    <a:pt x="2928" y="58"/>
                  </a:cubicBezTo>
                  <a:cubicBezTo>
                    <a:pt x="2927" y="62"/>
                    <a:pt x="2930" y="61"/>
                    <a:pt x="2930" y="64"/>
                  </a:cubicBezTo>
                  <a:cubicBezTo>
                    <a:pt x="2929" y="67"/>
                    <a:pt x="2924" y="66"/>
                    <a:pt x="2925" y="70"/>
                  </a:cubicBezTo>
                  <a:cubicBezTo>
                    <a:pt x="2927" y="76"/>
                    <a:pt x="2932" y="77"/>
                    <a:pt x="2938" y="77"/>
                  </a:cubicBezTo>
                  <a:cubicBezTo>
                    <a:pt x="2942" y="77"/>
                    <a:pt x="2945" y="77"/>
                    <a:pt x="2949" y="76"/>
                  </a:cubicBezTo>
                  <a:cubicBezTo>
                    <a:pt x="2953" y="76"/>
                    <a:pt x="2957" y="75"/>
                    <a:pt x="2960" y="75"/>
                  </a:cubicBezTo>
                  <a:cubicBezTo>
                    <a:pt x="2964" y="75"/>
                    <a:pt x="2968" y="76"/>
                    <a:pt x="2971" y="79"/>
                  </a:cubicBezTo>
                  <a:cubicBezTo>
                    <a:pt x="2970" y="82"/>
                    <a:pt x="2968" y="83"/>
                    <a:pt x="2965" y="83"/>
                  </a:cubicBezTo>
                  <a:cubicBezTo>
                    <a:pt x="2961" y="83"/>
                    <a:pt x="2956" y="81"/>
                    <a:pt x="2952" y="80"/>
                  </a:cubicBezTo>
                  <a:cubicBezTo>
                    <a:pt x="2951" y="81"/>
                    <a:pt x="2951" y="84"/>
                    <a:pt x="2949" y="85"/>
                  </a:cubicBezTo>
                  <a:cubicBezTo>
                    <a:pt x="2951" y="93"/>
                    <a:pt x="2964" y="99"/>
                    <a:pt x="2976" y="99"/>
                  </a:cubicBezTo>
                  <a:cubicBezTo>
                    <a:pt x="2981" y="99"/>
                    <a:pt x="2987" y="98"/>
                    <a:pt x="2991" y="96"/>
                  </a:cubicBezTo>
                  <a:cubicBezTo>
                    <a:pt x="2995" y="97"/>
                    <a:pt x="2996" y="101"/>
                    <a:pt x="3002" y="101"/>
                  </a:cubicBezTo>
                  <a:cubicBezTo>
                    <a:pt x="3010" y="98"/>
                    <a:pt x="2998" y="88"/>
                    <a:pt x="3007" y="85"/>
                  </a:cubicBezTo>
                  <a:cubicBezTo>
                    <a:pt x="3010" y="86"/>
                    <a:pt x="3009" y="90"/>
                    <a:pt x="3014" y="90"/>
                  </a:cubicBezTo>
                  <a:cubicBezTo>
                    <a:pt x="3021" y="87"/>
                    <a:pt x="3028" y="84"/>
                    <a:pt x="3029" y="76"/>
                  </a:cubicBezTo>
                  <a:cubicBezTo>
                    <a:pt x="3016" y="76"/>
                    <a:pt x="3019" y="63"/>
                    <a:pt x="3006" y="63"/>
                  </a:cubicBezTo>
                  <a:cubicBezTo>
                    <a:pt x="3004" y="63"/>
                    <a:pt x="3003" y="63"/>
                    <a:pt x="3001" y="63"/>
                  </a:cubicBezTo>
                  <a:cubicBezTo>
                    <a:pt x="2993" y="55"/>
                    <a:pt x="2978" y="53"/>
                    <a:pt x="2976" y="41"/>
                  </a:cubicBezTo>
                  <a:cubicBezTo>
                    <a:pt x="2971" y="39"/>
                    <a:pt x="2962" y="34"/>
                    <a:pt x="2955" y="34"/>
                  </a:cubicBezTo>
                  <a:moveTo>
                    <a:pt x="3075" y="120"/>
                  </a:moveTo>
                  <a:cubicBezTo>
                    <a:pt x="3073" y="120"/>
                    <a:pt x="3070" y="120"/>
                    <a:pt x="3069" y="119"/>
                  </a:cubicBezTo>
                  <a:cubicBezTo>
                    <a:pt x="3065" y="113"/>
                    <a:pt x="3071" y="111"/>
                    <a:pt x="3077" y="111"/>
                  </a:cubicBezTo>
                  <a:cubicBezTo>
                    <a:pt x="3082" y="111"/>
                    <a:pt x="3088" y="113"/>
                    <a:pt x="3087" y="118"/>
                  </a:cubicBezTo>
                  <a:cubicBezTo>
                    <a:pt x="3085" y="119"/>
                    <a:pt x="3080" y="120"/>
                    <a:pt x="3075" y="120"/>
                  </a:cubicBezTo>
                  <a:moveTo>
                    <a:pt x="3192" y="43"/>
                  </a:moveTo>
                  <a:cubicBezTo>
                    <a:pt x="3189" y="43"/>
                    <a:pt x="3186" y="42"/>
                    <a:pt x="3184" y="41"/>
                  </a:cubicBezTo>
                  <a:cubicBezTo>
                    <a:pt x="3191" y="36"/>
                    <a:pt x="3198" y="31"/>
                    <a:pt x="3208" y="31"/>
                  </a:cubicBezTo>
                  <a:cubicBezTo>
                    <a:pt x="3211" y="31"/>
                    <a:pt x="3215" y="32"/>
                    <a:pt x="3218" y="33"/>
                  </a:cubicBezTo>
                  <a:cubicBezTo>
                    <a:pt x="3213" y="37"/>
                    <a:pt x="3201" y="43"/>
                    <a:pt x="3192" y="43"/>
                  </a:cubicBezTo>
                  <a:moveTo>
                    <a:pt x="3137" y="10"/>
                  </a:moveTo>
                  <a:cubicBezTo>
                    <a:pt x="3133" y="12"/>
                    <a:pt x="3131" y="16"/>
                    <a:pt x="3126" y="17"/>
                  </a:cubicBezTo>
                  <a:cubicBezTo>
                    <a:pt x="3122" y="15"/>
                    <a:pt x="3118" y="14"/>
                    <a:pt x="3114" y="14"/>
                  </a:cubicBezTo>
                  <a:cubicBezTo>
                    <a:pt x="3104" y="14"/>
                    <a:pt x="3092" y="19"/>
                    <a:pt x="3081" y="19"/>
                  </a:cubicBezTo>
                  <a:cubicBezTo>
                    <a:pt x="3079" y="20"/>
                    <a:pt x="3080" y="25"/>
                    <a:pt x="3077" y="25"/>
                  </a:cubicBezTo>
                  <a:cubicBezTo>
                    <a:pt x="3071" y="23"/>
                    <a:pt x="3065" y="19"/>
                    <a:pt x="3058" y="19"/>
                  </a:cubicBezTo>
                  <a:cubicBezTo>
                    <a:pt x="3055" y="19"/>
                    <a:pt x="3053" y="20"/>
                    <a:pt x="3050" y="22"/>
                  </a:cubicBezTo>
                  <a:cubicBezTo>
                    <a:pt x="3045" y="19"/>
                    <a:pt x="3041" y="16"/>
                    <a:pt x="3033" y="16"/>
                  </a:cubicBezTo>
                  <a:cubicBezTo>
                    <a:pt x="3033" y="16"/>
                    <a:pt x="3032" y="16"/>
                    <a:pt x="3031" y="16"/>
                  </a:cubicBezTo>
                  <a:cubicBezTo>
                    <a:pt x="3028" y="21"/>
                    <a:pt x="3024" y="23"/>
                    <a:pt x="3020" y="23"/>
                  </a:cubicBezTo>
                  <a:cubicBezTo>
                    <a:pt x="3017" y="23"/>
                    <a:pt x="3015" y="22"/>
                    <a:pt x="3012" y="22"/>
                  </a:cubicBezTo>
                  <a:cubicBezTo>
                    <a:pt x="3010" y="22"/>
                    <a:pt x="3007" y="21"/>
                    <a:pt x="3004" y="21"/>
                  </a:cubicBezTo>
                  <a:cubicBezTo>
                    <a:pt x="3003" y="21"/>
                    <a:pt x="3001" y="21"/>
                    <a:pt x="3000" y="22"/>
                  </a:cubicBezTo>
                  <a:cubicBezTo>
                    <a:pt x="2996" y="22"/>
                    <a:pt x="2992" y="26"/>
                    <a:pt x="2989" y="26"/>
                  </a:cubicBezTo>
                  <a:cubicBezTo>
                    <a:pt x="2988" y="26"/>
                    <a:pt x="2987" y="26"/>
                    <a:pt x="2986" y="26"/>
                  </a:cubicBezTo>
                  <a:cubicBezTo>
                    <a:pt x="2985" y="26"/>
                    <a:pt x="2984" y="26"/>
                    <a:pt x="2983" y="26"/>
                  </a:cubicBezTo>
                  <a:cubicBezTo>
                    <a:pt x="2982" y="26"/>
                    <a:pt x="2980" y="26"/>
                    <a:pt x="2979" y="26"/>
                  </a:cubicBezTo>
                  <a:cubicBezTo>
                    <a:pt x="2977" y="26"/>
                    <a:pt x="2975" y="26"/>
                    <a:pt x="2974" y="29"/>
                  </a:cubicBezTo>
                  <a:cubicBezTo>
                    <a:pt x="2975" y="33"/>
                    <a:pt x="2979" y="34"/>
                    <a:pt x="2983" y="34"/>
                  </a:cubicBezTo>
                  <a:cubicBezTo>
                    <a:pt x="2985" y="34"/>
                    <a:pt x="2986" y="34"/>
                    <a:pt x="2987" y="34"/>
                  </a:cubicBezTo>
                  <a:cubicBezTo>
                    <a:pt x="2988" y="34"/>
                    <a:pt x="2989" y="34"/>
                    <a:pt x="2991" y="34"/>
                  </a:cubicBezTo>
                  <a:cubicBezTo>
                    <a:pt x="2993" y="34"/>
                    <a:pt x="2995" y="34"/>
                    <a:pt x="2997" y="35"/>
                  </a:cubicBezTo>
                  <a:cubicBezTo>
                    <a:pt x="2993" y="41"/>
                    <a:pt x="2998" y="47"/>
                    <a:pt x="3000" y="52"/>
                  </a:cubicBezTo>
                  <a:cubicBezTo>
                    <a:pt x="3003" y="55"/>
                    <a:pt x="3007" y="55"/>
                    <a:pt x="3010" y="55"/>
                  </a:cubicBezTo>
                  <a:cubicBezTo>
                    <a:pt x="3015" y="55"/>
                    <a:pt x="3020" y="53"/>
                    <a:pt x="3025" y="51"/>
                  </a:cubicBezTo>
                  <a:cubicBezTo>
                    <a:pt x="3029" y="48"/>
                    <a:pt x="3034" y="46"/>
                    <a:pt x="3038" y="46"/>
                  </a:cubicBezTo>
                  <a:cubicBezTo>
                    <a:pt x="3039" y="46"/>
                    <a:pt x="3041" y="46"/>
                    <a:pt x="3042" y="47"/>
                  </a:cubicBezTo>
                  <a:cubicBezTo>
                    <a:pt x="3035" y="49"/>
                    <a:pt x="3026" y="50"/>
                    <a:pt x="3026" y="60"/>
                  </a:cubicBezTo>
                  <a:cubicBezTo>
                    <a:pt x="3037" y="59"/>
                    <a:pt x="3046" y="54"/>
                    <a:pt x="3056" y="54"/>
                  </a:cubicBezTo>
                  <a:cubicBezTo>
                    <a:pt x="3059" y="54"/>
                    <a:pt x="3062" y="55"/>
                    <a:pt x="3065" y="56"/>
                  </a:cubicBezTo>
                  <a:cubicBezTo>
                    <a:pt x="3076" y="53"/>
                    <a:pt x="3090" y="52"/>
                    <a:pt x="3088" y="38"/>
                  </a:cubicBezTo>
                  <a:cubicBezTo>
                    <a:pt x="3090" y="37"/>
                    <a:pt x="3093" y="35"/>
                    <a:pt x="3095" y="35"/>
                  </a:cubicBezTo>
                  <a:cubicBezTo>
                    <a:pt x="3096" y="35"/>
                    <a:pt x="3097" y="36"/>
                    <a:pt x="3098" y="36"/>
                  </a:cubicBezTo>
                  <a:cubicBezTo>
                    <a:pt x="3099" y="40"/>
                    <a:pt x="3093" y="39"/>
                    <a:pt x="3094" y="44"/>
                  </a:cubicBezTo>
                  <a:cubicBezTo>
                    <a:pt x="3095" y="47"/>
                    <a:pt x="3102" y="46"/>
                    <a:pt x="3101" y="51"/>
                  </a:cubicBezTo>
                  <a:cubicBezTo>
                    <a:pt x="3091" y="57"/>
                    <a:pt x="3076" y="59"/>
                    <a:pt x="3066" y="64"/>
                  </a:cubicBezTo>
                  <a:cubicBezTo>
                    <a:pt x="3068" y="70"/>
                    <a:pt x="3077" y="70"/>
                    <a:pt x="3079" y="75"/>
                  </a:cubicBezTo>
                  <a:cubicBezTo>
                    <a:pt x="3067" y="75"/>
                    <a:pt x="3057" y="62"/>
                    <a:pt x="3042" y="62"/>
                  </a:cubicBezTo>
                  <a:cubicBezTo>
                    <a:pt x="3041" y="62"/>
                    <a:pt x="3039" y="62"/>
                    <a:pt x="3037" y="62"/>
                  </a:cubicBezTo>
                  <a:cubicBezTo>
                    <a:pt x="3034" y="63"/>
                    <a:pt x="3028" y="67"/>
                    <a:pt x="3028" y="70"/>
                  </a:cubicBezTo>
                  <a:cubicBezTo>
                    <a:pt x="3027" y="79"/>
                    <a:pt x="3051" y="79"/>
                    <a:pt x="3055" y="87"/>
                  </a:cubicBezTo>
                  <a:cubicBezTo>
                    <a:pt x="3044" y="92"/>
                    <a:pt x="3026" y="89"/>
                    <a:pt x="3015" y="96"/>
                  </a:cubicBezTo>
                  <a:cubicBezTo>
                    <a:pt x="3015" y="99"/>
                    <a:pt x="3014" y="100"/>
                    <a:pt x="3015" y="103"/>
                  </a:cubicBezTo>
                  <a:cubicBezTo>
                    <a:pt x="3022" y="102"/>
                    <a:pt x="3031" y="99"/>
                    <a:pt x="3037" y="99"/>
                  </a:cubicBezTo>
                  <a:cubicBezTo>
                    <a:pt x="3038" y="99"/>
                    <a:pt x="3040" y="99"/>
                    <a:pt x="3041" y="99"/>
                  </a:cubicBezTo>
                  <a:cubicBezTo>
                    <a:pt x="3041" y="105"/>
                    <a:pt x="3034" y="104"/>
                    <a:pt x="3035" y="110"/>
                  </a:cubicBezTo>
                  <a:cubicBezTo>
                    <a:pt x="3037" y="114"/>
                    <a:pt x="3039" y="115"/>
                    <a:pt x="3041" y="115"/>
                  </a:cubicBezTo>
                  <a:cubicBezTo>
                    <a:pt x="3044" y="115"/>
                    <a:pt x="3047" y="114"/>
                    <a:pt x="3050" y="112"/>
                  </a:cubicBezTo>
                  <a:cubicBezTo>
                    <a:pt x="3052" y="111"/>
                    <a:pt x="3055" y="110"/>
                    <a:pt x="3057" y="110"/>
                  </a:cubicBezTo>
                  <a:cubicBezTo>
                    <a:pt x="3058" y="110"/>
                    <a:pt x="3058" y="110"/>
                    <a:pt x="3059" y="110"/>
                  </a:cubicBezTo>
                  <a:cubicBezTo>
                    <a:pt x="3058" y="117"/>
                    <a:pt x="3048" y="118"/>
                    <a:pt x="3041" y="121"/>
                  </a:cubicBezTo>
                  <a:cubicBezTo>
                    <a:pt x="3031" y="117"/>
                    <a:pt x="3026" y="105"/>
                    <a:pt x="3013" y="105"/>
                  </a:cubicBezTo>
                  <a:cubicBezTo>
                    <a:pt x="3010" y="105"/>
                    <a:pt x="3008" y="106"/>
                    <a:pt x="3004" y="107"/>
                  </a:cubicBezTo>
                  <a:cubicBezTo>
                    <a:pt x="3003" y="114"/>
                    <a:pt x="3013" y="112"/>
                    <a:pt x="3013" y="118"/>
                  </a:cubicBezTo>
                  <a:cubicBezTo>
                    <a:pt x="3007" y="121"/>
                    <a:pt x="2996" y="122"/>
                    <a:pt x="2994" y="129"/>
                  </a:cubicBezTo>
                  <a:cubicBezTo>
                    <a:pt x="2996" y="133"/>
                    <a:pt x="3000" y="134"/>
                    <a:pt x="3005" y="134"/>
                  </a:cubicBezTo>
                  <a:cubicBezTo>
                    <a:pt x="3009" y="134"/>
                    <a:pt x="3014" y="133"/>
                    <a:pt x="3018" y="132"/>
                  </a:cubicBezTo>
                  <a:cubicBezTo>
                    <a:pt x="3024" y="134"/>
                    <a:pt x="3029" y="137"/>
                    <a:pt x="3036" y="138"/>
                  </a:cubicBezTo>
                  <a:cubicBezTo>
                    <a:pt x="3043" y="133"/>
                    <a:pt x="3051" y="132"/>
                    <a:pt x="3060" y="132"/>
                  </a:cubicBezTo>
                  <a:cubicBezTo>
                    <a:pt x="3064" y="132"/>
                    <a:pt x="3069" y="133"/>
                    <a:pt x="3074" y="133"/>
                  </a:cubicBezTo>
                  <a:cubicBezTo>
                    <a:pt x="3079" y="133"/>
                    <a:pt x="3084" y="134"/>
                    <a:pt x="3089" y="134"/>
                  </a:cubicBezTo>
                  <a:cubicBezTo>
                    <a:pt x="3098" y="134"/>
                    <a:pt x="3107" y="132"/>
                    <a:pt x="3115" y="127"/>
                  </a:cubicBezTo>
                  <a:cubicBezTo>
                    <a:pt x="3114" y="118"/>
                    <a:pt x="3093" y="125"/>
                    <a:pt x="3094" y="113"/>
                  </a:cubicBezTo>
                  <a:cubicBezTo>
                    <a:pt x="3095" y="114"/>
                    <a:pt x="3097" y="114"/>
                    <a:pt x="3098" y="114"/>
                  </a:cubicBezTo>
                  <a:cubicBezTo>
                    <a:pt x="3105" y="114"/>
                    <a:pt x="3108" y="107"/>
                    <a:pt x="3114" y="105"/>
                  </a:cubicBezTo>
                  <a:cubicBezTo>
                    <a:pt x="3115" y="105"/>
                    <a:pt x="3117" y="104"/>
                    <a:pt x="3118" y="104"/>
                  </a:cubicBezTo>
                  <a:cubicBezTo>
                    <a:pt x="3119" y="104"/>
                    <a:pt x="3120" y="104"/>
                    <a:pt x="3120" y="105"/>
                  </a:cubicBezTo>
                  <a:cubicBezTo>
                    <a:pt x="3121" y="105"/>
                    <a:pt x="3122" y="105"/>
                    <a:pt x="3122" y="105"/>
                  </a:cubicBezTo>
                  <a:cubicBezTo>
                    <a:pt x="3125" y="105"/>
                    <a:pt x="3128" y="104"/>
                    <a:pt x="3131" y="101"/>
                  </a:cubicBezTo>
                  <a:cubicBezTo>
                    <a:pt x="3131" y="98"/>
                    <a:pt x="3127" y="98"/>
                    <a:pt x="3127" y="95"/>
                  </a:cubicBezTo>
                  <a:cubicBezTo>
                    <a:pt x="3132" y="93"/>
                    <a:pt x="3139" y="94"/>
                    <a:pt x="3139" y="89"/>
                  </a:cubicBezTo>
                  <a:cubicBezTo>
                    <a:pt x="3137" y="83"/>
                    <a:pt x="3123" y="87"/>
                    <a:pt x="3122" y="80"/>
                  </a:cubicBezTo>
                  <a:cubicBezTo>
                    <a:pt x="3123" y="78"/>
                    <a:pt x="3124" y="76"/>
                    <a:pt x="3127" y="75"/>
                  </a:cubicBezTo>
                  <a:cubicBezTo>
                    <a:pt x="3132" y="76"/>
                    <a:pt x="3133" y="79"/>
                    <a:pt x="3139" y="79"/>
                  </a:cubicBezTo>
                  <a:cubicBezTo>
                    <a:pt x="3139" y="79"/>
                    <a:pt x="3140" y="79"/>
                    <a:pt x="3141" y="79"/>
                  </a:cubicBezTo>
                  <a:cubicBezTo>
                    <a:pt x="3141" y="75"/>
                    <a:pt x="3135" y="75"/>
                    <a:pt x="3137" y="70"/>
                  </a:cubicBezTo>
                  <a:cubicBezTo>
                    <a:pt x="3139" y="69"/>
                    <a:pt x="3141" y="69"/>
                    <a:pt x="3142" y="69"/>
                  </a:cubicBezTo>
                  <a:cubicBezTo>
                    <a:pt x="3147" y="69"/>
                    <a:pt x="3151" y="70"/>
                    <a:pt x="3155" y="71"/>
                  </a:cubicBezTo>
                  <a:cubicBezTo>
                    <a:pt x="3159" y="73"/>
                    <a:pt x="3163" y="74"/>
                    <a:pt x="3167" y="74"/>
                  </a:cubicBezTo>
                  <a:cubicBezTo>
                    <a:pt x="3168" y="74"/>
                    <a:pt x="3169" y="74"/>
                    <a:pt x="3170" y="73"/>
                  </a:cubicBezTo>
                  <a:cubicBezTo>
                    <a:pt x="3173" y="71"/>
                    <a:pt x="3171" y="67"/>
                    <a:pt x="3170" y="64"/>
                  </a:cubicBezTo>
                  <a:cubicBezTo>
                    <a:pt x="3173" y="63"/>
                    <a:pt x="3177" y="63"/>
                    <a:pt x="3178" y="61"/>
                  </a:cubicBezTo>
                  <a:cubicBezTo>
                    <a:pt x="3180" y="59"/>
                    <a:pt x="3176" y="55"/>
                    <a:pt x="3182" y="54"/>
                  </a:cubicBezTo>
                  <a:cubicBezTo>
                    <a:pt x="3182" y="54"/>
                    <a:pt x="3183" y="53"/>
                    <a:pt x="3184" y="53"/>
                  </a:cubicBezTo>
                  <a:cubicBezTo>
                    <a:pt x="3187" y="53"/>
                    <a:pt x="3191" y="55"/>
                    <a:pt x="3194" y="55"/>
                  </a:cubicBezTo>
                  <a:cubicBezTo>
                    <a:pt x="3203" y="43"/>
                    <a:pt x="3227" y="44"/>
                    <a:pt x="3235" y="32"/>
                  </a:cubicBezTo>
                  <a:cubicBezTo>
                    <a:pt x="3234" y="32"/>
                    <a:pt x="3233" y="31"/>
                    <a:pt x="3232" y="31"/>
                  </a:cubicBezTo>
                  <a:cubicBezTo>
                    <a:pt x="3230" y="31"/>
                    <a:pt x="3229" y="32"/>
                    <a:pt x="3227" y="33"/>
                  </a:cubicBezTo>
                  <a:cubicBezTo>
                    <a:pt x="3226" y="33"/>
                    <a:pt x="3224" y="34"/>
                    <a:pt x="3223" y="34"/>
                  </a:cubicBezTo>
                  <a:cubicBezTo>
                    <a:pt x="3222" y="34"/>
                    <a:pt x="3221" y="33"/>
                    <a:pt x="3220" y="33"/>
                  </a:cubicBezTo>
                  <a:cubicBezTo>
                    <a:pt x="3228" y="22"/>
                    <a:pt x="3260" y="34"/>
                    <a:pt x="3266" y="20"/>
                  </a:cubicBezTo>
                  <a:cubicBezTo>
                    <a:pt x="3253" y="15"/>
                    <a:pt x="3238" y="13"/>
                    <a:pt x="3222" y="13"/>
                  </a:cubicBezTo>
                  <a:cubicBezTo>
                    <a:pt x="3214" y="13"/>
                    <a:pt x="3206" y="14"/>
                    <a:pt x="3198" y="14"/>
                  </a:cubicBezTo>
                  <a:cubicBezTo>
                    <a:pt x="3190" y="14"/>
                    <a:pt x="3182" y="15"/>
                    <a:pt x="3175" y="15"/>
                  </a:cubicBezTo>
                  <a:cubicBezTo>
                    <a:pt x="3161" y="15"/>
                    <a:pt x="3148" y="14"/>
                    <a:pt x="3137" y="10"/>
                  </a:cubicBezTo>
                  <a:moveTo>
                    <a:pt x="3537" y="345"/>
                  </a:moveTo>
                  <a:cubicBezTo>
                    <a:pt x="3513" y="345"/>
                    <a:pt x="3486" y="343"/>
                    <a:pt x="3468" y="336"/>
                  </a:cubicBezTo>
                  <a:cubicBezTo>
                    <a:pt x="3467" y="329"/>
                    <a:pt x="3475" y="329"/>
                    <a:pt x="3476" y="324"/>
                  </a:cubicBezTo>
                  <a:cubicBezTo>
                    <a:pt x="3476" y="318"/>
                    <a:pt x="3472" y="312"/>
                    <a:pt x="3473" y="309"/>
                  </a:cubicBezTo>
                  <a:cubicBezTo>
                    <a:pt x="3473" y="308"/>
                    <a:pt x="3473" y="307"/>
                    <a:pt x="3474" y="307"/>
                  </a:cubicBezTo>
                  <a:cubicBezTo>
                    <a:pt x="3482" y="307"/>
                    <a:pt x="3509" y="311"/>
                    <a:pt x="3523" y="315"/>
                  </a:cubicBezTo>
                  <a:cubicBezTo>
                    <a:pt x="3537" y="318"/>
                    <a:pt x="3549" y="324"/>
                    <a:pt x="3554" y="334"/>
                  </a:cubicBezTo>
                  <a:cubicBezTo>
                    <a:pt x="3552" y="338"/>
                    <a:pt x="3549" y="342"/>
                    <a:pt x="3546" y="345"/>
                  </a:cubicBezTo>
                  <a:cubicBezTo>
                    <a:pt x="3543" y="345"/>
                    <a:pt x="3540" y="345"/>
                    <a:pt x="3537" y="345"/>
                  </a:cubicBezTo>
                  <a:moveTo>
                    <a:pt x="3376" y="0"/>
                  </a:moveTo>
                  <a:cubicBezTo>
                    <a:pt x="3372" y="0"/>
                    <a:pt x="3370" y="2"/>
                    <a:pt x="3368" y="4"/>
                  </a:cubicBezTo>
                  <a:cubicBezTo>
                    <a:pt x="3366" y="15"/>
                    <a:pt x="3373" y="19"/>
                    <a:pt x="3376" y="25"/>
                  </a:cubicBezTo>
                  <a:cubicBezTo>
                    <a:pt x="3375" y="26"/>
                    <a:pt x="3372" y="27"/>
                    <a:pt x="3370" y="27"/>
                  </a:cubicBezTo>
                  <a:cubicBezTo>
                    <a:pt x="3367" y="27"/>
                    <a:pt x="3364" y="26"/>
                    <a:pt x="3361" y="25"/>
                  </a:cubicBezTo>
                  <a:cubicBezTo>
                    <a:pt x="3358" y="24"/>
                    <a:pt x="3354" y="23"/>
                    <a:pt x="3351" y="23"/>
                  </a:cubicBezTo>
                  <a:cubicBezTo>
                    <a:pt x="3350" y="23"/>
                    <a:pt x="3350" y="23"/>
                    <a:pt x="3350" y="23"/>
                  </a:cubicBezTo>
                  <a:cubicBezTo>
                    <a:pt x="3348" y="27"/>
                    <a:pt x="3348" y="32"/>
                    <a:pt x="3343" y="33"/>
                  </a:cubicBezTo>
                  <a:cubicBezTo>
                    <a:pt x="3341" y="30"/>
                    <a:pt x="3343" y="24"/>
                    <a:pt x="3342" y="20"/>
                  </a:cubicBezTo>
                  <a:cubicBezTo>
                    <a:pt x="3339" y="14"/>
                    <a:pt x="3333" y="13"/>
                    <a:pt x="3326" y="13"/>
                  </a:cubicBezTo>
                  <a:cubicBezTo>
                    <a:pt x="3324" y="13"/>
                    <a:pt x="3323" y="13"/>
                    <a:pt x="3321" y="13"/>
                  </a:cubicBezTo>
                  <a:cubicBezTo>
                    <a:pt x="3319" y="13"/>
                    <a:pt x="3318" y="14"/>
                    <a:pt x="3316" y="14"/>
                  </a:cubicBezTo>
                  <a:cubicBezTo>
                    <a:pt x="3314" y="14"/>
                    <a:pt x="3312" y="13"/>
                    <a:pt x="3310" y="13"/>
                  </a:cubicBezTo>
                  <a:cubicBezTo>
                    <a:pt x="3303" y="12"/>
                    <a:pt x="3296" y="7"/>
                    <a:pt x="3289" y="7"/>
                  </a:cubicBezTo>
                  <a:cubicBezTo>
                    <a:pt x="3287" y="7"/>
                    <a:pt x="3284" y="8"/>
                    <a:pt x="3282" y="10"/>
                  </a:cubicBezTo>
                  <a:cubicBezTo>
                    <a:pt x="3282" y="10"/>
                    <a:pt x="3282" y="11"/>
                    <a:pt x="3281" y="11"/>
                  </a:cubicBezTo>
                  <a:cubicBezTo>
                    <a:pt x="3283" y="16"/>
                    <a:pt x="3283" y="20"/>
                    <a:pt x="3286" y="23"/>
                  </a:cubicBezTo>
                  <a:cubicBezTo>
                    <a:pt x="3290" y="29"/>
                    <a:pt x="3302" y="29"/>
                    <a:pt x="3305" y="36"/>
                  </a:cubicBezTo>
                  <a:cubicBezTo>
                    <a:pt x="3304" y="37"/>
                    <a:pt x="3303" y="37"/>
                    <a:pt x="3303" y="38"/>
                  </a:cubicBezTo>
                  <a:cubicBezTo>
                    <a:pt x="3303" y="38"/>
                    <a:pt x="3302" y="38"/>
                    <a:pt x="3302" y="38"/>
                  </a:cubicBezTo>
                  <a:cubicBezTo>
                    <a:pt x="3296" y="38"/>
                    <a:pt x="3292" y="36"/>
                    <a:pt x="3289" y="34"/>
                  </a:cubicBezTo>
                  <a:cubicBezTo>
                    <a:pt x="3285" y="32"/>
                    <a:pt x="3282" y="30"/>
                    <a:pt x="3278" y="30"/>
                  </a:cubicBezTo>
                  <a:cubicBezTo>
                    <a:pt x="3275" y="30"/>
                    <a:pt x="3272" y="30"/>
                    <a:pt x="3269" y="33"/>
                  </a:cubicBezTo>
                  <a:cubicBezTo>
                    <a:pt x="3267" y="36"/>
                    <a:pt x="3270" y="38"/>
                    <a:pt x="3267" y="41"/>
                  </a:cubicBezTo>
                  <a:cubicBezTo>
                    <a:pt x="3265" y="41"/>
                    <a:pt x="3264" y="41"/>
                    <a:pt x="3263" y="41"/>
                  </a:cubicBezTo>
                  <a:cubicBezTo>
                    <a:pt x="3256" y="41"/>
                    <a:pt x="3255" y="45"/>
                    <a:pt x="3249" y="46"/>
                  </a:cubicBezTo>
                  <a:cubicBezTo>
                    <a:pt x="3246" y="43"/>
                    <a:pt x="3243" y="42"/>
                    <a:pt x="3241" y="42"/>
                  </a:cubicBezTo>
                  <a:cubicBezTo>
                    <a:pt x="3236" y="42"/>
                    <a:pt x="3233" y="45"/>
                    <a:pt x="3229" y="48"/>
                  </a:cubicBezTo>
                  <a:cubicBezTo>
                    <a:pt x="3224" y="52"/>
                    <a:pt x="3220" y="55"/>
                    <a:pt x="3213" y="55"/>
                  </a:cubicBezTo>
                  <a:cubicBezTo>
                    <a:pt x="3212" y="55"/>
                    <a:pt x="3211" y="55"/>
                    <a:pt x="3209" y="55"/>
                  </a:cubicBezTo>
                  <a:cubicBezTo>
                    <a:pt x="3209" y="61"/>
                    <a:pt x="3209" y="61"/>
                    <a:pt x="3209" y="61"/>
                  </a:cubicBezTo>
                  <a:cubicBezTo>
                    <a:pt x="3220" y="65"/>
                    <a:pt x="3239" y="59"/>
                    <a:pt x="3240" y="71"/>
                  </a:cubicBezTo>
                  <a:cubicBezTo>
                    <a:pt x="3241" y="74"/>
                    <a:pt x="3235" y="82"/>
                    <a:pt x="3229" y="84"/>
                  </a:cubicBezTo>
                  <a:cubicBezTo>
                    <a:pt x="3228" y="84"/>
                    <a:pt x="3227" y="84"/>
                    <a:pt x="3226" y="84"/>
                  </a:cubicBezTo>
                  <a:cubicBezTo>
                    <a:pt x="3224" y="84"/>
                    <a:pt x="3221" y="83"/>
                    <a:pt x="3218" y="83"/>
                  </a:cubicBezTo>
                  <a:cubicBezTo>
                    <a:pt x="3215" y="82"/>
                    <a:pt x="3211" y="82"/>
                    <a:pt x="3208" y="82"/>
                  </a:cubicBezTo>
                  <a:cubicBezTo>
                    <a:pt x="3207" y="82"/>
                    <a:pt x="3206" y="82"/>
                    <a:pt x="3205" y="82"/>
                  </a:cubicBezTo>
                  <a:cubicBezTo>
                    <a:pt x="3193" y="83"/>
                    <a:pt x="3183" y="92"/>
                    <a:pt x="3175" y="93"/>
                  </a:cubicBezTo>
                  <a:cubicBezTo>
                    <a:pt x="3174" y="93"/>
                    <a:pt x="3174" y="93"/>
                    <a:pt x="3173" y="93"/>
                  </a:cubicBezTo>
                  <a:cubicBezTo>
                    <a:pt x="3170" y="93"/>
                    <a:pt x="3168" y="93"/>
                    <a:pt x="3166" y="92"/>
                  </a:cubicBezTo>
                  <a:cubicBezTo>
                    <a:pt x="3164" y="92"/>
                    <a:pt x="3162" y="91"/>
                    <a:pt x="3160" y="91"/>
                  </a:cubicBezTo>
                  <a:cubicBezTo>
                    <a:pt x="3158" y="91"/>
                    <a:pt x="3156" y="92"/>
                    <a:pt x="3155" y="93"/>
                  </a:cubicBezTo>
                  <a:cubicBezTo>
                    <a:pt x="3154" y="98"/>
                    <a:pt x="3158" y="106"/>
                    <a:pt x="3165" y="108"/>
                  </a:cubicBezTo>
                  <a:cubicBezTo>
                    <a:pt x="3170" y="108"/>
                    <a:pt x="3171" y="103"/>
                    <a:pt x="3176" y="103"/>
                  </a:cubicBezTo>
                  <a:cubicBezTo>
                    <a:pt x="3184" y="107"/>
                    <a:pt x="3185" y="114"/>
                    <a:pt x="3195" y="114"/>
                  </a:cubicBezTo>
                  <a:cubicBezTo>
                    <a:pt x="3195" y="114"/>
                    <a:pt x="3196" y="114"/>
                    <a:pt x="3196" y="114"/>
                  </a:cubicBezTo>
                  <a:cubicBezTo>
                    <a:pt x="3202" y="114"/>
                    <a:pt x="3210" y="108"/>
                    <a:pt x="3217" y="108"/>
                  </a:cubicBezTo>
                  <a:cubicBezTo>
                    <a:pt x="3220" y="108"/>
                    <a:pt x="3222" y="109"/>
                    <a:pt x="3224" y="114"/>
                  </a:cubicBezTo>
                  <a:cubicBezTo>
                    <a:pt x="3216" y="118"/>
                    <a:pt x="3200" y="114"/>
                    <a:pt x="3196" y="121"/>
                  </a:cubicBezTo>
                  <a:cubicBezTo>
                    <a:pt x="3191" y="119"/>
                    <a:pt x="3186" y="116"/>
                    <a:pt x="3180" y="116"/>
                  </a:cubicBezTo>
                  <a:cubicBezTo>
                    <a:pt x="3178" y="116"/>
                    <a:pt x="3176" y="116"/>
                    <a:pt x="3174" y="117"/>
                  </a:cubicBezTo>
                  <a:cubicBezTo>
                    <a:pt x="3174" y="129"/>
                    <a:pt x="3190" y="127"/>
                    <a:pt x="3201" y="129"/>
                  </a:cubicBezTo>
                  <a:cubicBezTo>
                    <a:pt x="3206" y="135"/>
                    <a:pt x="3211" y="145"/>
                    <a:pt x="3221" y="145"/>
                  </a:cubicBezTo>
                  <a:cubicBezTo>
                    <a:pt x="3222" y="145"/>
                    <a:pt x="3223" y="145"/>
                    <a:pt x="3224" y="145"/>
                  </a:cubicBezTo>
                  <a:cubicBezTo>
                    <a:pt x="3224" y="139"/>
                    <a:pt x="3218" y="139"/>
                    <a:pt x="3219" y="134"/>
                  </a:cubicBezTo>
                  <a:cubicBezTo>
                    <a:pt x="3222" y="134"/>
                    <a:pt x="3224" y="134"/>
                    <a:pt x="3227" y="134"/>
                  </a:cubicBezTo>
                  <a:cubicBezTo>
                    <a:pt x="3232" y="134"/>
                    <a:pt x="3238" y="134"/>
                    <a:pt x="3244" y="133"/>
                  </a:cubicBezTo>
                  <a:cubicBezTo>
                    <a:pt x="3250" y="133"/>
                    <a:pt x="3256" y="132"/>
                    <a:pt x="3262" y="132"/>
                  </a:cubicBezTo>
                  <a:cubicBezTo>
                    <a:pt x="3267" y="132"/>
                    <a:pt x="3272" y="132"/>
                    <a:pt x="3277" y="134"/>
                  </a:cubicBezTo>
                  <a:cubicBezTo>
                    <a:pt x="3283" y="135"/>
                    <a:pt x="3283" y="140"/>
                    <a:pt x="3288" y="145"/>
                  </a:cubicBezTo>
                  <a:cubicBezTo>
                    <a:pt x="3298" y="154"/>
                    <a:pt x="3317" y="162"/>
                    <a:pt x="3323" y="172"/>
                  </a:cubicBezTo>
                  <a:cubicBezTo>
                    <a:pt x="3323" y="176"/>
                    <a:pt x="3325" y="178"/>
                    <a:pt x="3326" y="181"/>
                  </a:cubicBezTo>
                  <a:cubicBezTo>
                    <a:pt x="3335" y="184"/>
                    <a:pt x="3348" y="196"/>
                    <a:pt x="3330" y="199"/>
                  </a:cubicBezTo>
                  <a:cubicBezTo>
                    <a:pt x="3331" y="204"/>
                    <a:pt x="3330" y="209"/>
                    <a:pt x="3331" y="213"/>
                  </a:cubicBezTo>
                  <a:cubicBezTo>
                    <a:pt x="3333" y="214"/>
                    <a:pt x="3335" y="214"/>
                    <a:pt x="3336" y="214"/>
                  </a:cubicBezTo>
                  <a:cubicBezTo>
                    <a:pt x="3343" y="214"/>
                    <a:pt x="3346" y="207"/>
                    <a:pt x="3353" y="206"/>
                  </a:cubicBezTo>
                  <a:cubicBezTo>
                    <a:pt x="3354" y="206"/>
                    <a:pt x="3355" y="206"/>
                    <a:pt x="3356" y="206"/>
                  </a:cubicBezTo>
                  <a:cubicBezTo>
                    <a:pt x="3370" y="206"/>
                    <a:pt x="3381" y="218"/>
                    <a:pt x="3378" y="229"/>
                  </a:cubicBezTo>
                  <a:cubicBezTo>
                    <a:pt x="3366" y="228"/>
                    <a:pt x="3358" y="218"/>
                    <a:pt x="3347" y="218"/>
                  </a:cubicBezTo>
                  <a:cubicBezTo>
                    <a:pt x="3345" y="218"/>
                    <a:pt x="3343" y="218"/>
                    <a:pt x="3341" y="219"/>
                  </a:cubicBezTo>
                  <a:cubicBezTo>
                    <a:pt x="3348" y="230"/>
                    <a:pt x="3371" y="228"/>
                    <a:pt x="3380" y="239"/>
                  </a:cubicBezTo>
                  <a:cubicBezTo>
                    <a:pt x="3377" y="243"/>
                    <a:pt x="3376" y="249"/>
                    <a:pt x="3372" y="252"/>
                  </a:cubicBezTo>
                  <a:cubicBezTo>
                    <a:pt x="3371" y="252"/>
                    <a:pt x="3369" y="251"/>
                    <a:pt x="3367" y="251"/>
                  </a:cubicBezTo>
                  <a:cubicBezTo>
                    <a:pt x="3364" y="251"/>
                    <a:pt x="3360" y="253"/>
                    <a:pt x="3359" y="254"/>
                  </a:cubicBezTo>
                  <a:cubicBezTo>
                    <a:pt x="3358" y="258"/>
                    <a:pt x="3364" y="257"/>
                    <a:pt x="3364" y="261"/>
                  </a:cubicBezTo>
                  <a:cubicBezTo>
                    <a:pt x="3362" y="264"/>
                    <a:pt x="3353" y="261"/>
                    <a:pt x="3354" y="266"/>
                  </a:cubicBezTo>
                  <a:cubicBezTo>
                    <a:pt x="3354" y="268"/>
                    <a:pt x="3355" y="268"/>
                    <a:pt x="3357" y="268"/>
                  </a:cubicBezTo>
                  <a:cubicBezTo>
                    <a:pt x="3358" y="268"/>
                    <a:pt x="3359" y="268"/>
                    <a:pt x="3360" y="267"/>
                  </a:cubicBezTo>
                  <a:cubicBezTo>
                    <a:pt x="3361" y="267"/>
                    <a:pt x="3362" y="267"/>
                    <a:pt x="3363" y="267"/>
                  </a:cubicBezTo>
                  <a:cubicBezTo>
                    <a:pt x="3365" y="267"/>
                    <a:pt x="3366" y="268"/>
                    <a:pt x="3367" y="269"/>
                  </a:cubicBezTo>
                  <a:cubicBezTo>
                    <a:pt x="3360" y="272"/>
                    <a:pt x="3352" y="274"/>
                    <a:pt x="3352" y="282"/>
                  </a:cubicBezTo>
                  <a:cubicBezTo>
                    <a:pt x="3354" y="285"/>
                    <a:pt x="3358" y="286"/>
                    <a:pt x="3362" y="288"/>
                  </a:cubicBezTo>
                  <a:cubicBezTo>
                    <a:pt x="3365" y="294"/>
                    <a:pt x="3359" y="308"/>
                    <a:pt x="3369" y="311"/>
                  </a:cubicBezTo>
                  <a:cubicBezTo>
                    <a:pt x="3373" y="310"/>
                    <a:pt x="3374" y="305"/>
                    <a:pt x="3379" y="305"/>
                  </a:cubicBezTo>
                  <a:cubicBezTo>
                    <a:pt x="3380" y="305"/>
                    <a:pt x="3380" y="305"/>
                    <a:pt x="3381" y="305"/>
                  </a:cubicBezTo>
                  <a:cubicBezTo>
                    <a:pt x="3381" y="307"/>
                    <a:pt x="3385" y="306"/>
                    <a:pt x="3384" y="308"/>
                  </a:cubicBezTo>
                  <a:cubicBezTo>
                    <a:pt x="3381" y="315"/>
                    <a:pt x="3371" y="316"/>
                    <a:pt x="3371" y="323"/>
                  </a:cubicBezTo>
                  <a:cubicBezTo>
                    <a:pt x="3370" y="335"/>
                    <a:pt x="3395" y="345"/>
                    <a:pt x="3401" y="353"/>
                  </a:cubicBezTo>
                  <a:cubicBezTo>
                    <a:pt x="3401" y="356"/>
                    <a:pt x="3399" y="356"/>
                    <a:pt x="3400" y="359"/>
                  </a:cubicBezTo>
                  <a:cubicBezTo>
                    <a:pt x="3402" y="361"/>
                    <a:pt x="3405" y="362"/>
                    <a:pt x="3408" y="362"/>
                  </a:cubicBezTo>
                  <a:cubicBezTo>
                    <a:pt x="3410" y="362"/>
                    <a:pt x="3412" y="361"/>
                    <a:pt x="3414" y="361"/>
                  </a:cubicBezTo>
                  <a:cubicBezTo>
                    <a:pt x="3417" y="361"/>
                    <a:pt x="3419" y="361"/>
                    <a:pt x="3422" y="361"/>
                  </a:cubicBezTo>
                  <a:cubicBezTo>
                    <a:pt x="3422" y="361"/>
                    <a:pt x="3423" y="361"/>
                    <a:pt x="3424" y="361"/>
                  </a:cubicBezTo>
                  <a:cubicBezTo>
                    <a:pt x="3429" y="367"/>
                    <a:pt x="3435" y="373"/>
                    <a:pt x="3447" y="373"/>
                  </a:cubicBezTo>
                  <a:cubicBezTo>
                    <a:pt x="3448" y="373"/>
                    <a:pt x="3449" y="373"/>
                    <a:pt x="3450" y="373"/>
                  </a:cubicBezTo>
                  <a:cubicBezTo>
                    <a:pt x="3456" y="370"/>
                    <a:pt x="3454" y="361"/>
                    <a:pt x="3462" y="359"/>
                  </a:cubicBezTo>
                  <a:cubicBezTo>
                    <a:pt x="3481" y="361"/>
                    <a:pt x="3512" y="369"/>
                    <a:pt x="3536" y="369"/>
                  </a:cubicBezTo>
                  <a:cubicBezTo>
                    <a:pt x="3546" y="369"/>
                    <a:pt x="3556" y="368"/>
                    <a:pt x="3563" y="364"/>
                  </a:cubicBezTo>
                  <a:cubicBezTo>
                    <a:pt x="3572" y="358"/>
                    <a:pt x="3583" y="341"/>
                    <a:pt x="3583" y="334"/>
                  </a:cubicBezTo>
                  <a:cubicBezTo>
                    <a:pt x="3582" y="330"/>
                    <a:pt x="3579" y="322"/>
                    <a:pt x="3577" y="319"/>
                  </a:cubicBezTo>
                  <a:cubicBezTo>
                    <a:pt x="3569" y="306"/>
                    <a:pt x="3547" y="299"/>
                    <a:pt x="3529" y="293"/>
                  </a:cubicBezTo>
                  <a:cubicBezTo>
                    <a:pt x="3540" y="283"/>
                    <a:pt x="3549" y="272"/>
                    <a:pt x="3564" y="265"/>
                  </a:cubicBezTo>
                  <a:cubicBezTo>
                    <a:pt x="3563" y="262"/>
                    <a:pt x="3561" y="255"/>
                    <a:pt x="3566" y="254"/>
                  </a:cubicBezTo>
                  <a:cubicBezTo>
                    <a:pt x="3570" y="257"/>
                    <a:pt x="3574" y="258"/>
                    <a:pt x="3578" y="258"/>
                  </a:cubicBezTo>
                  <a:cubicBezTo>
                    <a:pt x="3585" y="258"/>
                    <a:pt x="3591" y="255"/>
                    <a:pt x="3600" y="253"/>
                  </a:cubicBezTo>
                  <a:cubicBezTo>
                    <a:pt x="3609" y="251"/>
                    <a:pt x="3618" y="251"/>
                    <a:pt x="3625" y="249"/>
                  </a:cubicBezTo>
                  <a:cubicBezTo>
                    <a:pt x="3630" y="247"/>
                    <a:pt x="3633" y="242"/>
                    <a:pt x="3638" y="240"/>
                  </a:cubicBezTo>
                  <a:cubicBezTo>
                    <a:pt x="3649" y="236"/>
                    <a:pt x="3666" y="237"/>
                    <a:pt x="3667" y="227"/>
                  </a:cubicBezTo>
                  <a:cubicBezTo>
                    <a:pt x="3660" y="228"/>
                    <a:pt x="3652" y="230"/>
                    <a:pt x="3644" y="230"/>
                  </a:cubicBezTo>
                  <a:cubicBezTo>
                    <a:pt x="3639" y="230"/>
                    <a:pt x="3634" y="229"/>
                    <a:pt x="3629" y="226"/>
                  </a:cubicBezTo>
                  <a:cubicBezTo>
                    <a:pt x="3627" y="223"/>
                    <a:pt x="3628" y="219"/>
                    <a:pt x="3626" y="218"/>
                  </a:cubicBezTo>
                  <a:cubicBezTo>
                    <a:pt x="3625" y="218"/>
                    <a:pt x="3625" y="218"/>
                    <a:pt x="3624" y="218"/>
                  </a:cubicBezTo>
                  <a:cubicBezTo>
                    <a:pt x="3624" y="218"/>
                    <a:pt x="3623" y="218"/>
                    <a:pt x="3622" y="218"/>
                  </a:cubicBezTo>
                  <a:cubicBezTo>
                    <a:pt x="3622" y="218"/>
                    <a:pt x="3621" y="218"/>
                    <a:pt x="3620" y="218"/>
                  </a:cubicBezTo>
                  <a:cubicBezTo>
                    <a:pt x="3618" y="218"/>
                    <a:pt x="3617" y="218"/>
                    <a:pt x="3616" y="219"/>
                  </a:cubicBezTo>
                  <a:cubicBezTo>
                    <a:pt x="3613" y="222"/>
                    <a:pt x="3617" y="224"/>
                    <a:pt x="3615" y="227"/>
                  </a:cubicBezTo>
                  <a:cubicBezTo>
                    <a:pt x="3613" y="229"/>
                    <a:pt x="3610" y="229"/>
                    <a:pt x="3608" y="229"/>
                  </a:cubicBezTo>
                  <a:cubicBezTo>
                    <a:pt x="3602" y="229"/>
                    <a:pt x="3596" y="226"/>
                    <a:pt x="3596" y="221"/>
                  </a:cubicBezTo>
                  <a:cubicBezTo>
                    <a:pt x="3599" y="215"/>
                    <a:pt x="3607" y="213"/>
                    <a:pt x="3616" y="213"/>
                  </a:cubicBezTo>
                  <a:cubicBezTo>
                    <a:pt x="3613" y="207"/>
                    <a:pt x="3602" y="208"/>
                    <a:pt x="3601" y="201"/>
                  </a:cubicBezTo>
                  <a:cubicBezTo>
                    <a:pt x="3604" y="200"/>
                    <a:pt x="3602" y="197"/>
                    <a:pt x="3604" y="197"/>
                  </a:cubicBezTo>
                  <a:cubicBezTo>
                    <a:pt x="3604" y="197"/>
                    <a:pt x="3605" y="197"/>
                    <a:pt x="3605" y="197"/>
                  </a:cubicBezTo>
                  <a:cubicBezTo>
                    <a:pt x="3605" y="197"/>
                    <a:pt x="3606" y="197"/>
                    <a:pt x="3606" y="197"/>
                  </a:cubicBezTo>
                  <a:cubicBezTo>
                    <a:pt x="3610" y="197"/>
                    <a:pt x="3612" y="202"/>
                    <a:pt x="3616" y="204"/>
                  </a:cubicBezTo>
                  <a:cubicBezTo>
                    <a:pt x="3617" y="205"/>
                    <a:pt x="3620" y="204"/>
                    <a:pt x="3621" y="205"/>
                  </a:cubicBezTo>
                  <a:cubicBezTo>
                    <a:pt x="3623" y="206"/>
                    <a:pt x="3623" y="209"/>
                    <a:pt x="3623" y="209"/>
                  </a:cubicBezTo>
                  <a:cubicBezTo>
                    <a:pt x="3629" y="211"/>
                    <a:pt x="3635" y="209"/>
                    <a:pt x="3639" y="212"/>
                  </a:cubicBezTo>
                  <a:cubicBezTo>
                    <a:pt x="3645" y="216"/>
                    <a:pt x="3645" y="225"/>
                    <a:pt x="3653" y="226"/>
                  </a:cubicBezTo>
                  <a:cubicBezTo>
                    <a:pt x="3654" y="226"/>
                    <a:pt x="3654" y="226"/>
                    <a:pt x="3654" y="226"/>
                  </a:cubicBezTo>
                  <a:cubicBezTo>
                    <a:pt x="3659" y="226"/>
                    <a:pt x="3664" y="222"/>
                    <a:pt x="3669" y="221"/>
                  </a:cubicBezTo>
                  <a:cubicBezTo>
                    <a:pt x="3666" y="200"/>
                    <a:pt x="3636" y="201"/>
                    <a:pt x="3626" y="187"/>
                  </a:cubicBezTo>
                  <a:cubicBezTo>
                    <a:pt x="3620" y="185"/>
                    <a:pt x="3613" y="185"/>
                    <a:pt x="3612" y="179"/>
                  </a:cubicBezTo>
                  <a:cubicBezTo>
                    <a:pt x="3615" y="178"/>
                    <a:pt x="3618" y="177"/>
                    <a:pt x="3621" y="177"/>
                  </a:cubicBezTo>
                  <a:cubicBezTo>
                    <a:pt x="3632" y="177"/>
                    <a:pt x="3644" y="186"/>
                    <a:pt x="3647" y="194"/>
                  </a:cubicBezTo>
                  <a:cubicBezTo>
                    <a:pt x="3653" y="196"/>
                    <a:pt x="3658" y="202"/>
                    <a:pt x="3664" y="202"/>
                  </a:cubicBezTo>
                  <a:cubicBezTo>
                    <a:pt x="3665" y="202"/>
                    <a:pt x="3666" y="202"/>
                    <a:pt x="3667" y="201"/>
                  </a:cubicBezTo>
                  <a:cubicBezTo>
                    <a:pt x="3668" y="194"/>
                    <a:pt x="3656" y="195"/>
                    <a:pt x="3662" y="188"/>
                  </a:cubicBezTo>
                  <a:cubicBezTo>
                    <a:pt x="3656" y="182"/>
                    <a:pt x="3641" y="182"/>
                    <a:pt x="3635" y="175"/>
                  </a:cubicBezTo>
                  <a:cubicBezTo>
                    <a:pt x="3637" y="172"/>
                    <a:pt x="3640" y="171"/>
                    <a:pt x="3643" y="171"/>
                  </a:cubicBezTo>
                  <a:cubicBezTo>
                    <a:pt x="3650" y="171"/>
                    <a:pt x="3656" y="182"/>
                    <a:pt x="3662" y="183"/>
                  </a:cubicBezTo>
                  <a:cubicBezTo>
                    <a:pt x="3663" y="183"/>
                    <a:pt x="3663" y="183"/>
                    <a:pt x="3664" y="183"/>
                  </a:cubicBezTo>
                  <a:cubicBezTo>
                    <a:pt x="3669" y="183"/>
                    <a:pt x="3676" y="179"/>
                    <a:pt x="3680" y="175"/>
                  </a:cubicBezTo>
                  <a:cubicBezTo>
                    <a:pt x="3677" y="171"/>
                    <a:pt x="3664" y="174"/>
                    <a:pt x="3663" y="167"/>
                  </a:cubicBezTo>
                  <a:cubicBezTo>
                    <a:pt x="3664" y="164"/>
                    <a:pt x="3666" y="163"/>
                    <a:pt x="3669" y="163"/>
                  </a:cubicBezTo>
                  <a:cubicBezTo>
                    <a:pt x="3671" y="163"/>
                    <a:pt x="3672" y="163"/>
                    <a:pt x="3674" y="164"/>
                  </a:cubicBezTo>
                  <a:cubicBezTo>
                    <a:pt x="3677" y="164"/>
                    <a:pt x="3679" y="164"/>
                    <a:pt x="3681" y="164"/>
                  </a:cubicBezTo>
                  <a:cubicBezTo>
                    <a:pt x="3682" y="164"/>
                    <a:pt x="3684" y="164"/>
                    <a:pt x="3686" y="163"/>
                  </a:cubicBezTo>
                  <a:cubicBezTo>
                    <a:pt x="3682" y="155"/>
                    <a:pt x="3667" y="155"/>
                    <a:pt x="3668" y="143"/>
                  </a:cubicBezTo>
                  <a:cubicBezTo>
                    <a:pt x="3671" y="141"/>
                    <a:pt x="3679" y="142"/>
                    <a:pt x="3679" y="137"/>
                  </a:cubicBezTo>
                  <a:cubicBezTo>
                    <a:pt x="3675" y="132"/>
                    <a:pt x="3664" y="133"/>
                    <a:pt x="3662" y="126"/>
                  </a:cubicBezTo>
                  <a:cubicBezTo>
                    <a:pt x="3670" y="120"/>
                    <a:pt x="3694" y="126"/>
                    <a:pt x="3694" y="117"/>
                  </a:cubicBezTo>
                  <a:cubicBezTo>
                    <a:pt x="3695" y="106"/>
                    <a:pt x="3665" y="118"/>
                    <a:pt x="3666" y="103"/>
                  </a:cubicBezTo>
                  <a:cubicBezTo>
                    <a:pt x="3671" y="93"/>
                    <a:pt x="3680" y="86"/>
                    <a:pt x="3680" y="72"/>
                  </a:cubicBezTo>
                  <a:cubicBezTo>
                    <a:pt x="3683" y="66"/>
                    <a:pt x="3693" y="62"/>
                    <a:pt x="3688" y="56"/>
                  </a:cubicBezTo>
                  <a:cubicBezTo>
                    <a:pt x="3688" y="56"/>
                    <a:pt x="3687" y="56"/>
                    <a:pt x="3687" y="56"/>
                  </a:cubicBezTo>
                  <a:cubicBezTo>
                    <a:pt x="3684" y="56"/>
                    <a:pt x="3682" y="57"/>
                    <a:pt x="3680" y="59"/>
                  </a:cubicBezTo>
                  <a:cubicBezTo>
                    <a:pt x="3678" y="61"/>
                    <a:pt x="3676" y="62"/>
                    <a:pt x="3673" y="62"/>
                  </a:cubicBezTo>
                  <a:cubicBezTo>
                    <a:pt x="3672" y="62"/>
                    <a:pt x="3671" y="62"/>
                    <a:pt x="3670" y="61"/>
                  </a:cubicBezTo>
                  <a:cubicBezTo>
                    <a:pt x="3673" y="55"/>
                    <a:pt x="3675" y="51"/>
                    <a:pt x="3673" y="45"/>
                  </a:cubicBezTo>
                  <a:cubicBezTo>
                    <a:pt x="3696" y="45"/>
                    <a:pt x="3716" y="43"/>
                    <a:pt x="3725" y="32"/>
                  </a:cubicBezTo>
                  <a:cubicBezTo>
                    <a:pt x="3726" y="32"/>
                    <a:pt x="3727" y="32"/>
                    <a:pt x="3727" y="32"/>
                  </a:cubicBezTo>
                  <a:cubicBezTo>
                    <a:pt x="3730" y="32"/>
                    <a:pt x="3732" y="31"/>
                    <a:pt x="3734" y="31"/>
                  </a:cubicBezTo>
                  <a:cubicBezTo>
                    <a:pt x="3734" y="29"/>
                    <a:pt x="3735" y="28"/>
                    <a:pt x="3736" y="27"/>
                  </a:cubicBezTo>
                  <a:cubicBezTo>
                    <a:pt x="3736" y="22"/>
                    <a:pt x="3726" y="20"/>
                    <a:pt x="3716" y="20"/>
                  </a:cubicBezTo>
                  <a:cubicBezTo>
                    <a:pt x="3710" y="20"/>
                    <a:pt x="3704" y="21"/>
                    <a:pt x="3700" y="22"/>
                  </a:cubicBezTo>
                  <a:cubicBezTo>
                    <a:pt x="3692" y="23"/>
                    <a:pt x="3678" y="31"/>
                    <a:pt x="3670" y="36"/>
                  </a:cubicBezTo>
                  <a:cubicBezTo>
                    <a:pt x="3660" y="42"/>
                    <a:pt x="3653" y="51"/>
                    <a:pt x="3645" y="53"/>
                  </a:cubicBezTo>
                  <a:cubicBezTo>
                    <a:pt x="3642" y="42"/>
                    <a:pt x="3666" y="34"/>
                    <a:pt x="3654" y="22"/>
                  </a:cubicBezTo>
                  <a:cubicBezTo>
                    <a:pt x="3654" y="22"/>
                    <a:pt x="3654" y="22"/>
                    <a:pt x="3653" y="22"/>
                  </a:cubicBezTo>
                  <a:cubicBezTo>
                    <a:pt x="3646" y="22"/>
                    <a:pt x="3640" y="25"/>
                    <a:pt x="3634" y="29"/>
                  </a:cubicBezTo>
                  <a:cubicBezTo>
                    <a:pt x="3628" y="33"/>
                    <a:pt x="3622" y="37"/>
                    <a:pt x="3616" y="37"/>
                  </a:cubicBezTo>
                  <a:cubicBezTo>
                    <a:pt x="3614" y="37"/>
                    <a:pt x="3611" y="36"/>
                    <a:pt x="3608" y="34"/>
                  </a:cubicBezTo>
                  <a:cubicBezTo>
                    <a:pt x="3611" y="30"/>
                    <a:pt x="3621" y="32"/>
                    <a:pt x="3621" y="25"/>
                  </a:cubicBezTo>
                  <a:cubicBezTo>
                    <a:pt x="3617" y="24"/>
                    <a:pt x="3610" y="23"/>
                    <a:pt x="3604" y="23"/>
                  </a:cubicBezTo>
                  <a:cubicBezTo>
                    <a:pt x="3598" y="23"/>
                    <a:pt x="3591" y="24"/>
                    <a:pt x="3585" y="24"/>
                  </a:cubicBezTo>
                  <a:cubicBezTo>
                    <a:pt x="3575" y="25"/>
                    <a:pt x="3567" y="31"/>
                    <a:pt x="3560" y="31"/>
                  </a:cubicBezTo>
                  <a:cubicBezTo>
                    <a:pt x="3558" y="31"/>
                    <a:pt x="3556" y="31"/>
                    <a:pt x="3554" y="29"/>
                  </a:cubicBezTo>
                  <a:cubicBezTo>
                    <a:pt x="3555" y="27"/>
                    <a:pt x="3558" y="26"/>
                    <a:pt x="3562" y="26"/>
                  </a:cubicBezTo>
                  <a:cubicBezTo>
                    <a:pt x="3563" y="26"/>
                    <a:pt x="3564" y="26"/>
                    <a:pt x="3565" y="26"/>
                  </a:cubicBezTo>
                  <a:cubicBezTo>
                    <a:pt x="3565" y="20"/>
                    <a:pt x="3565" y="20"/>
                    <a:pt x="3565" y="20"/>
                  </a:cubicBezTo>
                  <a:cubicBezTo>
                    <a:pt x="3543" y="14"/>
                    <a:pt x="3516" y="12"/>
                    <a:pt x="3489" y="12"/>
                  </a:cubicBezTo>
                  <a:cubicBezTo>
                    <a:pt x="3482" y="12"/>
                    <a:pt x="3474" y="12"/>
                    <a:pt x="3466" y="12"/>
                  </a:cubicBezTo>
                  <a:cubicBezTo>
                    <a:pt x="3460" y="14"/>
                    <a:pt x="3462" y="22"/>
                    <a:pt x="3456" y="23"/>
                  </a:cubicBezTo>
                  <a:cubicBezTo>
                    <a:pt x="3441" y="20"/>
                    <a:pt x="3431" y="13"/>
                    <a:pt x="3416" y="10"/>
                  </a:cubicBezTo>
                  <a:cubicBezTo>
                    <a:pt x="3416" y="20"/>
                    <a:pt x="3430" y="17"/>
                    <a:pt x="3431" y="25"/>
                  </a:cubicBezTo>
                  <a:cubicBezTo>
                    <a:pt x="3429" y="28"/>
                    <a:pt x="3427" y="28"/>
                    <a:pt x="3425" y="28"/>
                  </a:cubicBezTo>
                  <a:cubicBezTo>
                    <a:pt x="3420" y="28"/>
                    <a:pt x="3417" y="22"/>
                    <a:pt x="3413" y="20"/>
                  </a:cubicBezTo>
                  <a:cubicBezTo>
                    <a:pt x="3405" y="14"/>
                    <a:pt x="3390" y="12"/>
                    <a:pt x="3384" y="8"/>
                  </a:cubicBezTo>
                  <a:cubicBezTo>
                    <a:pt x="3384" y="5"/>
                    <a:pt x="3381" y="4"/>
                    <a:pt x="3380" y="1"/>
                  </a:cubicBezTo>
                  <a:cubicBezTo>
                    <a:pt x="3378" y="1"/>
                    <a:pt x="3377" y="0"/>
                    <a:pt x="337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/>
            </a:p>
          </p:txBody>
        </p:sp>
        <p:sp>
          <p:nvSpPr>
            <p:cNvPr id="23" name="Freeform 50"/>
            <p:cNvSpPr>
              <a:spLocks noEditPoints="1"/>
            </p:cNvSpPr>
            <p:nvPr/>
          </p:nvSpPr>
          <p:spPr bwMode="auto">
            <a:xfrm>
              <a:off x="-627" y="1568"/>
              <a:ext cx="8343" cy="2197"/>
            </a:xfrm>
            <a:custGeom>
              <a:avLst/>
              <a:gdLst>
                <a:gd name="T0" fmla="*/ 1802 w 3529"/>
                <a:gd name="T1" fmla="*/ 846 h 928"/>
                <a:gd name="T2" fmla="*/ 1998 w 3529"/>
                <a:gd name="T3" fmla="*/ 895 h 928"/>
                <a:gd name="T4" fmla="*/ 1797 w 3529"/>
                <a:gd name="T5" fmla="*/ 812 h 928"/>
                <a:gd name="T6" fmla="*/ 2083 w 3529"/>
                <a:gd name="T7" fmla="*/ 797 h 928"/>
                <a:gd name="T8" fmla="*/ 1966 w 3529"/>
                <a:gd name="T9" fmla="*/ 639 h 928"/>
                <a:gd name="T10" fmla="*/ 1675 w 3529"/>
                <a:gd name="T11" fmla="*/ 566 h 928"/>
                <a:gd name="T12" fmla="*/ 1539 w 3529"/>
                <a:gd name="T13" fmla="*/ 619 h 928"/>
                <a:gd name="T14" fmla="*/ 1487 w 3529"/>
                <a:gd name="T15" fmla="*/ 772 h 928"/>
                <a:gd name="T16" fmla="*/ 1694 w 3529"/>
                <a:gd name="T17" fmla="*/ 758 h 928"/>
                <a:gd name="T18" fmla="*/ 1852 w 3529"/>
                <a:gd name="T19" fmla="*/ 675 h 928"/>
                <a:gd name="T20" fmla="*/ 1525 w 3529"/>
                <a:gd name="T21" fmla="*/ 555 h 928"/>
                <a:gd name="T22" fmla="*/ 1536 w 3529"/>
                <a:gd name="T23" fmla="*/ 541 h 928"/>
                <a:gd name="T24" fmla="*/ 1437 w 3529"/>
                <a:gd name="T25" fmla="*/ 538 h 928"/>
                <a:gd name="T26" fmla="*/ 1422 w 3529"/>
                <a:gd name="T27" fmla="*/ 518 h 928"/>
                <a:gd name="T28" fmla="*/ 1545 w 3529"/>
                <a:gd name="T29" fmla="*/ 499 h 928"/>
                <a:gd name="T30" fmla="*/ 1704 w 3529"/>
                <a:gd name="T31" fmla="*/ 523 h 928"/>
                <a:gd name="T32" fmla="*/ 1819 w 3529"/>
                <a:gd name="T33" fmla="*/ 552 h 928"/>
                <a:gd name="T34" fmla="*/ 1844 w 3529"/>
                <a:gd name="T35" fmla="*/ 504 h 928"/>
                <a:gd name="T36" fmla="*/ 833 w 3529"/>
                <a:gd name="T37" fmla="*/ 369 h 928"/>
                <a:gd name="T38" fmla="*/ 3244 w 3529"/>
                <a:gd name="T39" fmla="*/ 300 h 928"/>
                <a:gd name="T40" fmla="*/ 3189 w 3529"/>
                <a:gd name="T41" fmla="*/ 313 h 928"/>
                <a:gd name="T42" fmla="*/ 3153 w 3529"/>
                <a:gd name="T43" fmla="*/ 293 h 928"/>
                <a:gd name="T44" fmla="*/ 118 w 3529"/>
                <a:gd name="T45" fmla="*/ 223 h 928"/>
                <a:gd name="T46" fmla="*/ 166 w 3529"/>
                <a:gd name="T47" fmla="*/ 210 h 928"/>
                <a:gd name="T48" fmla="*/ 142 w 3529"/>
                <a:gd name="T49" fmla="*/ 181 h 928"/>
                <a:gd name="T50" fmla="*/ 449 w 3529"/>
                <a:gd name="T51" fmla="*/ 128 h 928"/>
                <a:gd name="T52" fmla="*/ 340 w 3529"/>
                <a:gd name="T53" fmla="*/ 111 h 928"/>
                <a:gd name="T54" fmla="*/ 3276 w 3529"/>
                <a:gd name="T55" fmla="*/ 35 h 928"/>
                <a:gd name="T56" fmla="*/ 330 w 3529"/>
                <a:gd name="T57" fmla="*/ 0 h 928"/>
                <a:gd name="T58" fmla="*/ 246 w 3529"/>
                <a:gd name="T59" fmla="*/ 77 h 928"/>
                <a:gd name="T60" fmla="*/ 250 w 3529"/>
                <a:gd name="T61" fmla="*/ 150 h 928"/>
                <a:gd name="T62" fmla="*/ 345 w 3529"/>
                <a:gd name="T63" fmla="*/ 81 h 928"/>
                <a:gd name="T64" fmla="*/ 484 w 3529"/>
                <a:gd name="T65" fmla="*/ 123 h 928"/>
                <a:gd name="T66" fmla="*/ 501 w 3529"/>
                <a:gd name="T67" fmla="*/ 100 h 928"/>
                <a:gd name="T68" fmla="*/ 623 w 3529"/>
                <a:gd name="T69" fmla="*/ 47 h 928"/>
                <a:gd name="T70" fmla="*/ 684 w 3529"/>
                <a:gd name="T71" fmla="*/ 61 h 928"/>
                <a:gd name="T72" fmla="*/ 588 w 3529"/>
                <a:gd name="T73" fmla="*/ 146 h 928"/>
                <a:gd name="T74" fmla="*/ 603 w 3529"/>
                <a:gd name="T75" fmla="*/ 198 h 928"/>
                <a:gd name="T76" fmla="*/ 399 w 3529"/>
                <a:gd name="T77" fmla="*/ 140 h 928"/>
                <a:gd name="T78" fmla="*/ 263 w 3529"/>
                <a:gd name="T79" fmla="*/ 160 h 928"/>
                <a:gd name="T80" fmla="*/ 176 w 3529"/>
                <a:gd name="T81" fmla="*/ 411 h 928"/>
                <a:gd name="T82" fmla="*/ 316 w 3529"/>
                <a:gd name="T83" fmla="*/ 415 h 928"/>
                <a:gd name="T84" fmla="*/ 750 w 3529"/>
                <a:gd name="T85" fmla="*/ 460 h 928"/>
                <a:gd name="T86" fmla="*/ 681 w 3529"/>
                <a:gd name="T87" fmla="*/ 283 h 928"/>
                <a:gd name="T88" fmla="*/ 716 w 3529"/>
                <a:gd name="T89" fmla="*/ 301 h 928"/>
                <a:gd name="T90" fmla="*/ 815 w 3529"/>
                <a:gd name="T91" fmla="*/ 342 h 928"/>
                <a:gd name="T92" fmla="*/ 830 w 3529"/>
                <a:gd name="T93" fmla="*/ 259 h 928"/>
                <a:gd name="T94" fmla="*/ 1005 w 3529"/>
                <a:gd name="T95" fmla="*/ 278 h 928"/>
                <a:gd name="T96" fmla="*/ 1119 w 3529"/>
                <a:gd name="T97" fmla="*/ 339 h 928"/>
                <a:gd name="T98" fmla="*/ 3257 w 3529"/>
                <a:gd name="T99" fmla="*/ 43 h 928"/>
                <a:gd name="T100" fmla="*/ 2707 w 3529"/>
                <a:gd name="T101" fmla="*/ 160 h 928"/>
                <a:gd name="T102" fmla="*/ 2820 w 3529"/>
                <a:gd name="T103" fmla="*/ 239 h 928"/>
                <a:gd name="T104" fmla="*/ 3036 w 3529"/>
                <a:gd name="T105" fmla="*/ 354 h 928"/>
                <a:gd name="T106" fmla="*/ 3529 w 3529"/>
                <a:gd name="T107" fmla="*/ 499 h 928"/>
                <a:gd name="T108" fmla="*/ 3363 w 3529"/>
                <a:gd name="T109" fmla="*/ 410 h 928"/>
                <a:gd name="T110" fmla="*/ 3197 w 3529"/>
                <a:gd name="T111" fmla="*/ 371 h 928"/>
                <a:gd name="T112" fmla="*/ 3034 w 3529"/>
                <a:gd name="T113" fmla="*/ 329 h 928"/>
                <a:gd name="T114" fmla="*/ 2936 w 3529"/>
                <a:gd name="T115" fmla="*/ 266 h 928"/>
                <a:gd name="T116" fmla="*/ 3039 w 3529"/>
                <a:gd name="T117" fmla="*/ 198 h 928"/>
                <a:gd name="T118" fmla="*/ 3097 w 3529"/>
                <a:gd name="T119" fmla="*/ 191 h 928"/>
                <a:gd name="T120" fmla="*/ 3202 w 3529"/>
                <a:gd name="T121" fmla="*/ 88 h 928"/>
                <a:gd name="T122" fmla="*/ 3272 w 3529"/>
                <a:gd name="T123" fmla="*/ 54 h 928"/>
                <a:gd name="T124" fmla="*/ 3267 w 3529"/>
                <a:gd name="T125" fmla="*/ 7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529" h="928">
                  <a:moveTo>
                    <a:pt x="1978" y="918"/>
                  </a:moveTo>
                  <a:cubicBezTo>
                    <a:pt x="1975" y="918"/>
                    <a:pt x="1971" y="921"/>
                    <a:pt x="1973" y="927"/>
                  </a:cubicBezTo>
                  <a:cubicBezTo>
                    <a:pt x="1974" y="928"/>
                    <a:pt x="1976" y="928"/>
                    <a:pt x="1979" y="928"/>
                  </a:cubicBezTo>
                  <a:cubicBezTo>
                    <a:pt x="1981" y="928"/>
                    <a:pt x="1983" y="928"/>
                    <a:pt x="1984" y="927"/>
                  </a:cubicBezTo>
                  <a:cubicBezTo>
                    <a:pt x="1987" y="922"/>
                    <a:pt x="1983" y="918"/>
                    <a:pt x="1978" y="918"/>
                  </a:cubicBezTo>
                  <a:moveTo>
                    <a:pt x="1798" y="824"/>
                  </a:moveTo>
                  <a:cubicBezTo>
                    <a:pt x="1790" y="824"/>
                    <a:pt x="1787" y="829"/>
                    <a:pt x="1780" y="830"/>
                  </a:cubicBezTo>
                  <a:cubicBezTo>
                    <a:pt x="1776" y="829"/>
                    <a:pt x="1770" y="824"/>
                    <a:pt x="1766" y="824"/>
                  </a:cubicBezTo>
                  <a:cubicBezTo>
                    <a:pt x="1764" y="824"/>
                    <a:pt x="1762" y="825"/>
                    <a:pt x="1761" y="828"/>
                  </a:cubicBezTo>
                  <a:cubicBezTo>
                    <a:pt x="1763" y="833"/>
                    <a:pt x="1769" y="834"/>
                    <a:pt x="1771" y="838"/>
                  </a:cubicBezTo>
                  <a:cubicBezTo>
                    <a:pt x="1766" y="848"/>
                    <a:pt x="1776" y="856"/>
                    <a:pt x="1786" y="859"/>
                  </a:cubicBezTo>
                  <a:cubicBezTo>
                    <a:pt x="1791" y="854"/>
                    <a:pt x="1793" y="848"/>
                    <a:pt x="1802" y="846"/>
                  </a:cubicBezTo>
                  <a:cubicBezTo>
                    <a:pt x="1804" y="841"/>
                    <a:pt x="1806" y="827"/>
                    <a:pt x="1800" y="824"/>
                  </a:cubicBezTo>
                  <a:cubicBezTo>
                    <a:pt x="1800" y="824"/>
                    <a:pt x="1799" y="824"/>
                    <a:pt x="1798" y="824"/>
                  </a:cubicBezTo>
                  <a:moveTo>
                    <a:pt x="2042" y="822"/>
                  </a:moveTo>
                  <a:cubicBezTo>
                    <a:pt x="2038" y="822"/>
                    <a:pt x="2038" y="822"/>
                    <a:pt x="2038" y="822"/>
                  </a:cubicBezTo>
                  <a:cubicBezTo>
                    <a:pt x="2032" y="854"/>
                    <a:pt x="1986" y="851"/>
                    <a:pt x="1979" y="882"/>
                  </a:cubicBezTo>
                  <a:cubicBezTo>
                    <a:pt x="1980" y="883"/>
                    <a:pt x="1983" y="883"/>
                    <a:pt x="1985" y="883"/>
                  </a:cubicBezTo>
                  <a:cubicBezTo>
                    <a:pt x="1986" y="883"/>
                    <a:pt x="1986" y="883"/>
                    <a:pt x="1987" y="883"/>
                  </a:cubicBezTo>
                  <a:cubicBezTo>
                    <a:pt x="1988" y="883"/>
                    <a:pt x="1988" y="883"/>
                    <a:pt x="1989" y="883"/>
                  </a:cubicBezTo>
                  <a:cubicBezTo>
                    <a:pt x="1991" y="883"/>
                    <a:pt x="1994" y="884"/>
                    <a:pt x="1996" y="885"/>
                  </a:cubicBezTo>
                  <a:cubicBezTo>
                    <a:pt x="1995" y="888"/>
                    <a:pt x="1990" y="887"/>
                    <a:pt x="1991" y="891"/>
                  </a:cubicBezTo>
                  <a:cubicBezTo>
                    <a:pt x="1994" y="892"/>
                    <a:pt x="1994" y="895"/>
                    <a:pt x="1997" y="895"/>
                  </a:cubicBezTo>
                  <a:cubicBezTo>
                    <a:pt x="1998" y="895"/>
                    <a:pt x="1998" y="895"/>
                    <a:pt x="1998" y="895"/>
                  </a:cubicBezTo>
                  <a:cubicBezTo>
                    <a:pt x="2001" y="893"/>
                    <a:pt x="2000" y="889"/>
                    <a:pt x="2002" y="887"/>
                  </a:cubicBezTo>
                  <a:cubicBezTo>
                    <a:pt x="2004" y="888"/>
                    <a:pt x="2005" y="888"/>
                    <a:pt x="2007" y="888"/>
                  </a:cubicBezTo>
                  <a:cubicBezTo>
                    <a:pt x="2028" y="888"/>
                    <a:pt x="2025" y="862"/>
                    <a:pt x="2044" y="858"/>
                  </a:cubicBezTo>
                  <a:cubicBezTo>
                    <a:pt x="2045" y="845"/>
                    <a:pt x="2057" y="843"/>
                    <a:pt x="2060" y="833"/>
                  </a:cubicBezTo>
                  <a:cubicBezTo>
                    <a:pt x="2053" y="830"/>
                    <a:pt x="2047" y="827"/>
                    <a:pt x="2042" y="822"/>
                  </a:cubicBezTo>
                  <a:moveTo>
                    <a:pt x="1759" y="814"/>
                  </a:moveTo>
                  <a:cubicBezTo>
                    <a:pt x="1755" y="814"/>
                    <a:pt x="1753" y="816"/>
                    <a:pt x="1753" y="820"/>
                  </a:cubicBezTo>
                  <a:cubicBezTo>
                    <a:pt x="1754" y="821"/>
                    <a:pt x="1756" y="822"/>
                    <a:pt x="1758" y="822"/>
                  </a:cubicBezTo>
                  <a:cubicBezTo>
                    <a:pt x="1759" y="822"/>
                    <a:pt x="1760" y="822"/>
                    <a:pt x="1760" y="821"/>
                  </a:cubicBezTo>
                  <a:cubicBezTo>
                    <a:pt x="1762" y="820"/>
                    <a:pt x="1761" y="816"/>
                    <a:pt x="1760" y="814"/>
                  </a:cubicBezTo>
                  <a:cubicBezTo>
                    <a:pt x="1760" y="814"/>
                    <a:pt x="1760" y="814"/>
                    <a:pt x="1759" y="814"/>
                  </a:cubicBezTo>
                  <a:moveTo>
                    <a:pt x="1797" y="812"/>
                  </a:moveTo>
                  <a:cubicBezTo>
                    <a:pt x="1793" y="812"/>
                    <a:pt x="1790" y="818"/>
                    <a:pt x="1797" y="820"/>
                  </a:cubicBezTo>
                  <a:cubicBezTo>
                    <a:pt x="1799" y="818"/>
                    <a:pt x="1801" y="817"/>
                    <a:pt x="1801" y="814"/>
                  </a:cubicBezTo>
                  <a:cubicBezTo>
                    <a:pt x="1800" y="813"/>
                    <a:pt x="1798" y="812"/>
                    <a:pt x="1797" y="812"/>
                  </a:cubicBezTo>
                  <a:moveTo>
                    <a:pt x="2043" y="759"/>
                  </a:moveTo>
                  <a:cubicBezTo>
                    <a:pt x="2040" y="759"/>
                    <a:pt x="2039" y="761"/>
                    <a:pt x="2038" y="763"/>
                  </a:cubicBezTo>
                  <a:cubicBezTo>
                    <a:pt x="2035" y="775"/>
                    <a:pt x="2070" y="782"/>
                    <a:pt x="2064" y="800"/>
                  </a:cubicBezTo>
                  <a:cubicBezTo>
                    <a:pt x="2063" y="804"/>
                    <a:pt x="2057" y="804"/>
                    <a:pt x="2057" y="809"/>
                  </a:cubicBezTo>
                  <a:cubicBezTo>
                    <a:pt x="2064" y="814"/>
                    <a:pt x="2068" y="822"/>
                    <a:pt x="2073" y="828"/>
                  </a:cubicBezTo>
                  <a:cubicBezTo>
                    <a:pt x="2082" y="828"/>
                    <a:pt x="2082" y="819"/>
                    <a:pt x="2087" y="814"/>
                  </a:cubicBezTo>
                  <a:cubicBezTo>
                    <a:pt x="2093" y="809"/>
                    <a:pt x="2105" y="806"/>
                    <a:pt x="2103" y="795"/>
                  </a:cubicBezTo>
                  <a:cubicBezTo>
                    <a:pt x="2101" y="793"/>
                    <a:pt x="2099" y="792"/>
                    <a:pt x="2097" y="792"/>
                  </a:cubicBezTo>
                  <a:cubicBezTo>
                    <a:pt x="2092" y="792"/>
                    <a:pt x="2088" y="797"/>
                    <a:pt x="2083" y="797"/>
                  </a:cubicBezTo>
                  <a:cubicBezTo>
                    <a:pt x="2078" y="796"/>
                    <a:pt x="2079" y="791"/>
                    <a:pt x="2079" y="786"/>
                  </a:cubicBezTo>
                  <a:cubicBezTo>
                    <a:pt x="2078" y="785"/>
                    <a:pt x="2077" y="785"/>
                    <a:pt x="2075" y="785"/>
                  </a:cubicBezTo>
                  <a:cubicBezTo>
                    <a:pt x="2074" y="785"/>
                    <a:pt x="2074" y="785"/>
                    <a:pt x="2073" y="785"/>
                  </a:cubicBezTo>
                  <a:cubicBezTo>
                    <a:pt x="2072" y="785"/>
                    <a:pt x="2072" y="785"/>
                    <a:pt x="2071" y="785"/>
                  </a:cubicBezTo>
                  <a:cubicBezTo>
                    <a:pt x="2071" y="785"/>
                    <a:pt x="2071" y="785"/>
                    <a:pt x="2070" y="785"/>
                  </a:cubicBezTo>
                  <a:cubicBezTo>
                    <a:pt x="2064" y="775"/>
                    <a:pt x="2053" y="768"/>
                    <a:pt x="2045" y="759"/>
                  </a:cubicBezTo>
                  <a:cubicBezTo>
                    <a:pt x="2044" y="759"/>
                    <a:pt x="2044" y="759"/>
                    <a:pt x="2043" y="759"/>
                  </a:cubicBezTo>
                  <a:moveTo>
                    <a:pt x="1966" y="639"/>
                  </a:moveTo>
                  <a:cubicBezTo>
                    <a:pt x="1963" y="639"/>
                    <a:pt x="1961" y="641"/>
                    <a:pt x="1962" y="645"/>
                  </a:cubicBezTo>
                  <a:cubicBezTo>
                    <a:pt x="1962" y="649"/>
                    <a:pt x="1972" y="655"/>
                    <a:pt x="1980" y="655"/>
                  </a:cubicBezTo>
                  <a:cubicBezTo>
                    <a:pt x="1983" y="655"/>
                    <a:pt x="1987" y="654"/>
                    <a:pt x="1988" y="650"/>
                  </a:cubicBezTo>
                  <a:cubicBezTo>
                    <a:pt x="1985" y="647"/>
                    <a:pt x="1973" y="639"/>
                    <a:pt x="1966" y="639"/>
                  </a:cubicBezTo>
                  <a:moveTo>
                    <a:pt x="1745" y="556"/>
                  </a:moveTo>
                  <a:cubicBezTo>
                    <a:pt x="1720" y="564"/>
                    <a:pt x="1746" y="613"/>
                    <a:pt x="1717" y="613"/>
                  </a:cubicBezTo>
                  <a:cubicBezTo>
                    <a:pt x="1716" y="613"/>
                    <a:pt x="1716" y="613"/>
                    <a:pt x="1715" y="613"/>
                  </a:cubicBezTo>
                  <a:cubicBezTo>
                    <a:pt x="1709" y="612"/>
                    <a:pt x="1706" y="607"/>
                    <a:pt x="1702" y="605"/>
                  </a:cubicBezTo>
                  <a:cubicBezTo>
                    <a:pt x="1701" y="604"/>
                    <a:pt x="1700" y="604"/>
                    <a:pt x="1698" y="604"/>
                  </a:cubicBezTo>
                  <a:cubicBezTo>
                    <a:pt x="1698" y="604"/>
                    <a:pt x="1698" y="604"/>
                    <a:pt x="1698" y="604"/>
                  </a:cubicBezTo>
                  <a:cubicBezTo>
                    <a:pt x="1697" y="604"/>
                    <a:pt x="1697" y="604"/>
                    <a:pt x="1697" y="604"/>
                  </a:cubicBezTo>
                  <a:cubicBezTo>
                    <a:pt x="1696" y="604"/>
                    <a:pt x="1695" y="604"/>
                    <a:pt x="1694" y="604"/>
                  </a:cubicBezTo>
                  <a:cubicBezTo>
                    <a:pt x="1685" y="600"/>
                    <a:pt x="1678" y="592"/>
                    <a:pt x="1673" y="587"/>
                  </a:cubicBezTo>
                  <a:cubicBezTo>
                    <a:pt x="1677" y="580"/>
                    <a:pt x="1686" y="577"/>
                    <a:pt x="1688" y="568"/>
                  </a:cubicBezTo>
                  <a:cubicBezTo>
                    <a:pt x="1686" y="566"/>
                    <a:pt x="1684" y="565"/>
                    <a:pt x="1682" y="565"/>
                  </a:cubicBezTo>
                  <a:cubicBezTo>
                    <a:pt x="1680" y="565"/>
                    <a:pt x="1677" y="566"/>
                    <a:pt x="1675" y="566"/>
                  </a:cubicBezTo>
                  <a:cubicBezTo>
                    <a:pt x="1672" y="567"/>
                    <a:pt x="1670" y="568"/>
                    <a:pt x="1667" y="568"/>
                  </a:cubicBezTo>
                  <a:cubicBezTo>
                    <a:pt x="1666" y="568"/>
                    <a:pt x="1666" y="568"/>
                    <a:pt x="1665" y="567"/>
                  </a:cubicBezTo>
                  <a:cubicBezTo>
                    <a:pt x="1658" y="566"/>
                    <a:pt x="1651" y="556"/>
                    <a:pt x="1643" y="556"/>
                  </a:cubicBezTo>
                  <a:cubicBezTo>
                    <a:pt x="1641" y="556"/>
                    <a:pt x="1638" y="558"/>
                    <a:pt x="1635" y="561"/>
                  </a:cubicBezTo>
                  <a:cubicBezTo>
                    <a:pt x="1637" y="564"/>
                    <a:pt x="1645" y="564"/>
                    <a:pt x="1642" y="568"/>
                  </a:cubicBezTo>
                  <a:cubicBezTo>
                    <a:pt x="1639" y="568"/>
                    <a:pt x="1637" y="568"/>
                    <a:pt x="1635" y="568"/>
                  </a:cubicBezTo>
                  <a:cubicBezTo>
                    <a:pt x="1619" y="568"/>
                    <a:pt x="1618" y="585"/>
                    <a:pt x="1607" y="592"/>
                  </a:cubicBezTo>
                  <a:cubicBezTo>
                    <a:pt x="1596" y="589"/>
                    <a:pt x="1595" y="580"/>
                    <a:pt x="1585" y="580"/>
                  </a:cubicBezTo>
                  <a:cubicBezTo>
                    <a:pt x="1584" y="580"/>
                    <a:pt x="1583" y="580"/>
                    <a:pt x="1582" y="580"/>
                  </a:cubicBezTo>
                  <a:cubicBezTo>
                    <a:pt x="1569" y="582"/>
                    <a:pt x="1566" y="599"/>
                    <a:pt x="1555" y="605"/>
                  </a:cubicBezTo>
                  <a:cubicBezTo>
                    <a:pt x="1546" y="605"/>
                    <a:pt x="1546" y="605"/>
                    <a:pt x="1546" y="605"/>
                  </a:cubicBezTo>
                  <a:cubicBezTo>
                    <a:pt x="1539" y="608"/>
                    <a:pt x="1541" y="615"/>
                    <a:pt x="1539" y="619"/>
                  </a:cubicBezTo>
                  <a:cubicBezTo>
                    <a:pt x="1534" y="629"/>
                    <a:pt x="1513" y="638"/>
                    <a:pt x="1497" y="640"/>
                  </a:cubicBezTo>
                  <a:cubicBezTo>
                    <a:pt x="1496" y="640"/>
                    <a:pt x="1496" y="640"/>
                    <a:pt x="1495" y="640"/>
                  </a:cubicBezTo>
                  <a:cubicBezTo>
                    <a:pt x="1494" y="640"/>
                    <a:pt x="1493" y="640"/>
                    <a:pt x="1491" y="640"/>
                  </a:cubicBezTo>
                  <a:cubicBezTo>
                    <a:pt x="1490" y="639"/>
                    <a:pt x="1488" y="639"/>
                    <a:pt x="1487" y="639"/>
                  </a:cubicBezTo>
                  <a:cubicBezTo>
                    <a:pt x="1486" y="639"/>
                    <a:pt x="1485" y="639"/>
                    <a:pt x="1483" y="640"/>
                  </a:cubicBezTo>
                  <a:cubicBezTo>
                    <a:pt x="1474" y="642"/>
                    <a:pt x="1468" y="653"/>
                    <a:pt x="1457" y="653"/>
                  </a:cubicBezTo>
                  <a:cubicBezTo>
                    <a:pt x="1456" y="653"/>
                    <a:pt x="1455" y="653"/>
                    <a:pt x="1453" y="653"/>
                  </a:cubicBezTo>
                  <a:cubicBezTo>
                    <a:pt x="1449" y="664"/>
                    <a:pt x="1446" y="676"/>
                    <a:pt x="1457" y="686"/>
                  </a:cubicBezTo>
                  <a:cubicBezTo>
                    <a:pt x="1447" y="694"/>
                    <a:pt x="1456" y="700"/>
                    <a:pt x="1459" y="707"/>
                  </a:cubicBezTo>
                  <a:cubicBezTo>
                    <a:pt x="1464" y="719"/>
                    <a:pt x="1473" y="738"/>
                    <a:pt x="1470" y="750"/>
                  </a:cubicBezTo>
                  <a:cubicBezTo>
                    <a:pt x="1469" y="756"/>
                    <a:pt x="1462" y="759"/>
                    <a:pt x="1465" y="767"/>
                  </a:cubicBezTo>
                  <a:cubicBezTo>
                    <a:pt x="1470" y="771"/>
                    <a:pt x="1478" y="772"/>
                    <a:pt x="1487" y="772"/>
                  </a:cubicBezTo>
                  <a:cubicBezTo>
                    <a:pt x="1489" y="772"/>
                    <a:pt x="1491" y="772"/>
                    <a:pt x="1492" y="772"/>
                  </a:cubicBezTo>
                  <a:cubicBezTo>
                    <a:pt x="1505" y="765"/>
                    <a:pt x="1514" y="756"/>
                    <a:pt x="1530" y="756"/>
                  </a:cubicBezTo>
                  <a:cubicBezTo>
                    <a:pt x="1531" y="756"/>
                    <a:pt x="1532" y="756"/>
                    <a:pt x="1533" y="757"/>
                  </a:cubicBezTo>
                  <a:cubicBezTo>
                    <a:pt x="1537" y="757"/>
                    <a:pt x="1541" y="759"/>
                    <a:pt x="1545" y="759"/>
                  </a:cubicBezTo>
                  <a:cubicBezTo>
                    <a:pt x="1545" y="759"/>
                    <a:pt x="1546" y="759"/>
                    <a:pt x="1546" y="759"/>
                  </a:cubicBezTo>
                  <a:cubicBezTo>
                    <a:pt x="1557" y="759"/>
                    <a:pt x="1560" y="751"/>
                    <a:pt x="1570" y="748"/>
                  </a:cubicBezTo>
                  <a:cubicBezTo>
                    <a:pt x="1575" y="747"/>
                    <a:pt x="1583" y="747"/>
                    <a:pt x="1589" y="745"/>
                  </a:cubicBezTo>
                  <a:cubicBezTo>
                    <a:pt x="1599" y="742"/>
                    <a:pt x="1611" y="739"/>
                    <a:pt x="1625" y="737"/>
                  </a:cubicBezTo>
                  <a:cubicBezTo>
                    <a:pt x="1634" y="742"/>
                    <a:pt x="1644" y="741"/>
                    <a:pt x="1652" y="745"/>
                  </a:cubicBezTo>
                  <a:cubicBezTo>
                    <a:pt x="1662" y="752"/>
                    <a:pt x="1663" y="764"/>
                    <a:pt x="1674" y="770"/>
                  </a:cubicBezTo>
                  <a:cubicBezTo>
                    <a:pt x="1682" y="768"/>
                    <a:pt x="1682" y="758"/>
                    <a:pt x="1690" y="758"/>
                  </a:cubicBezTo>
                  <a:cubicBezTo>
                    <a:pt x="1691" y="758"/>
                    <a:pt x="1692" y="758"/>
                    <a:pt x="1694" y="758"/>
                  </a:cubicBezTo>
                  <a:cubicBezTo>
                    <a:pt x="1697" y="764"/>
                    <a:pt x="1686" y="765"/>
                    <a:pt x="1686" y="771"/>
                  </a:cubicBezTo>
                  <a:cubicBezTo>
                    <a:pt x="1695" y="773"/>
                    <a:pt x="1698" y="779"/>
                    <a:pt x="1707" y="780"/>
                  </a:cubicBezTo>
                  <a:cubicBezTo>
                    <a:pt x="1712" y="785"/>
                    <a:pt x="1717" y="798"/>
                    <a:pt x="1727" y="803"/>
                  </a:cubicBezTo>
                  <a:cubicBezTo>
                    <a:pt x="1729" y="804"/>
                    <a:pt x="1734" y="803"/>
                    <a:pt x="1737" y="805"/>
                  </a:cubicBezTo>
                  <a:cubicBezTo>
                    <a:pt x="1742" y="807"/>
                    <a:pt x="1741" y="810"/>
                    <a:pt x="1746" y="810"/>
                  </a:cubicBezTo>
                  <a:cubicBezTo>
                    <a:pt x="1746" y="810"/>
                    <a:pt x="1746" y="810"/>
                    <a:pt x="1747" y="810"/>
                  </a:cubicBezTo>
                  <a:cubicBezTo>
                    <a:pt x="1754" y="810"/>
                    <a:pt x="1757" y="805"/>
                    <a:pt x="1764" y="802"/>
                  </a:cubicBezTo>
                  <a:cubicBezTo>
                    <a:pt x="1768" y="805"/>
                    <a:pt x="1772" y="809"/>
                    <a:pt x="1779" y="809"/>
                  </a:cubicBezTo>
                  <a:cubicBezTo>
                    <a:pt x="1787" y="801"/>
                    <a:pt x="1793" y="801"/>
                    <a:pt x="1806" y="798"/>
                  </a:cubicBezTo>
                  <a:cubicBezTo>
                    <a:pt x="1819" y="795"/>
                    <a:pt x="1817" y="785"/>
                    <a:pt x="1820" y="775"/>
                  </a:cubicBezTo>
                  <a:cubicBezTo>
                    <a:pt x="1824" y="760"/>
                    <a:pt x="1841" y="751"/>
                    <a:pt x="1846" y="739"/>
                  </a:cubicBezTo>
                  <a:cubicBezTo>
                    <a:pt x="1853" y="718"/>
                    <a:pt x="1844" y="693"/>
                    <a:pt x="1852" y="675"/>
                  </a:cubicBezTo>
                  <a:cubicBezTo>
                    <a:pt x="1851" y="674"/>
                    <a:pt x="1851" y="674"/>
                    <a:pt x="1850" y="674"/>
                  </a:cubicBezTo>
                  <a:cubicBezTo>
                    <a:pt x="1849" y="674"/>
                    <a:pt x="1848" y="675"/>
                    <a:pt x="1847" y="676"/>
                  </a:cubicBezTo>
                  <a:cubicBezTo>
                    <a:pt x="1846" y="678"/>
                    <a:pt x="1845" y="679"/>
                    <a:pt x="1843" y="679"/>
                  </a:cubicBezTo>
                  <a:cubicBezTo>
                    <a:pt x="1843" y="679"/>
                    <a:pt x="1843" y="679"/>
                    <a:pt x="1842" y="679"/>
                  </a:cubicBezTo>
                  <a:cubicBezTo>
                    <a:pt x="1836" y="672"/>
                    <a:pt x="1822" y="669"/>
                    <a:pt x="1825" y="657"/>
                  </a:cubicBezTo>
                  <a:cubicBezTo>
                    <a:pt x="1817" y="655"/>
                    <a:pt x="1811" y="651"/>
                    <a:pt x="1813" y="641"/>
                  </a:cubicBezTo>
                  <a:cubicBezTo>
                    <a:pt x="1794" y="631"/>
                    <a:pt x="1772" y="620"/>
                    <a:pt x="1775" y="595"/>
                  </a:cubicBezTo>
                  <a:cubicBezTo>
                    <a:pt x="1772" y="588"/>
                    <a:pt x="1761" y="588"/>
                    <a:pt x="1755" y="583"/>
                  </a:cubicBezTo>
                  <a:cubicBezTo>
                    <a:pt x="1759" y="571"/>
                    <a:pt x="1752" y="562"/>
                    <a:pt x="1745" y="556"/>
                  </a:cubicBezTo>
                  <a:moveTo>
                    <a:pt x="1512" y="541"/>
                  </a:moveTo>
                  <a:cubicBezTo>
                    <a:pt x="1508" y="541"/>
                    <a:pt x="1505" y="543"/>
                    <a:pt x="1506" y="549"/>
                  </a:cubicBezTo>
                  <a:cubicBezTo>
                    <a:pt x="1513" y="550"/>
                    <a:pt x="1517" y="555"/>
                    <a:pt x="1525" y="555"/>
                  </a:cubicBezTo>
                  <a:cubicBezTo>
                    <a:pt x="1526" y="555"/>
                    <a:pt x="1526" y="554"/>
                    <a:pt x="1527" y="554"/>
                  </a:cubicBezTo>
                  <a:cubicBezTo>
                    <a:pt x="1527" y="554"/>
                    <a:pt x="1527" y="554"/>
                    <a:pt x="1528" y="554"/>
                  </a:cubicBezTo>
                  <a:cubicBezTo>
                    <a:pt x="1529" y="553"/>
                    <a:pt x="1529" y="550"/>
                    <a:pt x="1529" y="547"/>
                  </a:cubicBezTo>
                  <a:cubicBezTo>
                    <a:pt x="1525" y="545"/>
                    <a:pt x="1518" y="541"/>
                    <a:pt x="1512" y="541"/>
                  </a:cubicBezTo>
                  <a:moveTo>
                    <a:pt x="1577" y="534"/>
                  </a:moveTo>
                  <a:cubicBezTo>
                    <a:pt x="1566" y="534"/>
                    <a:pt x="1553" y="541"/>
                    <a:pt x="1553" y="550"/>
                  </a:cubicBezTo>
                  <a:cubicBezTo>
                    <a:pt x="1555" y="550"/>
                    <a:pt x="1556" y="551"/>
                    <a:pt x="1556" y="553"/>
                  </a:cubicBezTo>
                  <a:cubicBezTo>
                    <a:pt x="1571" y="551"/>
                    <a:pt x="1581" y="547"/>
                    <a:pt x="1590" y="541"/>
                  </a:cubicBezTo>
                  <a:cubicBezTo>
                    <a:pt x="1588" y="536"/>
                    <a:pt x="1583" y="534"/>
                    <a:pt x="1577" y="534"/>
                  </a:cubicBezTo>
                  <a:moveTo>
                    <a:pt x="1529" y="531"/>
                  </a:moveTo>
                  <a:cubicBezTo>
                    <a:pt x="1523" y="531"/>
                    <a:pt x="1519" y="532"/>
                    <a:pt x="1517" y="535"/>
                  </a:cubicBezTo>
                  <a:cubicBezTo>
                    <a:pt x="1520" y="539"/>
                    <a:pt x="1528" y="541"/>
                    <a:pt x="1536" y="541"/>
                  </a:cubicBezTo>
                  <a:cubicBezTo>
                    <a:pt x="1542" y="541"/>
                    <a:pt x="1548" y="539"/>
                    <a:pt x="1550" y="534"/>
                  </a:cubicBezTo>
                  <a:cubicBezTo>
                    <a:pt x="1545" y="533"/>
                    <a:pt x="1536" y="531"/>
                    <a:pt x="1529" y="531"/>
                  </a:cubicBezTo>
                  <a:moveTo>
                    <a:pt x="1390" y="516"/>
                  </a:moveTo>
                  <a:cubicBezTo>
                    <a:pt x="1381" y="516"/>
                    <a:pt x="1371" y="518"/>
                    <a:pt x="1366" y="521"/>
                  </a:cubicBezTo>
                  <a:cubicBezTo>
                    <a:pt x="1366" y="527"/>
                    <a:pt x="1374" y="526"/>
                    <a:pt x="1379" y="528"/>
                  </a:cubicBezTo>
                  <a:cubicBezTo>
                    <a:pt x="1384" y="529"/>
                    <a:pt x="1389" y="532"/>
                    <a:pt x="1394" y="533"/>
                  </a:cubicBezTo>
                  <a:cubicBezTo>
                    <a:pt x="1395" y="533"/>
                    <a:pt x="1396" y="533"/>
                    <a:pt x="1397" y="533"/>
                  </a:cubicBezTo>
                  <a:cubicBezTo>
                    <a:pt x="1399" y="533"/>
                    <a:pt x="1401" y="533"/>
                    <a:pt x="1403" y="533"/>
                  </a:cubicBezTo>
                  <a:cubicBezTo>
                    <a:pt x="1405" y="533"/>
                    <a:pt x="1407" y="533"/>
                    <a:pt x="1409" y="533"/>
                  </a:cubicBezTo>
                  <a:cubicBezTo>
                    <a:pt x="1410" y="533"/>
                    <a:pt x="1411" y="533"/>
                    <a:pt x="1412" y="533"/>
                  </a:cubicBezTo>
                  <a:cubicBezTo>
                    <a:pt x="1418" y="534"/>
                    <a:pt x="1424" y="537"/>
                    <a:pt x="1429" y="538"/>
                  </a:cubicBezTo>
                  <a:cubicBezTo>
                    <a:pt x="1432" y="538"/>
                    <a:pt x="1434" y="538"/>
                    <a:pt x="1437" y="538"/>
                  </a:cubicBezTo>
                  <a:cubicBezTo>
                    <a:pt x="1440" y="538"/>
                    <a:pt x="1443" y="538"/>
                    <a:pt x="1446" y="538"/>
                  </a:cubicBezTo>
                  <a:cubicBezTo>
                    <a:pt x="1449" y="538"/>
                    <a:pt x="1452" y="537"/>
                    <a:pt x="1454" y="537"/>
                  </a:cubicBezTo>
                  <a:cubicBezTo>
                    <a:pt x="1459" y="537"/>
                    <a:pt x="1464" y="538"/>
                    <a:pt x="1468" y="541"/>
                  </a:cubicBezTo>
                  <a:cubicBezTo>
                    <a:pt x="1470" y="540"/>
                    <a:pt x="1471" y="538"/>
                    <a:pt x="1474" y="538"/>
                  </a:cubicBezTo>
                  <a:cubicBezTo>
                    <a:pt x="1474" y="538"/>
                    <a:pt x="1474" y="538"/>
                    <a:pt x="1475" y="538"/>
                  </a:cubicBezTo>
                  <a:cubicBezTo>
                    <a:pt x="1477" y="540"/>
                    <a:pt x="1483" y="542"/>
                    <a:pt x="1490" y="542"/>
                  </a:cubicBezTo>
                  <a:cubicBezTo>
                    <a:pt x="1500" y="542"/>
                    <a:pt x="1510" y="539"/>
                    <a:pt x="1512" y="534"/>
                  </a:cubicBezTo>
                  <a:cubicBezTo>
                    <a:pt x="1509" y="532"/>
                    <a:pt x="1503" y="531"/>
                    <a:pt x="1497" y="531"/>
                  </a:cubicBezTo>
                  <a:cubicBezTo>
                    <a:pt x="1489" y="531"/>
                    <a:pt x="1480" y="533"/>
                    <a:pt x="1476" y="537"/>
                  </a:cubicBezTo>
                  <a:cubicBezTo>
                    <a:pt x="1477" y="531"/>
                    <a:pt x="1468" y="534"/>
                    <a:pt x="1466" y="532"/>
                  </a:cubicBezTo>
                  <a:cubicBezTo>
                    <a:pt x="1462" y="530"/>
                    <a:pt x="1463" y="524"/>
                    <a:pt x="1458" y="523"/>
                  </a:cubicBezTo>
                  <a:cubicBezTo>
                    <a:pt x="1447" y="521"/>
                    <a:pt x="1435" y="518"/>
                    <a:pt x="1422" y="518"/>
                  </a:cubicBezTo>
                  <a:cubicBezTo>
                    <a:pt x="1418" y="518"/>
                    <a:pt x="1413" y="518"/>
                    <a:pt x="1409" y="519"/>
                  </a:cubicBezTo>
                  <a:cubicBezTo>
                    <a:pt x="1405" y="517"/>
                    <a:pt x="1398" y="516"/>
                    <a:pt x="1390" y="516"/>
                  </a:cubicBezTo>
                  <a:moveTo>
                    <a:pt x="1375" y="499"/>
                  </a:moveTo>
                  <a:cubicBezTo>
                    <a:pt x="1336" y="499"/>
                    <a:pt x="1336" y="499"/>
                    <a:pt x="1336" y="499"/>
                  </a:cubicBezTo>
                  <a:cubicBezTo>
                    <a:pt x="1346" y="507"/>
                    <a:pt x="1359" y="514"/>
                    <a:pt x="1367" y="514"/>
                  </a:cubicBezTo>
                  <a:cubicBezTo>
                    <a:pt x="1374" y="514"/>
                    <a:pt x="1377" y="510"/>
                    <a:pt x="1375" y="499"/>
                  </a:cubicBezTo>
                  <a:moveTo>
                    <a:pt x="1522" y="499"/>
                  </a:moveTo>
                  <a:cubicBezTo>
                    <a:pt x="1511" y="499"/>
                    <a:pt x="1511" y="499"/>
                    <a:pt x="1511" y="499"/>
                  </a:cubicBezTo>
                  <a:cubicBezTo>
                    <a:pt x="1512" y="500"/>
                    <a:pt x="1512" y="501"/>
                    <a:pt x="1512" y="502"/>
                  </a:cubicBezTo>
                  <a:cubicBezTo>
                    <a:pt x="1509" y="507"/>
                    <a:pt x="1505" y="516"/>
                    <a:pt x="1513" y="519"/>
                  </a:cubicBezTo>
                  <a:cubicBezTo>
                    <a:pt x="1529" y="518"/>
                    <a:pt x="1523" y="507"/>
                    <a:pt x="1522" y="499"/>
                  </a:cubicBezTo>
                  <a:moveTo>
                    <a:pt x="1545" y="499"/>
                  </a:moveTo>
                  <a:cubicBezTo>
                    <a:pt x="1530" y="499"/>
                    <a:pt x="1530" y="499"/>
                    <a:pt x="1530" y="499"/>
                  </a:cubicBezTo>
                  <a:cubicBezTo>
                    <a:pt x="1531" y="502"/>
                    <a:pt x="1532" y="505"/>
                    <a:pt x="1537" y="506"/>
                  </a:cubicBezTo>
                  <a:cubicBezTo>
                    <a:pt x="1542" y="505"/>
                    <a:pt x="1544" y="502"/>
                    <a:pt x="1545" y="499"/>
                  </a:cubicBezTo>
                  <a:moveTo>
                    <a:pt x="1652" y="499"/>
                  </a:moveTo>
                  <a:cubicBezTo>
                    <a:pt x="1642" y="499"/>
                    <a:pt x="1642" y="499"/>
                    <a:pt x="1642" y="499"/>
                  </a:cubicBezTo>
                  <a:cubicBezTo>
                    <a:pt x="1644" y="501"/>
                    <a:pt x="1645" y="502"/>
                    <a:pt x="1647" y="503"/>
                  </a:cubicBezTo>
                  <a:cubicBezTo>
                    <a:pt x="1650" y="502"/>
                    <a:pt x="1651" y="500"/>
                    <a:pt x="1652" y="499"/>
                  </a:cubicBezTo>
                  <a:moveTo>
                    <a:pt x="1767" y="499"/>
                  </a:moveTo>
                  <a:cubicBezTo>
                    <a:pt x="1657" y="499"/>
                    <a:pt x="1657" y="499"/>
                    <a:pt x="1657" y="499"/>
                  </a:cubicBezTo>
                  <a:cubicBezTo>
                    <a:pt x="1663" y="503"/>
                    <a:pt x="1671" y="506"/>
                    <a:pt x="1681" y="506"/>
                  </a:cubicBezTo>
                  <a:cubicBezTo>
                    <a:pt x="1683" y="506"/>
                    <a:pt x="1685" y="506"/>
                    <a:pt x="1687" y="505"/>
                  </a:cubicBezTo>
                  <a:cubicBezTo>
                    <a:pt x="1693" y="511"/>
                    <a:pt x="1700" y="516"/>
                    <a:pt x="1704" y="523"/>
                  </a:cubicBezTo>
                  <a:cubicBezTo>
                    <a:pt x="1701" y="529"/>
                    <a:pt x="1693" y="530"/>
                    <a:pt x="1693" y="539"/>
                  </a:cubicBezTo>
                  <a:cubicBezTo>
                    <a:pt x="1694" y="539"/>
                    <a:pt x="1695" y="539"/>
                    <a:pt x="1697" y="539"/>
                  </a:cubicBezTo>
                  <a:cubicBezTo>
                    <a:pt x="1702" y="539"/>
                    <a:pt x="1703" y="535"/>
                    <a:pt x="1709" y="535"/>
                  </a:cubicBezTo>
                  <a:cubicBezTo>
                    <a:pt x="1710" y="535"/>
                    <a:pt x="1710" y="535"/>
                    <a:pt x="1710" y="535"/>
                  </a:cubicBezTo>
                  <a:cubicBezTo>
                    <a:pt x="1716" y="535"/>
                    <a:pt x="1721" y="538"/>
                    <a:pt x="1725" y="540"/>
                  </a:cubicBezTo>
                  <a:cubicBezTo>
                    <a:pt x="1730" y="543"/>
                    <a:pt x="1734" y="546"/>
                    <a:pt x="1740" y="546"/>
                  </a:cubicBezTo>
                  <a:cubicBezTo>
                    <a:pt x="1742" y="546"/>
                    <a:pt x="1744" y="545"/>
                    <a:pt x="1747" y="544"/>
                  </a:cubicBezTo>
                  <a:cubicBezTo>
                    <a:pt x="1750" y="542"/>
                    <a:pt x="1750" y="537"/>
                    <a:pt x="1751" y="533"/>
                  </a:cubicBezTo>
                  <a:cubicBezTo>
                    <a:pt x="1755" y="531"/>
                    <a:pt x="1759" y="531"/>
                    <a:pt x="1762" y="531"/>
                  </a:cubicBezTo>
                  <a:cubicBezTo>
                    <a:pt x="1772" y="531"/>
                    <a:pt x="1778" y="537"/>
                    <a:pt x="1785" y="542"/>
                  </a:cubicBezTo>
                  <a:cubicBezTo>
                    <a:pt x="1792" y="548"/>
                    <a:pt x="1799" y="554"/>
                    <a:pt x="1808" y="554"/>
                  </a:cubicBezTo>
                  <a:cubicBezTo>
                    <a:pt x="1811" y="554"/>
                    <a:pt x="1815" y="553"/>
                    <a:pt x="1819" y="552"/>
                  </a:cubicBezTo>
                  <a:cubicBezTo>
                    <a:pt x="1819" y="545"/>
                    <a:pt x="1814" y="543"/>
                    <a:pt x="1811" y="539"/>
                  </a:cubicBezTo>
                  <a:cubicBezTo>
                    <a:pt x="1797" y="536"/>
                    <a:pt x="1796" y="525"/>
                    <a:pt x="1790" y="516"/>
                  </a:cubicBezTo>
                  <a:cubicBezTo>
                    <a:pt x="1785" y="508"/>
                    <a:pt x="1776" y="504"/>
                    <a:pt x="1767" y="499"/>
                  </a:cubicBezTo>
                  <a:moveTo>
                    <a:pt x="1850" y="499"/>
                  </a:moveTo>
                  <a:cubicBezTo>
                    <a:pt x="1839" y="499"/>
                    <a:pt x="1839" y="499"/>
                    <a:pt x="1839" y="499"/>
                  </a:cubicBezTo>
                  <a:cubicBezTo>
                    <a:pt x="1840" y="500"/>
                    <a:pt x="1840" y="500"/>
                    <a:pt x="1840" y="501"/>
                  </a:cubicBezTo>
                  <a:cubicBezTo>
                    <a:pt x="1833" y="502"/>
                    <a:pt x="1824" y="508"/>
                    <a:pt x="1814" y="508"/>
                  </a:cubicBezTo>
                  <a:cubicBezTo>
                    <a:pt x="1811" y="508"/>
                    <a:pt x="1808" y="508"/>
                    <a:pt x="1805" y="506"/>
                  </a:cubicBezTo>
                  <a:cubicBezTo>
                    <a:pt x="1803" y="507"/>
                    <a:pt x="1803" y="510"/>
                    <a:pt x="1803" y="513"/>
                  </a:cubicBezTo>
                  <a:cubicBezTo>
                    <a:pt x="1808" y="516"/>
                    <a:pt x="1814" y="518"/>
                    <a:pt x="1819" y="518"/>
                  </a:cubicBezTo>
                  <a:cubicBezTo>
                    <a:pt x="1830" y="518"/>
                    <a:pt x="1840" y="512"/>
                    <a:pt x="1843" y="504"/>
                  </a:cubicBezTo>
                  <a:cubicBezTo>
                    <a:pt x="1844" y="504"/>
                    <a:pt x="1844" y="504"/>
                    <a:pt x="1844" y="504"/>
                  </a:cubicBezTo>
                  <a:cubicBezTo>
                    <a:pt x="1845" y="504"/>
                    <a:pt x="1846" y="505"/>
                    <a:pt x="1847" y="505"/>
                  </a:cubicBezTo>
                  <a:cubicBezTo>
                    <a:pt x="1847" y="505"/>
                    <a:pt x="1848" y="505"/>
                    <a:pt x="1849" y="505"/>
                  </a:cubicBezTo>
                  <a:cubicBezTo>
                    <a:pt x="1850" y="505"/>
                    <a:pt x="1850" y="505"/>
                    <a:pt x="1851" y="504"/>
                  </a:cubicBezTo>
                  <a:cubicBezTo>
                    <a:pt x="1852" y="503"/>
                    <a:pt x="1851" y="501"/>
                    <a:pt x="1850" y="499"/>
                  </a:cubicBezTo>
                  <a:moveTo>
                    <a:pt x="1122" y="382"/>
                  </a:moveTo>
                  <a:cubicBezTo>
                    <a:pt x="1115" y="382"/>
                    <a:pt x="1109" y="391"/>
                    <a:pt x="1108" y="398"/>
                  </a:cubicBezTo>
                  <a:cubicBezTo>
                    <a:pt x="1106" y="407"/>
                    <a:pt x="1112" y="421"/>
                    <a:pt x="1120" y="421"/>
                  </a:cubicBezTo>
                  <a:cubicBezTo>
                    <a:pt x="1120" y="421"/>
                    <a:pt x="1120" y="421"/>
                    <a:pt x="1120" y="421"/>
                  </a:cubicBezTo>
                  <a:cubicBezTo>
                    <a:pt x="1127" y="421"/>
                    <a:pt x="1134" y="412"/>
                    <a:pt x="1134" y="406"/>
                  </a:cubicBezTo>
                  <a:cubicBezTo>
                    <a:pt x="1135" y="397"/>
                    <a:pt x="1122" y="390"/>
                    <a:pt x="1122" y="382"/>
                  </a:cubicBezTo>
                  <a:moveTo>
                    <a:pt x="836" y="361"/>
                  </a:moveTo>
                  <a:cubicBezTo>
                    <a:pt x="833" y="361"/>
                    <a:pt x="830" y="364"/>
                    <a:pt x="833" y="369"/>
                  </a:cubicBezTo>
                  <a:cubicBezTo>
                    <a:pt x="834" y="369"/>
                    <a:pt x="835" y="370"/>
                    <a:pt x="836" y="370"/>
                  </a:cubicBezTo>
                  <a:cubicBezTo>
                    <a:pt x="839" y="370"/>
                    <a:pt x="842" y="368"/>
                    <a:pt x="842" y="365"/>
                  </a:cubicBezTo>
                  <a:cubicBezTo>
                    <a:pt x="841" y="363"/>
                    <a:pt x="839" y="361"/>
                    <a:pt x="836" y="361"/>
                  </a:cubicBezTo>
                  <a:moveTo>
                    <a:pt x="853" y="357"/>
                  </a:moveTo>
                  <a:cubicBezTo>
                    <a:pt x="849" y="357"/>
                    <a:pt x="844" y="359"/>
                    <a:pt x="843" y="363"/>
                  </a:cubicBezTo>
                  <a:cubicBezTo>
                    <a:pt x="845" y="364"/>
                    <a:pt x="849" y="365"/>
                    <a:pt x="853" y="365"/>
                  </a:cubicBezTo>
                  <a:cubicBezTo>
                    <a:pt x="857" y="365"/>
                    <a:pt x="860" y="364"/>
                    <a:pt x="861" y="361"/>
                  </a:cubicBezTo>
                  <a:cubicBezTo>
                    <a:pt x="860" y="358"/>
                    <a:pt x="857" y="357"/>
                    <a:pt x="853" y="357"/>
                  </a:cubicBezTo>
                  <a:moveTo>
                    <a:pt x="1258" y="322"/>
                  </a:moveTo>
                  <a:cubicBezTo>
                    <a:pt x="1258" y="325"/>
                    <a:pt x="1258" y="328"/>
                    <a:pt x="1258" y="330"/>
                  </a:cubicBezTo>
                  <a:cubicBezTo>
                    <a:pt x="1258" y="322"/>
                    <a:pt x="1258" y="322"/>
                    <a:pt x="1258" y="322"/>
                  </a:cubicBezTo>
                  <a:moveTo>
                    <a:pt x="3244" y="300"/>
                  </a:moveTo>
                  <a:cubicBezTo>
                    <a:pt x="3238" y="300"/>
                    <a:pt x="3232" y="302"/>
                    <a:pt x="3230" y="304"/>
                  </a:cubicBezTo>
                  <a:cubicBezTo>
                    <a:pt x="3230" y="311"/>
                    <a:pt x="3237" y="315"/>
                    <a:pt x="3243" y="315"/>
                  </a:cubicBezTo>
                  <a:cubicBezTo>
                    <a:pt x="3249" y="315"/>
                    <a:pt x="3255" y="311"/>
                    <a:pt x="3255" y="303"/>
                  </a:cubicBezTo>
                  <a:cubicBezTo>
                    <a:pt x="3253" y="301"/>
                    <a:pt x="3248" y="300"/>
                    <a:pt x="3244" y="300"/>
                  </a:cubicBezTo>
                  <a:moveTo>
                    <a:pt x="3191" y="290"/>
                  </a:moveTo>
                  <a:cubicBezTo>
                    <a:pt x="3179" y="290"/>
                    <a:pt x="3168" y="294"/>
                    <a:pt x="3166" y="304"/>
                  </a:cubicBezTo>
                  <a:cubicBezTo>
                    <a:pt x="3167" y="306"/>
                    <a:pt x="3168" y="306"/>
                    <a:pt x="3169" y="306"/>
                  </a:cubicBezTo>
                  <a:cubicBezTo>
                    <a:pt x="3170" y="306"/>
                    <a:pt x="3171" y="306"/>
                    <a:pt x="3172" y="306"/>
                  </a:cubicBezTo>
                  <a:cubicBezTo>
                    <a:pt x="3173" y="306"/>
                    <a:pt x="3174" y="306"/>
                    <a:pt x="3175" y="306"/>
                  </a:cubicBezTo>
                  <a:cubicBezTo>
                    <a:pt x="3176" y="306"/>
                    <a:pt x="3177" y="306"/>
                    <a:pt x="3178" y="306"/>
                  </a:cubicBezTo>
                  <a:cubicBezTo>
                    <a:pt x="3184" y="308"/>
                    <a:pt x="3183" y="313"/>
                    <a:pt x="3189" y="313"/>
                  </a:cubicBezTo>
                  <a:cubicBezTo>
                    <a:pt x="3189" y="313"/>
                    <a:pt x="3189" y="313"/>
                    <a:pt x="3189" y="313"/>
                  </a:cubicBezTo>
                  <a:cubicBezTo>
                    <a:pt x="3196" y="312"/>
                    <a:pt x="3196" y="306"/>
                    <a:pt x="3204" y="305"/>
                  </a:cubicBezTo>
                  <a:cubicBezTo>
                    <a:pt x="3207" y="306"/>
                    <a:pt x="3213" y="308"/>
                    <a:pt x="3218" y="308"/>
                  </a:cubicBezTo>
                  <a:cubicBezTo>
                    <a:pt x="3222" y="308"/>
                    <a:pt x="3225" y="307"/>
                    <a:pt x="3226" y="302"/>
                  </a:cubicBezTo>
                  <a:cubicBezTo>
                    <a:pt x="3220" y="296"/>
                    <a:pt x="3205" y="290"/>
                    <a:pt x="3191" y="290"/>
                  </a:cubicBezTo>
                  <a:moveTo>
                    <a:pt x="3091" y="260"/>
                  </a:moveTo>
                  <a:cubicBezTo>
                    <a:pt x="3088" y="260"/>
                    <a:pt x="3085" y="260"/>
                    <a:pt x="3082" y="262"/>
                  </a:cubicBezTo>
                  <a:cubicBezTo>
                    <a:pt x="3082" y="263"/>
                    <a:pt x="3080" y="263"/>
                    <a:pt x="3081" y="264"/>
                  </a:cubicBezTo>
                  <a:cubicBezTo>
                    <a:pt x="3089" y="272"/>
                    <a:pt x="3105" y="273"/>
                    <a:pt x="3116" y="278"/>
                  </a:cubicBezTo>
                  <a:cubicBezTo>
                    <a:pt x="3121" y="283"/>
                    <a:pt x="3131" y="285"/>
                    <a:pt x="3133" y="293"/>
                  </a:cubicBezTo>
                  <a:cubicBezTo>
                    <a:pt x="3134" y="293"/>
                    <a:pt x="3136" y="293"/>
                    <a:pt x="3138" y="293"/>
                  </a:cubicBezTo>
                  <a:cubicBezTo>
                    <a:pt x="3140" y="293"/>
                    <a:pt x="3143" y="293"/>
                    <a:pt x="3145" y="293"/>
                  </a:cubicBezTo>
                  <a:cubicBezTo>
                    <a:pt x="3148" y="293"/>
                    <a:pt x="3151" y="293"/>
                    <a:pt x="3153" y="293"/>
                  </a:cubicBezTo>
                  <a:cubicBezTo>
                    <a:pt x="3160" y="293"/>
                    <a:pt x="3165" y="292"/>
                    <a:pt x="3165" y="287"/>
                  </a:cubicBezTo>
                  <a:cubicBezTo>
                    <a:pt x="3157" y="281"/>
                    <a:pt x="3148" y="277"/>
                    <a:pt x="3138" y="274"/>
                  </a:cubicBezTo>
                  <a:cubicBezTo>
                    <a:pt x="3134" y="272"/>
                    <a:pt x="3131" y="268"/>
                    <a:pt x="3128" y="267"/>
                  </a:cubicBezTo>
                  <a:cubicBezTo>
                    <a:pt x="3128" y="267"/>
                    <a:pt x="3127" y="267"/>
                    <a:pt x="3126" y="267"/>
                  </a:cubicBezTo>
                  <a:cubicBezTo>
                    <a:pt x="3125" y="267"/>
                    <a:pt x="3124" y="267"/>
                    <a:pt x="3123" y="267"/>
                  </a:cubicBezTo>
                  <a:cubicBezTo>
                    <a:pt x="3122" y="267"/>
                    <a:pt x="3120" y="267"/>
                    <a:pt x="3119" y="267"/>
                  </a:cubicBezTo>
                  <a:cubicBezTo>
                    <a:pt x="3119" y="267"/>
                    <a:pt x="3118" y="267"/>
                    <a:pt x="3117" y="267"/>
                  </a:cubicBezTo>
                  <a:cubicBezTo>
                    <a:pt x="3109" y="266"/>
                    <a:pt x="3101" y="260"/>
                    <a:pt x="3091" y="260"/>
                  </a:cubicBezTo>
                  <a:moveTo>
                    <a:pt x="135" y="221"/>
                  </a:moveTo>
                  <a:cubicBezTo>
                    <a:pt x="133" y="221"/>
                    <a:pt x="131" y="222"/>
                    <a:pt x="129" y="225"/>
                  </a:cubicBezTo>
                  <a:cubicBezTo>
                    <a:pt x="128" y="223"/>
                    <a:pt x="125" y="221"/>
                    <a:pt x="122" y="221"/>
                  </a:cubicBezTo>
                  <a:cubicBezTo>
                    <a:pt x="120" y="221"/>
                    <a:pt x="119" y="221"/>
                    <a:pt x="118" y="223"/>
                  </a:cubicBezTo>
                  <a:cubicBezTo>
                    <a:pt x="120" y="227"/>
                    <a:pt x="118" y="231"/>
                    <a:pt x="119" y="234"/>
                  </a:cubicBezTo>
                  <a:cubicBezTo>
                    <a:pt x="120" y="234"/>
                    <a:pt x="120" y="234"/>
                    <a:pt x="121" y="234"/>
                  </a:cubicBezTo>
                  <a:cubicBezTo>
                    <a:pt x="124" y="234"/>
                    <a:pt x="127" y="232"/>
                    <a:pt x="130" y="230"/>
                  </a:cubicBezTo>
                  <a:cubicBezTo>
                    <a:pt x="133" y="228"/>
                    <a:pt x="136" y="226"/>
                    <a:pt x="141" y="226"/>
                  </a:cubicBezTo>
                  <a:cubicBezTo>
                    <a:pt x="141" y="226"/>
                    <a:pt x="141" y="226"/>
                    <a:pt x="141" y="226"/>
                  </a:cubicBezTo>
                  <a:cubicBezTo>
                    <a:pt x="142" y="228"/>
                    <a:pt x="143" y="231"/>
                    <a:pt x="146" y="231"/>
                  </a:cubicBezTo>
                  <a:cubicBezTo>
                    <a:pt x="146" y="231"/>
                    <a:pt x="146" y="231"/>
                    <a:pt x="146" y="231"/>
                  </a:cubicBezTo>
                  <a:cubicBezTo>
                    <a:pt x="147" y="231"/>
                    <a:pt x="147" y="231"/>
                    <a:pt x="147" y="231"/>
                  </a:cubicBezTo>
                  <a:cubicBezTo>
                    <a:pt x="151" y="231"/>
                    <a:pt x="152" y="229"/>
                    <a:pt x="152" y="226"/>
                  </a:cubicBezTo>
                  <a:cubicBezTo>
                    <a:pt x="146" y="225"/>
                    <a:pt x="140" y="221"/>
                    <a:pt x="135" y="221"/>
                  </a:cubicBezTo>
                  <a:moveTo>
                    <a:pt x="167" y="209"/>
                  </a:moveTo>
                  <a:cubicBezTo>
                    <a:pt x="167" y="209"/>
                    <a:pt x="167" y="210"/>
                    <a:pt x="166" y="210"/>
                  </a:cubicBezTo>
                  <a:cubicBezTo>
                    <a:pt x="164" y="213"/>
                    <a:pt x="161" y="215"/>
                    <a:pt x="163" y="219"/>
                  </a:cubicBezTo>
                  <a:cubicBezTo>
                    <a:pt x="160" y="220"/>
                    <a:pt x="157" y="221"/>
                    <a:pt x="156" y="224"/>
                  </a:cubicBezTo>
                  <a:cubicBezTo>
                    <a:pt x="158" y="225"/>
                    <a:pt x="160" y="227"/>
                    <a:pt x="162" y="227"/>
                  </a:cubicBezTo>
                  <a:cubicBezTo>
                    <a:pt x="165" y="224"/>
                    <a:pt x="165" y="223"/>
                    <a:pt x="164" y="219"/>
                  </a:cubicBezTo>
                  <a:cubicBezTo>
                    <a:pt x="164" y="219"/>
                    <a:pt x="164" y="219"/>
                    <a:pt x="164" y="219"/>
                  </a:cubicBezTo>
                  <a:cubicBezTo>
                    <a:pt x="169" y="219"/>
                    <a:pt x="171" y="216"/>
                    <a:pt x="171" y="211"/>
                  </a:cubicBezTo>
                  <a:cubicBezTo>
                    <a:pt x="169" y="211"/>
                    <a:pt x="169" y="209"/>
                    <a:pt x="167" y="209"/>
                  </a:cubicBezTo>
                  <a:moveTo>
                    <a:pt x="142" y="181"/>
                  </a:moveTo>
                  <a:cubicBezTo>
                    <a:pt x="138" y="181"/>
                    <a:pt x="135" y="185"/>
                    <a:pt x="139" y="189"/>
                  </a:cubicBezTo>
                  <a:cubicBezTo>
                    <a:pt x="139" y="189"/>
                    <a:pt x="140" y="189"/>
                    <a:pt x="141" y="189"/>
                  </a:cubicBezTo>
                  <a:cubicBezTo>
                    <a:pt x="145" y="189"/>
                    <a:pt x="147" y="187"/>
                    <a:pt x="146" y="183"/>
                  </a:cubicBezTo>
                  <a:cubicBezTo>
                    <a:pt x="145" y="181"/>
                    <a:pt x="144" y="181"/>
                    <a:pt x="142" y="181"/>
                  </a:cubicBezTo>
                  <a:moveTo>
                    <a:pt x="15" y="155"/>
                  </a:moveTo>
                  <a:cubicBezTo>
                    <a:pt x="10" y="155"/>
                    <a:pt x="6" y="160"/>
                    <a:pt x="0" y="160"/>
                  </a:cubicBezTo>
                  <a:cubicBezTo>
                    <a:pt x="0" y="165"/>
                    <a:pt x="3" y="167"/>
                    <a:pt x="7" y="167"/>
                  </a:cubicBezTo>
                  <a:cubicBezTo>
                    <a:pt x="12" y="167"/>
                    <a:pt x="20" y="162"/>
                    <a:pt x="18" y="156"/>
                  </a:cubicBezTo>
                  <a:cubicBezTo>
                    <a:pt x="17" y="156"/>
                    <a:pt x="16" y="155"/>
                    <a:pt x="15" y="155"/>
                  </a:cubicBezTo>
                  <a:moveTo>
                    <a:pt x="560" y="154"/>
                  </a:moveTo>
                  <a:cubicBezTo>
                    <a:pt x="553" y="154"/>
                    <a:pt x="547" y="155"/>
                    <a:pt x="543" y="155"/>
                  </a:cubicBezTo>
                  <a:cubicBezTo>
                    <a:pt x="543" y="156"/>
                    <a:pt x="541" y="157"/>
                    <a:pt x="542" y="159"/>
                  </a:cubicBezTo>
                  <a:cubicBezTo>
                    <a:pt x="545" y="162"/>
                    <a:pt x="553" y="165"/>
                    <a:pt x="560" y="165"/>
                  </a:cubicBezTo>
                  <a:cubicBezTo>
                    <a:pt x="566" y="165"/>
                    <a:pt x="573" y="163"/>
                    <a:pt x="576" y="159"/>
                  </a:cubicBezTo>
                  <a:cubicBezTo>
                    <a:pt x="574" y="155"/>
                    <a:pt x="567" y="154"/>
                    <a:pt x="560" y="154"/>
                  </a:cubicBezTo>
                  <a:moveTo>
                    <a:pt x="449" y="128"/>
                  </a:moveTo>
                  <a:cubicBezTo>
                    <a:pt x="442" y="128"/>
                    <a:pt x="434" y="129"/>
                    <a:pt x="429" y="130"/>
                  </a:cubicBezTo>
                  <a:cubicBezTo>
                    <a:pt x="429" y="135"/>
                    <a:pt x="429" y="135"/>
                    <a:pt x="429" y="135"/>
                  </a:cubicBezTo>
                  <a:cubicBezTo>
                    <a:pt x="440" y="139"/>
                    <a:pt x="450" y="149"/>
                    <a:pt x="461" y="150"/>
                  </a:cubicBezTo>
                  <a:cubicBezTo>
                    <a:pt x="467" y="145"/>
                    <a:pt x="459" y="138"/>
                    <a:pt x="461" y="130"/>
                  </a:cubicBezTo>
                  <a:cubicBezTo>
                    <a:pt x="458" y="128"/>
                    <a:pt x="454" y="128"/>
                    <a:pt x="449" y="128"/>
                  </a:cubicBezTo>
                  <a:moveTo>
                    <a:pt x="320" y="122"/>
                  </a:moveTo>
                  <a:cubicBezTo>
                    <a:pt x="319" y="122"/>
                    <a:pt x="319" y="122"/>
                    <a:pt x="318" y="122"/>
                  </a:cubicBezTo>
                  <a:cubicBezTo>
                    <a:pt x="316" y="125"/>
                    <a:pt x="317" y="130"/>
                    <a:pt x="322" y="130"/>
                  </a:cubicBezTo>
                  <a:cubicBezTo>
                    <a:pt x="322" y="130"/>
                    <a:pt x="323" y="130"/>
                    <a:pt x="324" y="130"/>
                  </a:cubicBezTo>
                  <a:cubicBezTo>
                    <a:pt x="326" y="127"/>
                    <a:pt x="325" y="122"/>
                    <a:pt x="320" y="122"/>
                  </a:cubicBezTo>
                  <a:moveTo>
                    <a:pt x="345" y="109"/>
                  </a:moveTo>
                  <a:cubicBezTo>
                    <a:pt x="344" y="109"/>
                    <a:pt x="342" y="110"/>
                    <a:pt x="340" y="111"/>
                  </a:cubicBezTo>
                  <a:cubicBezTo>
                    <a:pt x="341" y="116"/>
                    <a:pt x="344" y="118"/>
                    <a:pt x="348" y="120"/>
                  </a:cubicBezTo>
                  <a:cubicBezTo>
                    <a:pt x="356" y="117"/>
                    <a:pt x="351" y="109"/>
                    <a:pt x="345" y="109"/>
                  </a:cubicBezTo>
                  <a:moveTo>
                    <a:pt x="399" y="102"/>
                  </a:moveTo>
                  <a:cubicBezTo>
                    <a:pt x="394" y="102"/>
                    <a:pt x="388" y="104"/>
                    <a:pt x="386" y="108"/>
                  </a:cubicBezTo>
                  <a:cubicBezTo>
                    <a:pt x="393" y="113"/>
                    <a:pt x="385" y="126"/>
                    <a:pt x="396" y="127"/>
                  </a:cubicBezTo>
                  <a:cubicBezTo>
                    <a:pt x="396" y="127"/>
                    <a:pt x="396" y="127"/>
                    <a:pt x="396" y="127"/>
                  </a:cubicBezTo>
                  <a:cubicBezTo>
                    <a:pt x="404" y="127"/>
                    <a:pt x="409" y="117"/>
                    <a:pt x="408" y="106"/>
                  </a:cubicBezTo>
                  <a:cubicBezTo>
                    <a:pt x="406" y="103"/>
                    <a:pt x="402" y="102"/>
                    <a:pt x="399" y="102"/>
                  </a:cubicBezTo>
                  <a:moveTo>
                    <a:pt x="3270" y="26"/>
                  </a:moveTo>
                  <a:cubicBezTo>
                    <a:pt x="3266" y="28"/>
                    <a:pt x="3269" y="33"/>
                    <a:pt x="3271" y="35"/>
                  </a:cubicBezTo>
                  <a:cubicBezTo>
                    <a:pt x="3272" y="35"/>
                    <a:pt x="3273" y="35"/>
                    <a:pt x="3273" y="35"/>
                  </a:cubicBezTo>
                  <a:cubicBezTo>
                    <a:pt x="3274" y="35"/>
                    <a:pt x="3275" y="35"/>
                    <a:pt x="3276" y="35"/>
                  </a:cubicBezTo>
                  <a:cubicBezTo>
                    <a:pt x="3277" y="35"/>
                    <a:pt x="3278" y="35"/>
                    <a:pt x="3279" y="35"/>
                  </a:cubicBezTo>
                  <a:cubicBezTo>
                    <a:pt x="3283" y="35"/>
                    <a:pt x="3286" y="35"/>
                    <a:pt x="3287" y="32"/>
                  </a:cubicBezTo>
                  <a:cubicBezTo>
                    <a:pt x="3280" y="30"/>
                    <a:pt x="3274" y="29"/>
                    <a:pt x="3270" y="26"/>
                  </a:cubicBezTo>
                  <a:moveTo>
                    <a:pt x="314" y="0"/>
                  </a:moveTo>
                  <a:cubicBezTo>
                    <a:pt x="259" y="0"/>
                    <a:pt x="259" y="0"/>
                    <a:pt x="259" y="0"/>
                  </a:cubicBezTo>
                  <a:cubicBezTo>
                    <a:pt x="256" y="2"/>
                    <a:pt x="250" y="3"/>
                    <a:pt x="246" y="5"/>
                  </a:cubicBezTo>
                  <a:cubicBezTo>
                    <a:pt x="246" y="8"/>
                    <a:pt x="249" y="7"/>
                    <a:pt x="251" y="9"/>
                  </a:cubicBezTo>
                  <a:cubicBezTo>
                    <a:pt x="255" y="9"/>
                    <a:pt x="259" y="8"/>
                    <a:pt x="262" y="8"/>
                  </a:cubicBezTo>
                  <a:cubicBezTo>
                    <a:pt x="265" y="8"/>
                    <a:pt x="267" y="8"/>
                    <a:pt x="269" y="9"/>
                  </a:cubicBezTo>
                  <a:cubicBezTo>
                    <a:pt x="281" y="3"/>
                    <a:pt x="302" y="6"/>
                    <a:pt x="314" y="0"/>
                  </a:cubicBezTo>
                  <a:moveTo>
                    <a:pt x="1258" y="0"/>
                  </a:moveTo>
                  <a:cubicBezTo>
                    <a:pt x="330" y="0"/>
                    <a:pt x="330" y="0"/>
                    <a:pt x="330" y="0"/>
                  </a:cubicBezTo>
                  <a:cubicBezTo>
                    <a:pt x="321" y="7"/>
                    <a:pt x="311" y="13"/>
                    <a:pt x="300" y="19"/>
                  </a:cubicBezTo>
                  <a:cubicBezTo>
                    <a:pt x="296" y="18"/>
                    <a:pt x="296" y="14"/>
                    <a:pt x="291" y="14"/>
                  </a:cubicBezTo>
                  <a:cubicBezTo>
                    <a:pt x="290" y="14"/>
                    <a:pt x="290" y="14"/>
                    <a:pt x="290" y="14"/>
                  </a:cubicBezTo>
                  <a:cubicBezTo>
                    <a:pt x="288" y="17"/>
                    <a:pt x="293" y="24"/>
                    <a:pt x="287" y="25"/>
                  </a:cubicBezTo>
                  <a:cubicBezTo>
                    <a:pt x="284" y="24"/>
                    <a:pt x="277" y="23"/>
                    <a:pt x="270" y="23"/>
                  </a:cubicBezTo>
                  <a:cubicBezTo>
                    <a:pt x="264" y="23"/>
                    <a:pt x="259" y="24"/>
                    <a:pt x="257" y="29"/>
                  </a:cubicBezTo>
                  <a:cubicBezTo>
                    <a:pt x="259" y="34"/>
                    <a:pt x="263" y="37"/>
                    <a:pt x="268" y="39"/>
                  </a:cubicBezTo>
                  <a:cubicBezTo>
                    <a:pt x="270" y="38"/>
                    <a:pt x="272" y="38"/>
                    <a:pt x="274" y="38"/>
                  </a:cubicBezTo>
                  <a:cubicBezTo>
                    <a:pt x="288" y="38"/>
                    <a:pt x="298" y="52"/>
                    <a:pt x="297" y="62"/>
                  </a:cubicBezTo>
                  <a:cubicBezTo>
                    <a:pt x="297" y="67"/>
                    <a:pt x="290" y="78"/>
                    <a:pt x="286" y="80"/>
                  </a:cubicBezTo>
                  <a:cubicBezTo>
                    <a:pt x="283" y="81"/>
                    <a:pt x="280" y="81"/>
                    <a:pt x="276" y="81"/>
                  </a:cubicBezTo>
                  <a:cubicBezTo>
                    <a:pt x="265" y="81"/>
                    <a:pt x="250" y="78"/>
                    <a:pt x="246" y="77"/>
                  </a:cubicBezTo>
                  <a:cubicBezTo>
                    <a:pt x="245" y="77"/>
                    <a:pt x="244" y="77"/>
                    <a:pt x="242" y="77"/>
                  </a:cubicBezTo>
                  <a:cubicBezTo>
                    <a:pt x="241" y="77"/>
                    <a:pt x="239" y="77"/>
                    <a:pt x="238" y="77"/>
                  </a:cubicBezTo>
                  <a:cubicBezTo>
                    <a:pt x="237" y="77"/>
                    <a:pt x="235" y="77"/>
                    <a:pt x="234" y="77"/>
                  </a:cubicBezTo>
                  <a:cubicBezTo>
                    <a:pt x="230" y="77"/>
                    <a:pt x="227" y="77"/>
                    <a:pt x="225" y="74"/>
                  </a:cubicBezTo>
                  <a:cubicBezTo>
                    <a:pt x="221" y="80"/>
                    <a:pt x="211" y="78"/>
                    <a:pt x="209" y="84"/>
                  </a:cubicBezTo>
                  <a:cubicBezTo>
                    <a:pt x="208" y="89"/>
                    <a:pt x="218" y="96"/>
                    <a:pt x="218" y="103"/>
                  </a:cubicBezTo>
                  <a:cubicBezTo>
                    <a:pt x="219" y="113"/>
                    <a:pt x="214" y="114"/>
                    <a:pt x="209" y="123"/>
                  </a:cubicBezTo>
                  <a:cubicBezTo>
                    <a:pt x="217" y="128"/>
                    <a:pt x="211" y="141"/>
                    <a:pt x="218" y="147"/>
                  </a:cubicBezTo>
                  <a:cubicBezTo>
                    <a:pt x="219" y="148"/>
                    <a:pt x="220" y="148"/>
                    <a:pt x="220" y="148"/>
                  </a:cubicBezTo>
                  <a:cubicBezTo>
                    <a:pt x="228" y="148"/>
                    <a:pt x="230" y="143"/>
                    <a:pt x="236" y="141"/>
                  </a:cubicBezTo>
                  <a:cubicBezTo>
                    <a:pt x="241" y="143"/>
                    <a:pt x="244" y="150"/>
                    <a:pt x="249" y="150"/>
                  </a:cubicBezTo>
                  <a:cubicBezTo>
                    <a:pt x="250" y="150"/>
                    <a:pt x="250" y="150"/>
                    <a:pt x="250" y="150"/>
                  </a:cubicBezTo>
                  <a:cubicBezTo>
                    <a:pt x="253" y="150"/>
                    <a:pt x="256" y="149"/>
                    <a:pt x="258" y="148"/>
                  </a:cubicBezTo>
                  <a:cubicBezTo>
                    <a:pt x="261" y="147"/>
                    <a:pt x="264" y="146"/>
                    <a:pt x="268" y="146"/>
                  </a:cubicBezTo>
                  <a:cubicBezTo>
                    <a:pt x="268" y="146"/>
                    <a:pt x="268" y="146"/>
                    <a:pt x="268" y="146"/>
                  </a:cubicBezTo>
                  <a:cubicBezTo>
                    <a:pt x="273" y="146"/>
                    <a:pt x="279" y="150"/>
                    <a:pt x="283" y="150"/>
                  </a:cubicBezTo>
                  <a:cubicBezTo>
                    <a:pt x="284" y="150"/>
                    <a:pt x="284" y="150"/>
                    <a:pt x="285" y="149"/>
                  </a:cubicBezTo>
                  <a:cubicBezTo>
                    <a:pt x="291" y="148"/>
                    <a:pt x="287" y="143"/>
                    <a:pt x="291" y="138"/>
                  </a:cubicBezTo>
                  <a:cubicBezTo>
                    <a:pt x="295" y="134"/>
                    <a:pt x="302" y="134"/>
                    <a:pt x="306" y="131"/>
                  </a:cubicBezTo>
                  <a:cubicBezTo>
                    <a:pt x="307" y="126"/>
                    <a:pt x="305" y="124"/>
                    <a:pt x="304" y="122"/>
                  </a:cubicBezTo>
                  <a:cubicBezTo>
                    <a:pt x="310" y="116"/>
                    <a:pt x="313" y="109"/>
                    <a:pt x="321" y="105"/>
                  </a:cubicBezTo>
                  <a:cubicBezTo>
                    <a:pt x="328" y="102"/>
                    <a:pt x="339" y="102"/>
                    <a:pt x="340" y="94"/>
                  </a:cubicBezTo>
                  <a:cubicBezTo>
                    <a:pt x="341" y="89"/>
                    <a:pt x="336" y="89"/>
                    <a:pt x="337" y="84"/>
                  </a:cubicBezTo>
                  <a:cubicBezTo>
                    <a:pt x="340" y="82"/>
                    <a:pt x="342" y="81"/>
                    <a:pt x="345" y="81"/>
                  </a:cubicBezTo>
                  <a:cubicBezTo>
                    <a:pt x="348" y="81"/>
                    <a:pt x="351" y="82"/>
                    <a:pt x="354" y="83"/>
                  </a:cubicBezTo>
                  <a:cubicBezTo>
                    <a:pt x="357" y="84"/>
                    <a:pt x="361" y="85"/>
                    <a:pt x="364" y="85"/>
                  </a:cubicBezTo>
                  <a:cubicBezTo>
                    <a:pt x="365" y="85"/>
                    <a:pt x="366" y="85"/>
                    <a:pt x="367" y="84"/>
                  </a:cubicBezTo>
                  <a:cubicBezTo>
                    <a:pt x="375" y="83"/>
                    <a:pt x="388" y="73"/>
                    <a:pt x="399" y="73"/>
                  </a:cubicBezTo>
                  <a:cubicBezTo>
                    <a:pt x="404" y="73"/>
                    <a:pt x="409" y="75"/>
                    <a:pt x="412" y="83"/>
                  </a:cubicBezTo>
                  <a:cubicBezTo>
                    <a:pt x="406" y="87"/>
                    <a:pt x="392" y="85"/>
                    <a:pt x="393" y="96"/>
                  </a:cubicBezTo>
                  <a:cubicBezTo>
                    <a:pt x="396" y="96"/>
                    <a:pt x="397" y="98"/>
                    <a:pt x="400" y="98"/>
                  </a:cubicBezTo>
                  <a:cubicBezTo>
                    <a:pt x="400" y="98"/>
                    <a:pt x="400" y="98"/>
                    <a:pt x="400" y="98"/>
                  </a:cubicBezTo>
                  <a:cubicBezTo>
                    <a:pt x="405" y="97"/>
                    <a:pt x="404" y="90"/>
                    <a:pt x="410" y="89"/>
                  </a:cubicBezTo>
                  <a:cubicBezTo>
                    <a:pt x="433" y="97"/>
                    <a:pt x="454" y="107"/>
                    <a:pt x="468" y="123"/>
                  </a:cubicBezTo>
                  <a:cubicBezTo>
                    <a:pt x="465" y="127"/>
                    <a:pt x="465" y="132"/>
                    <a:pt x="469" y="135"/>
                  </a:cubicBezTo>
                  <a:cubicBezTo>
                    <a:pt x="474" y="129"/>
                    <a:pt x="484" y="129"/>
                    <a:pt x="484" y="123"/>
                  </a:cubicBezTo>
                  <a:cubicBezTo>
                    <a:pt x="485" y="118"/>
                    <a:pt x="474" y="118"/>
                    <a:pt x="475" y="110"/>
                  </a:cubicBezTo>
                  <a:cubicBezTo>
                    <a:pt x="476" y="110"/>
                    <a:pt x="477" y="110"/>
                    <a:pt x="478" y="110"/>
                  </a:cubicBezTo>
                  <a:cubicBezTo>
                    <a:pt x="480" y="110"/>
                    <a:pt x="482" y="111"/>
                    <a:pt x="483" y="111"/>
                  </a:cubicBezTo>
                  <a:cubicBezTo>
                    <a:pt x="485" y="112"/>
                    <a:pt x="487" y="113"/>
                    <a:pt x="488" y="113"/>
                  </a:cubicBezTo>
                  <a:cubicBezTo>
                    <a:pt x="490" y="113"/>
                    <a:pt x="491" y="113"/>
                    <a:pt x="492" y="112"/>
                  </a:cubicBezTo>
                  <a:cubicBezTo>
                    <a:pt x="489" y="103"/>
                    <a:pt x="473" y="97"/>
                    <a:pt x="459" y="94"/>
                  </a:cubicBezTo>
                  <a:cubicBezTo>
                    <a:pt x="453" y="87"/>
                    <a:pt x="432" y="76"/>
                    <a:pt x="432" y="65"/>
                  </a:cubicBezTo>
                  <a:cubicBezTo>
                    <a:pt x="432" y="59"/>
                    <a:pt x="437" y="55"/>
                    <a:pt x="443" y="55"/>
                  </a:cubicBezTo>
                  <a:cubicBezTo>
                    <a:pt x="443" y="55"/>
                    <a:pt x="444" y="55"/>
                    <a:pt x="444" y="55"/>
                  </a:cubicBezTo>
                  <a:cubicBezTo>
                    <a:pt x="455" y="55"/>
                    <a:pt x="457" y="66"/>
                    <a:pt x="463" y="72"/>
                  </a:cubicBezTo>
                  <a:cubicBezTo>
                    <a:pt x="471" y="73"/>
                    <a:pt x="474" y="81"/>
                    <a:pt x="481" y="85"/>
                  </a:cubicBezTo>
                  <a:cubicBezTo>
                    <a:pt x="488" y="90"/>
                    <a:pt x="499" y="92"/>
                    <a:pt x="501" y="100"/>
                  </a:cubicBezTo>
                  <a:cubicBezTo>
                    <a:pt x="504" y="122"/>
                    <a:pt x="531" y="124"/>
                    <a:pt x="525" y="145"/>
                  </a:cubicBezTo>
                  <a:cubicBezTo>
                    <a:pt x="530" y="147"/>
                    <a:pt x="534" y="149"/>
                    <a:pt x="540" y="150"/>
                  </a:cubicBezTo>
                  <a:cubicBezTo>
                    <a:pt x="552" y="146"/>
                    <a:pt x="546" y="125"/>
                    <a:pt x="544" y="114"/>
                  </a:cubicBezTo>
                  <a:cubicBezTo>
                    <a:pt x="550" y="109"/>
                    <a:pt x="556" y="105"/>
                    <a:pt x="564" y="102"/>
                  </a:cubicBezTo>
                  <a:cubicBezTo>
                    <a:pt x="567" y="104"/>
                    <a:pt x="569" y="106"/>
                    <a:pt x="573" y="108"/>
                  </a:cubicBezTo>
                  <a:cubicBezTo>
                    <a:pt x="581" y="105"/>
                    <a:pt x="587" y="100"/>
                    <a:pt x="594" y="96"/>
                  </a:cubicBezTo>
                  <a:cubicBezTo>
                    <a:pt x="594" y="90"/>
                    <a:pt x="587" y="91"/>
                    <a:pt x="587" y="85"/>
                  </a:cubicBezTo>
                  <a:cubicBezTo>
                    <a:pt x="588" y="80"/>
                    <a:pt x="596" y="81"/>
                    <a:pt x="596" y="76"/>
                  </a:cubicBezTo>
                  <a:cubicBezTo>
                    <a:pt x="592" y="72"/>
                    <a:pt x="578" y="65"/>
                    <a:pt x="587" y="58"/>
                  </a:cubicBezTo>
                  <a:cubicBezTo>
                    <a:pt x="594" y="60"/>
                    <a:pt x="597" y="64"/>
                    <a:pt x="606" y="64"/>
                  </a:cubicBezTo>
                  <a:cubicBezTo>
                    <a:pt x="606" y="64"/>
                    <a:pt x="607" y="64"/>
                    <a:pt x="607" y="64"/>
                  </a:cubicBezTo>
                  <a:cubicBezTo>
                    <a:pt x="609" y="56"/>
                    <a:pt x="614" y="48"/>
                    <a:pt x="623" y="47"/>
                  </a:cubicBezTo>
                  <a:cubicBezTo>
                    <a:pt x="623" y="47"/>
                    <a:pt x="624" y="47"/>
                    <a:pt x="624" y="47"/>
                  </a:cubicBezTo>
                  <a:cubicBezTo>
                    <a:pt x="627" y="47"/>
                    <a:pt x="629" y="48"/>
                    <a:pt x="632" y="49"/>
                  </a:cubicBezTo>
                  <a:cubicBezTo>
                    <a:pt x="635" y="50"/>
                    <a:pt x="637" y="50"/>
                    <a:pt x="640" y="50"/>
                  </a:cubicBezTo>
                  <a:cubicBezTo>
                    <a:pt x="640" y="50"/>
                    <a:pt x="641" y="50"/>
                    <a:pt x="642" y="50"/>
                  </a:cubicBezTo>
                  <a:cubicBezTo>
                    <a:pt x="635" y="57"/>
                    <a:pt x="644" y="63"/>
                    <a:pt x="647" y="70"/>
                  </a:cubicBezTo>
                  <a:cubicBezTo>
                    <a:pt x="657" y="67"/>
                    <a:pt x="665" y="63"/>
                    <a:pt x="675" y="60"/>
                  </a:cubicBezTo>
                  <a:cubicBezTo>
                    <a:pt x="673" y="52"/>
                    <a:pt x="654" y="57"/>
                    <a:pt x="654" y="47"/>
                  </a:cubicBezTo>
                  <a:cubicBezTo>
                    <a:pt x="655" y="48"/>
                    <a:pt x="656" y="48"/>
                    <a:pt x="657" y="48"/>
                  </a:cubicBezTo>
                  <a:cubicBezTo>
                    <a:pt x="664" y="48"/>
                    <a:pt x="670" y="46"/>
                    <a:pt x="676" y="44"/>
                  </a:cubicBezTo>
                  <a:cubicBezTo>
                    <a:pt x="682" y="42"/>
                    <a:pt x="688" y="40"/>
                    <a:pt x="695" y="40"/>
                  </a:cubicBezTo>
                  <a:cubicBezTo>
                    <a:pt x="696" y="40"/>
                    <a:pt x="697" y="40"/>
                    <a:pt x="698" y="40"/>
                  </a:cubicBezTo>
                  <a:cubicBezTo>
                    <a:pt x="700" y="54"/>
                    <a:pt x="681" y="50"/>
                    <a:pt x="684" y="61"/>
                  </a:cubicBezTo>
                  <a:cubicBezTo>
                    <a:pt x="685" y="67"/>
                    <a:pt x="701" y="72"/>
                    <a:pt x="709" y="76"/>
                  </a:cubicBezTo>
                  <a:cubicBezTo>
                    <a:pt x="719" y="81"/>
                    <a:pt x="729" y="87"/>
                    <a:pt x="732" y="93"/>
                  </a:cubicBezTo>
                  <a:cubicBezTo>
                    <a:pt x="727" y="102"/>
                    <a:pt x="716" y="99"/>
                    <a:pt x="705" y="100"/>
                  </a:cubicBezTo>
                  <a:cubicBezTo>
                    <a:pt x="702" y="100"/>
                    <a:pt x="700" y="101"/>
                    <a:pt x="699" y="101"/>
                  </a:cubicBezTo>
                  <a:cubicBezTo>
                    <a:pt x="689" y="101"/>
                    <a:pt x="687" y="97"/>
                    <a:pt x="676" y="94"/>
                  </a:cubicBezTo>
                  <a:cubicBezTo>
                    <a:pt x="669" y="91"/>
                    <a:pt x="661" y="91"/>
                    <a:pt x="654" y="91"/>
                  </a:cubicBezTo>
                  <a:cubicBezTo>
                    <a:pt x="646" y="91"/>
                    <a:pt x="638" y="92"/>
                    <a:pt x="630" y="93"/>
                  </a:cubicBezTo>
                  <a:cubicBezTo>
                    <a:pt x="626" y="97"/>
                    <a:pt x="619" y="100"/>
                    <a:pt x="609" y="100"/>
                  </a:cubicBezTo>
                  <a:cubicBezTo>
                    <a:pt x="608" y="100"/>
                    <a:pt x="607" y="100"/>
                    <a:pt x="606" y="100"/>
                  </a:cubicBezTo>
                  <a:cubicBezTo>
                    <a:pt x="605" y="112"/>
                    <a:pt x="584" y="108"/>
                    <a:pt x="574" y="113"/>
                  </a:cubicBezTo>
                  <a:cubicBezTo>
                    <a:pt x="571" y="118"/>
                    <a:pt x="576" y="124"/>
                    <a:pt x="573" y="130"/>
                  </a:cubicBezTo>
                  <a:cubicBezTo>
                    <a:pt x="578" y="135"/>
                    <a:pt x="582" y="141"/>
                    <a:pt x="588" y="146"/>
                  </a:cubicBezTo>
                  <a:cubicBezTo>
                    <a:pt x="589" y="146"/>
                    <a:pt x="589" y="146"/>
                    <a:pt x="589" y="146"/>
                  </a:cubicBezTo>
                  <a:cubicBezTo>
                    <a:pt x="598" y="146"/>
                    <a:pt x="602" y="150"/>
                    <a:pt x="608" y="152"/>
                  </a:cubicBezTo>
                  <a:cubicBezTo>
                    <a:pt x="615" y="151"/>
                    <a:pt x="619" y="147"/>
                    <a:pt x="625" y="147"/>
                  </a:cubicBezTo>
                  <a:cubicBezTo>
                    <a:pt x="625" y="147"/>
                    <a:pt x="626" y="147"/>
                    <a:pt x="626" y="147"/>
                  </a:cubicBezTo>
                  <a:cubicBezTo>
                    <a:pt x="631" y="147"/>
                    <a:pt x="635" y="152"/>
                    <a:pt x="640" y="152"/>
                  </a:cubicBezTo>
                  <a:cubicBezTo>
                    <a:pt x="641" y="152"/>
                    <a:pt x="642" y="152"/>
                    <a:pt x="643" y="152"/>
                  </a:cubicBezTo>
                  <a:cubicBezTo>
                    <a:pt x="653" y="152"/>
                    <a:pt x="656" y="147"/>
                    <a:pt x="667" y="146"/>
                  </a:cubicBezTo>
                  <a:cubicBezTo>
                    <a:pt x="677" y="153"/>
                    <a:pt x="667" y="169"/>
                    <a:pt x="663" y="176"/>
                  </a:cubicBezTo>
                  <a:cubicBezTo>
                    <a:pt x="663" y="180"/>
                    <a:pt x="668" y="180"/>
                    <a:pt x="668" y="185"/>
                  </a:cubicBezTo>
                  <a:cubicBezTo>
                    <a:pt x="656" y="185"/>
                    <a:pt x="646" y="195"/>
                    <a:pt x="633" y="195"/>
                  </a:cubicBezTo>
                  <a:cubicBezTo>
                    <a:pt x="629" y="195"/>
                    <a:pt x="625" y="194"/>
                    <a:pt x="620" y="192"/>
                  </a:cubicBezTo>
                  <a:cubicBezTo>
                    <a:pt x="615" y="197"/>
                    <a:pt x="610" y="198"/>
                    <a:pt x="603" y="198"/>
                  </a:cubicBezTo>
                  <a:cubicBezTo>
                    <a:pt x="598" y="198"/>
                    <a:pt x="592" y="197"/>
                    <a:pt x="586" y="196"/>
                  </a:cubicBezTo>
                  <a:cubicBezTo>
                    <a:pt x="580" y="195"/>
                    <a:pt x="574" y="194"/>
                    <a:pt x="569" y="194"/>
                  </a:cubicBezTo>
                  <a:cubicBezTo>
                    <a:pt x="567" y="194"/>
                    <a:pt x="565" y="194"/>
                    <a:pt x="564" y="194"/>
                  </a:cubicBezTo>
                  <a:cubicBezTo>
                    <a:pt x="553" y="190"/>
                    <a:pt x="538" y="182"/>
                    <a:pt x="525" y="182"/>
                  </a:cubicBezTo>
                  <a:cubicBezTo>
                    <a:pt x="517" y="182"/>
                    <a:pt x="511" y="185"/>
                    <a:pt x="506" y="192"/>
                  </a:cubicBezTo>
                  <a:cubicBezTo>
                    <a:pt x="509" y="201"/>
                    <a:pt x="503" y="205"/>
                    <a:pt x="497" y="205"/>
                  </a:cubicBezTo>
                  <a:cubicBezTo>
                    <a:pt x="492" y="205"/>
                    <a:pt x="486" y="203"/>
                    <a:pt x="484" y="198"/>
                  </a:cubicBezTo>
                  <a:cubicBezTo>
                    <a:pt x="483" y="199"/>
                    <a:pt x="482" y="199"/>
                    <a:pt x="481" y="199"/>
                  </a:cubicBezTo>
                  <a:cubicBezTo>
                    <a:pt x="475" y="199"/>
                    <a:pt x="472" y="196"/>
                    <a:pt x="465" y="196"/>
                  </a:cubicBezTo>
                  <a:cubicBezTo>
                    <a:pt x="460" y="176"/>
                    <a:pt x="418" y="186"/>
                    <a:pt x="408" y="171"/>
                  </a:cubicBezTo>
                  <a:cubicBezTo>
                    <a:pt x="415" y="163"/>
                    <a:pt x="422" y="156"/>
                    <a:pt x="414" y="143"/>
                  </a:cubicBezTo>
                  <a:cubicBezTo>
                    <a:pt x="409" y="141"/>
                    <a:pt x="404" y="140"/>
                    <a:pt x="399" y="140"/>
                  </a:cubicBezTo>
                  <a:cubicBezTo>
                    <a:pt x="391" y="140"/>
                    <a:pt x="384" y="141"/>
                    <a:pt x="377" y="143"/>
                  </a:cubicBezTo>
                  <a:cubicBezTo>
                    <a:pt x="370" y="145"/>
                    <a:pt x="363" y="147"/>
                    <a:pt x="356" y="147"/>
                  </a:cubicBezTo>
                  <a:cubicBezTo>
                    <a:pt x="355" y="147"/>
                    <a:pt x="354" y="147"/>
                    <a:pt x="352" y="147"/>
                  </a:cubicBezTo>
                  <a:cubicBezTo>
                    <a:pt x="348" y="146"/>
                    <a:pt x="344" y="143"/>
                    <a:pt x="339" y="143"/>
                  </a:cubicBezTo>
                  <a:cubicBezTo>
                    <a:pt x="339" y="143"/>
                    <a:pt x="339" y="143"/>
                    <a:pt x="339" y="143"/>
                  </a:cubicBezTo>
                  <a:cubicBezTo>
                    <a:pt x="330" y="143"/>
                    <a:pt x="318" y="152"/>
                    <a:pt x="306" y="155"/>
                  </a:cubicBezTo>
                  <a:cubicBezTo>
                    <a:pt x="303" y="156"/>
                    <a:pt x="298" y="155"/>
                    <a:pt x="296" y="156"/>
                  </a:cubicBezTo>
                  <a:cubicBezTo>
                    <a:pt x="292" y="157"/>
                    <a:pt x="291" y="161"/>
                    <a:pt x="287" y="161"/>
                  </a:cubicBezTo>
                  <a:cubicBezTo>
                    <a:pt x="287" y="161"/>
                    <a:pt x="286" y="162"/>
                    <a:pt x="285" y="162"/>
                  </a:cubicBezTo>
                  <a:cubicBezTo>
                    <a:pt x="281" y="162"/>
                    <a:pt x="277" y="160"/>
                    <a:pt x="270" y="160"/>
                  </a:cubicBezTo>
                  <a:cubicBezTo>
                    <a:pt x="270" y="160"/>
                    <a:pt x="269" y="160"/>
                    <a:pt x="269" y="160"/>
                  </a:cubicBezTo>
                  <a:cubicBezTo>
                    <a:pt x="267" y="160"/>
                    <a:pt x="265" y="160"/>
                    <a:pt x="263" y="160"/>
                  </a:cubicBezTo>
                  <a:cubicBezTo>
                    <a:pt x="262" y="160"/>
                    <a:pt x="260" y="160"/>
                    <a:pt x="259" y="160"/>
                  </a:cubicBezTo>
                  <a:cubicBezTo>
                    <a:pt x="255" y="160"/>
                    <a:pt x="251" y="159"/>
                    <a:pt x="248" y="157"/>
                  </a:cubicBezTo>
                  <a:cubicBezTo>
                    <a:pt x="238" y="167"/>
                    <a:pt x="227" y="177"/>
                    <a:pt x="212" y="183"/>
                  </a:cubicBezTo>
                  <a:cubicBezTo>
                    <a:pt x="210" y="189"/>
                    <a:pt x="209" y="195"/>
                    <a:pt x="208" y="201"/>
                  </a:cubicBezTo>
                  <a:cubicBezTo>
                    <a:pt x="200" y="206"/>
                    <a:pt x="198" y="215"/>
                    <a:pt x="190" y="221"/>
                  </a:cubicBezTo>
                  <a:cubicBezTo>
                    <a:pt x="185" y="224"/>
                    <a:pt x="177" y="225"/>
                    <a:pt x="173" y="228"/>
                  </a:cubicBezTo>
                  <a:cubicBezTo>
                    <a:pt x="165" y="234"/>
                    <a:pt x="160" y="245"/>
                    <a:pt x="153" y="254"/>
                  </a:cubicBezTo>
                  <a:cubicBezTo>
                    <a:pt x="146" y="263"/>
                    <a:pt x="135" y="270"/>
                    <a:pt x="131" y="278"/>
                  </a:cubicBezTo>
                  <a:cubicBezTo>
                    <a:pt x="127" y="286"/>
                    <a:pt x="133" y="290"/>
                    <a:pt x="134" y="296"/>
                  </a:cubicBezTo>
                  <a:cubicBezTo>
                    <a:pt x="140" y="318"/>
                    <a:pt x="131" y="332"/>
                    <a:pt x="128" y="351"/>
                  </a:cubicBezTo>
                  <a:cubicBezTo>
                    <a:pt x="131" y="368"/>
                    <a:pt x="146" y="375"/>
                    <a:pt x="156" y="385"/>
                  </a:cubicBezTo>
                  <a:cubicBezTo>
                    <a:pt x="165" y="393"/>
                    <a:pt x="170" y="403"/>
                    <a:pt x="176" y="411"/>
                  </a:cubicBezTo>
                  <a:cubicBezTo>
                    <a:pt x="183" y="416"/>
                    <a:pt x="194" y="415"/>
                    <a:pt x="204" y="421"/>
                  </a:cubicBezTo>
                  <a:cubicBezTo>
                    <a:pt x="209" y="424"/>
                    <a:pt x="211" y="432"/>
                    <a:pt x="219" y="433"/>
                  </a:cubicBezTo>
                  <a:cubicBezTo>
                    <a:pt x="220" y="433"/>
                    <a:pt x="220" y="433"/>
                    <a:pt x="220" y="433"/>
                  </a:cubicBezTo>
                  <a:cubicBezTo>
                    <a:pt x="227" y="433"/>
                    <a:pt x="239" y="428"/>
                    <a:pt x="247" y="427"/>
                  </a:cubicBezTo>
                  <a:cubicBezTo>
                    <a:pt x="250" y="426"/>
                    <a:pt x="254" y="426"/>
                    <a:pt x="257" y="426"/>
                  </a:cubicBezTo>
                  <a:cubicBezTo>
                    <a:pt x="263" y="426"/>
                    <a:pt x="269" y="426"/>
                    <a:pt x="275" y="427"/>
                  </a:cubicBezTo>
                  <a:cubicBezTo>
                    <a:pt x="281" y="428"/>
                    <a:pt x="287" y="428"/>
                    <a:pt x="293" y="428"/>
                  </a:cubicBezTo>
                  <a:cubicBezTo>
                    <a:pt x="303" y="428"/>
                    <a:pt x="311" y="426"/>
                    <a:pt x="314" y="418"/>
                  </a:cubicBezTo>
                  <a:cubicBezTo>
                    <a:pt x="309" y="416"/>
                    <a:pt x="304" y="415"/>
                    <a:pt x="301" y="411"/>
                  </a:cubicBezTo>
                  <a:cubicBezTo>
                    <a:pt x="306" y="402"/>
                    <a:pt x="293" y="402"/>
                    <a:pt x="291" y="395"/>
                  </a:cubicBezTo>
                  <a:cubicBezTo>
                    <a:pt x="294" y="393"/>
                    <a:pt x="296" y="393"/>
                    <a:pt x="298" y="393"/>
                  </a:cubicBezTo>
                  <a:cubicBezTo>
                    <a:pt x="308" y="393"/>
                    <a:pt x="311" y="409"/>
                    <a:pt x="316" y="415"/>
                  </a:cubicBezTo>
                  <a:cubicBezTo>
                    <a:pt x="319" y="417"/>
                    <a:pt x="323" y="417"/>
                    <a:pt x="326" y="417"/>
                  </a:cubicBezTo>
                  <a:cubicBezTo>
                    <a:pt x="328" y="417"/>
                    <a:pt x="330" y="417"/>
                    <a:pt x="332" y="417"/>
                  </a:cubicBezTo>
                  <a:cubicBezTo>
                    <a:pt x="334" y="416"/>
                    <a:pt x="336" y="416"/>
                    <a:pt x="338" y="416"/>
                  </a:cubicBezTo>
                  <a:cubicBezTo>
                    <a:pt x="341" y="416"/>
                    <a:pt x="343" y="417"/>
                    <a:pt x="346" y="417"/>
                  </a:cubicBezTo>
                  <a:cubicBezTo>
                    <a:pt x="356" y="420"/>
                    <a:pt x="357" y="430"/>
                    <a:pt x="366" y="433"/>
                  </a:cubicBezTo>
                  <a:cubicBezTo>
                    <a:pt x="370" y="432"/>
                    <a:pt x="369" y="426"/>
                    <a:pt x="373" y="425"/>
                  </a:cubicBezTo>
                  <a:cubicBezTo>
                    <a:pt x="380" y="432"/>
                    <a:pt x="392" y="428"/>
                    <a:pt x="398" y="437"/>
                  </a:cubicBezTo>
                  <a:cubicBezTo>
                    <a:pt x="407" y="450"/>
                    <a:pt x="401" y="470"/>
                    <a:pt x="393" y="482"/>
                  </a:cubicBezTo>
                  <a:cubicBezTo>
                    <a:pt x="397" y="491"/>
                    <a:pt x="406" y="495"/>
                    <a:pt x="414" y="499"/>
                  </a:cubicBezTo>
                  <a:cubicBezTo>
                    <a:pt x="708" y="499"/>
                    <a:pt x="708" y="499"/>
                    <a:pt x="708" y="499"/>
                  </a:cubicBezTo>
                  <a:cubicBezTo>
                    <a:pt x="716" y="490"/>
                    <a:pt x="727" y="482"/>
                    <a:pt x="732" y="477"/>
                  </a:cubicBezTo>
                  <a:cubicBezTo>
                    <a:pt x="738" y="471"/>
                    <a:pt x="744" y="465"/>
                    <a:pt x="750" y="460"/>
                  </a:cubicBezTo>
                  <a:cubicBezTo>
                    <a:pt x="756" y="456"/>
                    <a:pt x="763" y="454"/>
                    <a:pt x="769" y="451"/>
                  </a:cubicBezTo>
                  <a:cubicBezTo>
                    <a:pt x="791" y="437"/>
                    <a:pt x="804" y="417"/>
                    <a:pt x="814" y="396"/>
                  </a:cubicBezTo>
                  <a:cubicBezTo>
                    <a:pt x="818" y="387"/>
                    <a:pt x="824" y="379"/>
                    <a:pt x="826" y="370"/>
                  </a:cubicBezTo>
                  <a:cubicBezTo>
                    <a:pt x="823" y="369"/>
                    <a:pt x="819" y="369"/>
                    <a:pt x="815" y="369"/>
                  </a:cubicBezTo>
                  <a:cubicBezTo>
                    <a:pt x="806" y="369"/>
                    <a:pt x="796" y="371"/>
                    <a:pt x="787" y="373"/>
                  </a:cubicBezTo>
                  <a:cubicBezTo>
                    <a:pt x="777" y="375"/>
                    <a:pt x="767" y="377"/>
                    <a:pt x="756" y="377"/>
                  </a:cubicBezTo>
                  <a:cubicBezTo>
                    <a:pt x="755" y="377"/>
                    <a:pt x="754" y="377"/>
                    <a:pt x="752" y="376"/>
                  </a:cubicBezTo>
                  <a:cubicBezTo>
                    <a:pt x="749" y="374"/>
                    <a:pt x="745" y="372"/>
                    <a:pt x="742" y="369"/>
                  </a:cubicBezTo>
                  <a:cubicBezTo>
                    <a:pt x="742" y="360"/>
                    <a:pt x="737" y="355"/>
                    <a:pt x="728" y="353"/>
                  </a:cubicBezTo>
                  <a:cubicBezTo>
                    <a:pt x="721" y="342"/>
                    <a:pt x="706" y="337"/>
                    <a:pt x="700" y="325"/>
                  </a:cubicBezTo>
                  <a:cubicBezTo>
                    <a:pt x="697" y="317"/>
                    <a:pt x="691" y="314"/>
                    <a:pt x="688" y="309"/>
                  </a:cubicBezTo>
                  <a:cubicBezTo>
                    <a:pt x="683" y="301"/>
                    <a:pt x="686" y="292"/>
                    <a:pt x="681" y="283"/>
                  </a:cubicBezTo>
                  <a:cubicBezTo>
                    <a:pt x="679" y="277"/>
                    <a:pt x="669" y="274"/>
                    <a:pt x="667" y="268"/>
                  </a:cubicBezTo>
                  <a:cubicBezTo>
                    <a:pt x="665" y="267"/>
                    <a:pt x="666" y="264"/>
                    <a:pt x="666" y="262"/>
                  </a:cubicBezTo>
                  <a:cubicBezTo>
                    <a:pt x="663" y="259"/>
                    <a:pt x="660" y="256"/>
                    <a:pt x="658" y="253"/>
                  </a:cubicBezTo>
                  <a:cubicBezTo>
                    <a:pt x="654" y="236"/>
                    <a:pt x="640" y="227"/>
                    <a:pt x="634" y="211"/>
                  </a:cubicBezTo>
                  <a:cubicBezTo>
                    <a:pt x="635" y="211"/>
                    <a:pt x="636" y="211"/>
                    <a:pt x="637" y="211"/>
                  </a:cubicBezTo>
                  <a:cubicBezTo>
                    <a:pt x="645" y="211"/>
                    <a:pt x="645" y="222"/>
                    <a:pt x="653" y="223"/>
                  </a:cubicBezTo>
                  <a:cubicBezTo>
                    <a:pt x="655" y="221"/>
                    <a:pt x="652" y="213"/>
                    <a:pt x="657" y="213"/>
                  </a:cubicBezTo>
                  <a:cubicBezTo>
                    <a:pt x="658" y="213"/>
                    <a:pt x="658" y="213"/>
                    <a:pt x="658" y="213"/>
                  </a:cubicBezTo>
                  <a:cubicBezTo>
                    <a:pt x="665" y="213"/>
                    <a:pt x="662" y="223"/>
                    <a:pt x="663" y="228"/>
                  </a:cubicBezTo>
                  <a:cubicBezTo>
                    <a:pt x="669" y="239"/>
                    <a:pt x="686" y="244"/>
                    <a:pt x="684" y="260"/>
                  </a:cubicBezTo>
                  <a:cubicBezTo>
                    <a:pt x="694" y="265"/>
                    <a:pt x="701" y="271"/>
                    <a:pt x="698" y="287"/>
                  </a:cubicBezTo>
                  <a:cubicBezTo>
                    <a:pt x="703" y="292"/>
                    <a:pt x="710" y="295"/>
                    <a:pt x="716" y="301"/>
                  </a:cubicBezTo>
                  <a:cubicBezTo>
                    <a:pt x="719" y="305"/>
                    <a:pt x="719" y="309"/>
                    <a:pt x="722" y="313"/>
                  </a:cubicBezTo>
                  <a:cubicBezTo>
                    <a:pt x="726" y="319"/>
                    <a:pt x="733" y="321"/>
                    <a:pt x="735" y="326"/>
                  </a:cubicBezTo>
                  <a:cubicBezTo>
                    <a:pt x="735" y="329"/>
                    <a:pt x="733" y="332"/>
                    <a:pt x="733" y="335"/>
                  </a:cubicBezTo>
                  <a:cubicBezTo>
                    <a:pt x="734" y="336"/>
                    <a:pt x="737" y="339"/>
                    <a:pt x="738" y="342"/>
                  </a:cubicBezTo>
                  <a:cubicBezTo>
                    <a:pt x="741" y="351"/>
                    <a:pt x="745" y="358"/>
                    <a:pt x="753" y="359"/>
                  </a:cubicBezTo>
                  <a:cubicBezTo>
                    <a:pt x="754" y="359"/>
                    <a:pt x="754" y="359"/>
                    <a:pt x="754" y="359"/>
                  </a:cubicBezTo>
                  <a:cubicBezTo>
                    <a:pt x="762" y="359"/>
                    <a:pt x="768" y="351"/>
                    <a:pt x="778" y="351"/>
                  </a:cubicBezTo>
                  <a:cubicBezTo>
                    <a:pt x="778" y="351"/>
                    <a:pt x="778" y="351"/>
                    <a:pt x="778" y="351"/>
                  </a:cubicBezTo>
                  <a:cubicBezTo>
                    <a:pt x="782" y="351"/>
                    <a:pt x="785" y="351"/>
                    <a:pt x="787" y="352"/>
                  </a:cubicBezTo>
                  <a:cubicBezTo>
                    <a:pt x="790" y="353"/>
                    <a:pt x="792" y="354"/>
                    <a:pt x="794" y="354"/>
                  </a:cubicBezTo>
                  <a:cubicBezTo>
                    <a:pt x="795" y="354"/>
                    <a:pt x="795" y="354"/>
                    <a:pt x="795" y="354"/>
                  </a:cubicBezTo>
                  <a:cubicBezTo>
                    <a:pt x="801" y="353"/>
                    <a:pt x="808" y="345"/>
                    <a:pt x="815" y="342"/>
                  </a:cubicBezTo>
                  <a:cubicBezTo>
                    <a:pt x="821" y="340"/>
                    <a:pt x="828" y="340"/>
                    <a:pt x="834" y="338"/>
                  </a:cubicBezTo>
                  <a:cubicBezTo>
                    <a:pt x="839" y="336"/>
                    <a:pt x="843" y="331"/>
                    <a:pt x="848" y="329"/>
                  </a:cubicBezTo>
                  <a:cubicBezTo>
                    <a:pt x="870" y="319"/>
                    <a:pt x="884" y="317"/>
                    <a:pt x="896" y="303"/>
                  </a:cubicBezTo>
                  <a:cubicBezTo>
                    <a:pt x="897" y="299"/>
                    <a:pt x="896" y="296"/>
                    <a:pt x="895" y="293"/>
                  </a:cubicBezTo>
                  <a:cubicBezTo>
                    <a:pt x="903" y="287"/>
                    <a:pt x="911" y="282"/>
                    <a:pt x="913" y="271"/>
                  </a:cubicBezTo>
                  <a:cubicBezTo>
                    <a:pt x="907" y="264"/>
                    <a:pt x="895" y="265"/>
                    <a:pt x="887" y="261"/>
                  </a:cubicBezTo>
                  <a:cubicBezTo>
                    <a:pt x="880" y="256"/>
                    <a:pt x="883" y="250"/>
                    <a:pt x="876" y="245"/>
                  </a:cubicBezTo>
                  <a:cubicBezTo>
                    <a:pt x="865" y="247"/>
                    <a:pt x="862" y="258"/>
                    <a:pt x="851" y="260"/>
                  </a:cubicBezTo>
                  <a:cubicBezTo>
                    <a:pt x="850" y="260"/>
                    <a:pt x="849" y="260"/>
                    <a:pt x="847" y="260"/>
                  </a:cubicBezTo>
                  <a:cubicBezTo>
                    <a:pt x="845" y="260"/>
                    <a:pt x="843" y="260"/>
                    <a:pt x="840" y="259"/>
                  </a:cubicBezTo>
                  <a:cubicBezTo>
                    <a:pt x="837" y="259"/>
                    <a:pt x="835" y="259"/>
                    <a:pt x="832" y="259"/>
                  </a:cubicBezTo>
                  <a:cubicBezTo>
                    <a:pt x="831" y="259"/>
                    <a:pt x="831" y="259"/>
                    <a:pt x="830" y="259"/>
                  </a:cubicBezTo>
                  <a:cubicBezTo>
                    <a:pt x="828" y="245"/>
                    <a:pt x="789" y="227"/>
                    <a:pt x="795" y="210"/>
                  </a:cubicBezTo>
                  <a:cubicBezTo>
                    <a:pt x="797" y="205"/>
                    <a:pt x="799" y="204"/>
                    <a:pt x="802" y="204"/>
                  </a:cubicBezTo>
                  <a:cubicBezTo>
                    <a:pt x="809" y="204"/>
                    <a:pt x="817" y="215"/>
                    <a:pt x="821" y="219"/>
                  </a:cubicBezTo>
                  <a:cubicBezTo>
                    <a:pt x="832" y="231"/>
                    <a:pt x="839" y="238"/>
                    <a:pt x="858" y="242"/>
                  </a:cubicBezTo>
                  <a:cubicBezTo>
                    <a:pt x="868" y="242"/>
                    <a:pt x="872" y="236"/>
                    <a:pt x="881" y="235"/>
                  </a:cubicBezTo>
                  <a:cubicBezTo>
                    <a:pt x="882" y="237"/>
                    <a:pt x="883" y="239"/>
                    <a:pt x="883" y="242"/>
                  </a:cubicBezTo>
                  <a:cubicBezTo>
                    <a:pt x="901" y="249"/>
                    <a:pt x="928" y="250"/>
                    <a:pt x="951" y="253"/>
                  </a:cubicBezTo>
                  <a:cubicBezTo>
                    <a:pt x="955" y="249"/>
                    <a:pt x="963" y="247"/>
                    <a:pt x="973" y="247"/>
                  </a:cubicBezTo>
                  <a:cubicBezTo>
                    <a:pt x="976" y="247"/>
                    <a:pt x="978" y="247"/>
                    <a:pt x="980" y="248"/>
                  </a:cubicBezTo>
                  <a:cubicBezTo>
                    <a:pt x="984" y="252"/>
                    <a:pt x="984" y="259"/>
                    <a:pt x="988" y="262"/>
                  </a:cubicBezTo>
                  <a:cubicBezTo>
                    <a:pt x="996" y="263"/>
                    <a:pt x="1005" y="267"/>
                    <a:pt x="1013" y="268"/>
                  </a:cubicBezTo>
                  <a:cubicBezTo>
                    <a:pt x="1013" y="274"/>
                    <a:pt x="1006" y="273"/>
                    <a:pt x="1005" y="278"/>
                  </a:cubicBezTo>
                  <a:cubicBezTo>
                    <a:pt x="1012" y="281"/>
                    <a:pt x="1016" y="289"/>
                    <a:pt x="1024" y="289"/>
                  </a:cubicBezTo>
                  <a:cubicBezTo>
                    <a:pt x="1025" y="289"/>
                    <a:pt x="1025" y="289"/>
                    <a:pt x="1026" y="289"/>
                  </a:cubicBezTo>
                  <a:cubicBezTo>
                    <a:pt x="1034" y="288"/>
                    <a:pt x="1031" y="281"/>
                    <a:pt x="1037" y="276"/>
                  </a:cubicBezTo>
                  <a:cubicBezTo>
                    <a:pt x="1047" y="281"/>
                    <a:pt x="1040" y="299"/>
                    <a:pt x="1041" y="309"/>
                  </a:cubicBezTo>
                  <a:cubicBezTo>
                    <a:pt x="1047" y="314"/>
                    <a:pt x="1045" y="323"/>
                    <a:pt x="1047" y="330"/>
                  </a:cubicBezTo>
                  <a:cubicBezTo>
                    <a:pt x="1051" y="346"/>
                    <a:pt x="1069" y="365"/>
                    <a:pt x="1076" y="380"/>
                  </a:cubicBezTo>
                  <a:cubicBezTo>
                    <a:pt x="1079" y="388"/>
                    <a:pt x="1082" y="400"/>
                    <a:pt x="1091" y="400"/>
                  </a:cubicBezTo>
                  <a:cubicBezTo>
                    <a:pt x="1091" y="400"/>
                    <a:pt x="1091" y="400"/>
                    <a:pt x="1091" y="400"/>
                  </a:cubicBezTo>
                  <a:cubicBezTo>
                    <a:pt x="1097" y="400"/>
                    <a:pt x="1105" y="392"/>
                    <a:pt x="1107" y="388"/>
                  </a:cubicBezTo>
                  <a:cubicBezTo>
                    <a:pt x="1107" y="386"/>
                    <a:pt x="1106" y="383"/>
                    <a:pt x="1107" y="381"/>
                  </a:cubicBezTo>
                  <a:cubicBezTo>
                    <a:pt x="1109" y="373"/>
                    <a:pt x="1118" y="366"/>
                    <a:pt x="1119" y="359"/>
                  </a:cubicBezTo>
                  <a:cubicBezTo>
                    <a:pt x="1120" y="353"/>
                    <a:pt x="1117" y="346"/>
                    <a:pt x="1119" y="339"/>
                  </a:cubicBezTo>
                  <a:cubicBezTo>
                    <a:pt x="1142" y="320"/>
                    <a:pt x="1170" y="304"/>
                    <a:pt x="1193" y="285"/>
                  </a:cubicBezTo>
                  <a:cubicBezTo>
                    <a:pt x="1208" y="283"/>
                    <a:pt x="1219" y="278"/>
                    <a:pt x="1229" y="272"/>
                  </a:cubicBezTo>
                  <a:cubicBezTo>
                    <a:pt x="1234" y="276"/>
                    <a:pt x="1231" y="280"/>
                    <a:pt x="1235" y="285"/>
                  </a:cubicBezTo>
                  <a:cubicBezTo>
                    <a:pt x="1241" y="292"/>
                    <a:pt x="1254" y="296"/>
                    <a:pt x="1258" y="302"/>
                  </a:cubicBezTo>
                  <a:cubicBezTo>
                    <a:pt x="1258" y="0"/>
                    <a:pt x="1258" y="0"/>
                    <a:pt x="1258" y="0"/>
                  </a:cubicBezTo>
                  <a:moveTo>
                    <a:pt x="3407" y="480"/>
                  </a:moveTo>
                  <a:cubicBezTo>
                    <a:pt x="3404" y="480"/>
                    <a:pt x="3402" y="480"/>
                    <a:pt x="3400" y="478"/>
                  </a:cubicBezTo>
                  <a:cubicBezTo>
                    <a:pt x="3398" y="469"/>
                    <a:pt x="3418" y="477"/>
                    <a:pt x="3423" y="470"/>
                  </a:cubicBezTo>
                  <a:cubicBezTo>
                    <a:pt x="3425" y="475"/>
                    <a:pt x="3415" y="480"/>
                    <a:pt x="3407" y="480"/>
                  </a:cubicBezTo>
                  <a:moveTo>
                    <a:pt x="3254" y="48"/>
                  </a:moveTo>
                  <a:cubicBezTo>
                    <a:pt x="3253" y="48"/>
                    <a:pt x="3251" y="48"/>
                    <a:pt x="3250" y="48"/>
                  </a:cubicBezTo>
                  <a:cubicBezTo>
                    <a:pt x="3249" y="45"/>
                    <a:pt x="3254" y="43"/>
                    <a:pt x="3257" y="43"/>
                  </a:cubicBezTo>
                  <a:cubicBezTo>
                    <a:pt x="3260" y="43"/>
                    <a:pt x="3263" y="44"/>
                    <a:pt x="3262" y="47"/>
                  </a:cubicBezTo>
                  <a:cubicBezTo>
                    <a:pt x="3260" y="48"/>
                    <a:pt x="3257" y="48"/>
                    <a:pt x="3254" y="48"/>
                  </a:cubicBezTo>
                  <a:moveTo>
                    <a:pt x="3233" y="0"/>
                  </a:moveTo>
                  <a:cubicBezTo>
                    <a:pt x="2674" y="0"/>
                    <a:pt x="2674" y="0"/>
                    <a:pt x="2674" y="0"/>
                  </a:cubicBezTo>
                  <a:cubicBezTo>
                    <a:pt x="2682" y="5"/>
                    <a:pt x="2688" y="10"/>
                    <a:pt x="2691" y="16"/>
                  </a:cubicBezTo>
                  <a:cubicBezTo>
                    <a:pt x="2692" y="19"/>
                    <a:pt x="2695" y="28"/>
                    <a:pt x="2687" y="30"/>
                  </a:cubicBezTo>
                  <a:cubicBezTo>
                    <a:pt x="2681" y="19"/>
                    <a:pt x="2673" y="7"/>
                    <a:pt x="2661" y="0"/>
                  </a:cubicBezTo>
                  <a:cubicBezTo>
                    <a:pt x="2635" y="0"/>
                    <a:pt x="2635" y="0"/>
                    <a:pt x="2635" y="0"/>
                  </a:cubicBezTo>
                  <a:cubicBezTo>
                    <a:pt x="2639" y="3"/>
                    <a:pt x="2646" y="3"/>
                    <a:pt x="2649" y="5"/>
                  </a:cubicBezTo>
                  <a:cubicBezTo>
                    <a:pt x="2661" y="11"/>
                    <a:pt x="2670" y="20"/>
                    <a:pt x="2674" y="33"/>
                  </a:cubicBezTo>
                  <a:cubicBezTo>
                    <a:pt x="2680" y="53"/>
                    <a:pt x="2664" y="74"/>
                    <a:pt x="2669" y="97"/>
                  </a:cubicBezTo>
                  <a:cubicBezTo>
                    <a:pt x="2674" y="124"/>
                    <a:pt x="2703" y="135"/>
                    <a:pt x="2707" y="160"/>
                  </a:cubicBezTo>
                  <a:cubicBezTo>
                    <a:pt x="2720" y="163"/>
                    <a:pt x="2734" y="165"/>
                    <a:pt x="2737" y="173"/>
                  </a:cubicBezTo>
                  <a:cubicBezTo>
                    <a:pt x="2743" y="190"/>
                    <a:pt x="2757" y="205"/>
                    <a:pt x="2767" y="219"/>
                  </a:cubicBezTo>
                  <a:cubicBezTo>
                    <a:pt x="2766" y="221"/>
                    <a:pt x="2763" y="222"/>
                    <a:pt x="2763" y="224"/>
                  </a:cubicBezTo>
                  <a:cubicBezTo>
                    <a:pt x="2768" y="234"/>
                    <a:pt x="2788" y="233"/>
                    <a:pt x="2785" y="250"/>
                  </a:cubicBezTo>
                  <a:cubicBezTo>
                    <a:pt x="2797" y="256"/>
                    <a:pt x="2805" y="265"/>
                    <a:pt x="2816" y="272"/>
                  </a:cubicBezTo>
                  <a:cubicBezTo>
                    <a:pt x="2827" y="264"/>
                    <a:pt x="2811" y="256"/>
                    <a:pt x="2807" y="249"/>
                  </a:cubicBezTo>
                  <a:cubicBezTo>
                    <a:pt x="2805" y="245"/>
                    <a:pt x="2805" y="241"/>
                    <a:pt x="2804" y="238"/>
                  </a:cubicBezTo>
                  <a:cubicBezTo>
                    <a:pt x="2799" y="231"/>
                    <a:pt x="2787" y="222"/>
                    <a:pt x="2779" y="213"/>
                  </a:cubicBezTo>
                  <a:cubicBezTo>
                    <a:pt x="2772" y="205"/>
                    <a:pt x="2759" y="195"/>
                    <a:pt x="2767" y="183"/>
                  </a:cubicBezTo>
                  <a:cubicBezTo>
                    <a:pt x="2787" y="190"/>
                    <a:pt x="2780" y="207"/>
                    <a:pt x="2793" y="216"/>
                  </a:cubicBezTo>
                  <a:cubicBezTo>
                    <a:pt x="2796" y="219"/>
                    <a:pt x="2801" y="218"/>
                    <a:pt x="2804" y="221"/>
                  </a:cubicBezTo>
                  <a:cubicBezTo>
                    <a:pt x="2810" y="225"/>
                    <a:pt x="2814" y="234"/>
                    <a:pt x="2820" y="239"/>
                  </a:cubicBezTo>
                  <a:cubicBezTo>
                    <a:pt x="2832" y="250"/>
                    <a:pt x="2846" y="258"/>
                    <a:pt x="2855" y="268"/>
                  </a:cubicBezTo>
                  <a:cubicBezTo>
                    <a:pt x="2857" y="271"/>
                    <a:pt x="2861" y="278"/>
                    <a:pt x="2861" y="280"/>
                  </a:cubicBezTo>
                  <a:cubicBezTo>
                    <a:pt x="2861" y="285"/>
                    <a:pt x="2854" y="290"/>
                    <a:pt x="2855" y="294"/>
                  </a:cubicBezTo>
                  <a:cubicBezTo>
                    <a:pt x="2855" y="305"/>
                    <a:pt x="2877" y="306"/>
                    <a:pt x="2889" y="311"/>
                  </a:cubicBezTo>
                  <a:cubicBezTo>
                    <a:pt x="2900" y="315"/>
                    <a:pt x="2905" y="322"/>
                    <a:pt x="2913" y="324"/>
                  </a:cubicBezTo>
                  <a:cubicBezTo>
                    <a:pt x="2927" y="326"/>
                    <a:pt x="2944" y="329"/>
                    <a:pt x="2960" y="329"/>
                  </a:cubicBezTo>
                  <a:cubicBezTo>
                    <a:pt x="2967" y="329"/>
                    <a:pt x="2973" y="328"/>
                    <a:pt x="2980" y="327"/>
                  </a:cubicBezTo>
                  <a:cubicBezTo>
                    <a:pt x="2981" y="329"/>
                    <a:pt x="2984" y="329"/>
                    <a:pt x="2984" y="331"/>
                  </a:cubicBezTo>
                  <a:cubicBezTo>
                    <a:pt x="2984" y="339"/>
                    <a:pt x="2984" y="339"/>
                    <a:pt x="2984" y="339"/>
                  </a:cubicBezTo>
                  <a:cubicBezTo>
                    <a:pt x="2994" y="349"/>
                    <a:pt x="3014" y="350"/>
                    <a:pt x="3026" y="357"/>
                  </a:cubicBezTo>
                  <a:cubicBezTo>
                    <a:pt x="3030" y="357"/>
                    <a:pt x="3031" y="354"/>
                    <a:pt x="3036" y="354"/>
                  </a:cubicBezTo>
                  <a:cubicBezTo>
                    <a:pt x="3036" y="354"/>
                    <a:pt x="3036" y="354"/>
                    <a:pt x="3036" y="354"/>
                  </a:cubicBezTo>
                  <a:cubicBezTo>
                    <a:pt x="3043" y="359"/>
                    <a:pt x="3052" y="363"/>
                    <a:pt x="3057" y="369"/>
                  </a:cubicBezTo>
                  <a:cubicBezTo>
                    <a:pt x="3056" y="374"/>
                    <a:pt x="3052" y="377"/>
                    <a:pt x="3053" y="384"/>
                  </a:cubicBezTo>
                  <a:cubicBezTo>
                    <a:pt x="3058" y="388"/>
                    <a:pt x="3063" y="386"/>
                    <a:pt x="3070" y="388"/>
                  </a:cubicBezTo>
                  <a:cubicBezTo>
                    <a:pt x="3080" y="391"/>
                    <a:pt x="3088" y="402"/>
                    <a:pt x="3099" y="402"/>
                  </a:cubicBezTo>
                  <a:cubicBezTo>
                    <a:pt x="3101" y="402"/>
                    <a:pt x="3104" y="401"/>
                    <a:pt x="3107" y="400"/>
                  </a:cubicBezTo>
                  <a:cubicBezTo>
                    <a:pt x="3110" y="397"/>
                    <a:pt x="3110" y="392"/>
                    <a:pt x="3115" y="391"/>
                  </a:cubicBezTo>
                  <a:cubicBezTo>
                    <a:pt x="3130" y="398"/>
                    <a:pt x="3138" y="411"/>
                    <a:pt x="3135" y="432"/>
                  </a:cubicBezTo>
                  <a:cubicBezTo>
                    <a:pt x="3130" y="437"/>
                    <a:pt x="3129" y="441"/>
                    <a:pt x="3124" y="447"/>
                  </a:cubicBezTo>
                  <a:cubicBezTo>
                    <a:pt x="3117" y="455"/>
                    <a:pt x="3101" y="459"/>
                    <a:pt x="3100" y="469"/>
                  </a:cubicBezTo>
                  <a:cubicBezTo>
                    <a:pt x="3099" y="475"/>
                    <a:pt x="3105" y="482"/>
                    <a:pt x="3104" y="491"/>
                  </a:cubicBezTo>
                  <a:cubicBezTo>
                    <a:pt x="3104" y="494"/>
                    <a:pt x="3103" y="497"/>
                    <a:pt x="3102" y="499"/>
                  </a:cubicBezTo>
                  <a:cubicBezTo>
                    <a:pt x="3529" y="499"/>
                    <a:pt x="3529" y="499"/>
                    <a:pt x="3529" y="499"/>
                  </a:cubicBezTo>
                  <a:cubicBezTo>
                    <a:pt x="3514" y="491"/>
                    <a:pt x="3499" y="482"/>
                    <a:pt x="3480" y="482"/>
                  </a:cubicBezTo>
                  <a:cubicBezTo>
                    <a:pt x="3476" y="482"/>
                    <a:pt x="3472" y="482"/>
                    <a:pt x="3467" y="483"/>
                  </a:cubicBezTo>
                  <a:cubicBezTo>
                    <a:pt x="3462" y="474"/>
                    <a:pt x="3450" y="468"/>
                    <a:pt x="3436" y="468"/>
                  </a:cubicBezTo>
                  <a:cubicBezTo>
                    <a:pt x="3432" y="468"/>
                    <a:pt x="3429" y="468"/>
                    <a:pt x="3425" y="469"/>
                  </a:cubicBezTo>
                  <a:cubicBezTo>
                    <a:pt x="3425" y="466"/>
                    <a:pt x="3423" y="464"/>
                    <a:pt x="3422" y="462"/>
                  </a:cubicBezTo>
                  <a:cubicBezTo>
                    <a:pt x="3421" y="462"/>
                    <a:pt x="3420" y="462"/>
                    <a:pt x="3418" y="462"/>
                  </a:cubicBezTo>
                  <a:cubicBezTo>
                    <a:pt x="3406" y="462"/>
                    <a:pt x="3401" y="469"/>
                    <a:pt x="3391" y="471"/>
                  </a:cubicBezTo>
                  <a:cubicBezTo>
                    <a:pt x="3391" y="469"/>
                    <a:pt x="3387" y="470"/>
                    <a:pt x="3388" y="468"/>
                  </a:cubicBezTo>
                  <a:cubicBezTo>
                    <a:pt x="3389" y="458"/>
                    <a:pt x="3406" y="456"/>
                    <a:pt x="3407" y="447"/>
                  </a:cubicBezTo>
                  <a:cubicBezTo>
                    <a:pt x="3408" y="441"/>
                    <a:pt x="3401" y="438"/>
                    <a:pt x="3402" y="429"/>
                  </a:cubicBezTo>
                  <a:cubicBezTo>
                    <a:pt x="3391" y="424"/>
                    <a:pt x="3383" y="411"/>
                    <a:pt x="3366" y="410"/>
                  </a:cubicBezTo>
                  <a:cubicBezTo>
                    <a:pt x="3365" y="410"/>
                    <a:pt x="3364" y="410"/>
                    <a:pt x="3363" y="410"/>
                  </a:cubicBezTo>
                  <a:cubicBezTo>
                    <a:pt x="3360" y="410"/>
                    <a:pt x="3357" y="410"/>
                    <a:pt x="3354" y="410"/>
                  </a:cubicBezTo>
                  <a:cubicBezTo>
                    <a:pt x="3351" y="411"/>
                    <a:pt x="3348" y="411"/>
                    <a:pt x="3345" y="411"/>
                  </a:cubicBezTo>
                  <a:cubicBezTo>
                    <a:pt x="3343" y="411"/>
                    <a:pt x="3342" y="411"/>
                    <a:pt x="3340" y="411"/>
                  </a:cubicBezTo>
                  <a:cubicBezTo>
                    <a:pt x="3332" y="409"/>
                    <a:pt x="3330" y="403"/>
                    <a:pt x="3322" y="402"/>
                  </a:cubicBezTo>
                  <a:cubicBezTo>
                    <a:pt x="3323" y="391"/>
                    <a:pt x="3306" y="394"/>
                    <a:pt x="3300" y="388"/>
                  </a:cubicBezTo>
                  <a:cubicBezTo>
                    <a:pt x="3300" y="378"/>
                    <a:pt x="3300" y="378"/>
                    <a:pt x="3300" y="378"/>
                  </a:cubicBezTo>
                  <a:cubicBezTo>
                    <a:pt x="3291" y="375"/>
                    <a:pt x="3283" y="370"/>
                    <a:pt x="3272" y="367"/>
                  </a:cubicBezTo>
                  <a:cubicBezTo>
                    <a:pt x="3268" y="368"/>
                    <a:pt x="3269" y="373"/>
                    <a:pt x="3265" y="374"/>
                  </a:cubicBezTo>
                  <a:cubicBezTo>
                    <a:pt x="3261" y="374"/>
                    <a:pt x="3258" y="375"/>
                    <a:pt x="3255" y="375"/>
                  </a:cubicBezTo>
                  <a:cubicBezTo>
                    <a:pt x="3247" y="375"/>
                    <a:pt x="3238" y="372"/>
                    <a:pt x="3230" y="369"/>
                  </a:cubicBezTo>
                  <a:cubicBezTo>
                    <a:pt x="3222" y="366"/>
                    <a:pt x="3215" y="364"/>
                    <a:pt x="3209" y="364"/>
                  </a:cubicBezTo>
                  <a:cubicBezTo>
                    <a:pt x="3205" y="364"/>
                    <a:pt x="3200" y="365"/>
                    <a:pt x="3197" y="371"/>
                  </a:cubicBezTo>
                  <a:cubicBezTo>
                    <a:pt x="3200" y="374"/>
                    <a:pt x="3203" y="384"/>
                    <a:pt x="3196" y="386"/>
                  </a:cubicBezTo>
                  <a:cubicBezTo>
                    <a:pt x="3180" y="378"/>
                    <a:pt x="3205" y="366"/>
                    <a:pt x="3194" y="355"/>
                  </a:cubicBezTo>
                  <a:cubicBezTo>
                    <a:pt x="3179" y="359"/>
                    <a:pt x="3169" y="366"/>
                    <a:pt x="3155" y="370"/>
                  </a:cubicBezTo>
                  <a:cubicBezTo>
                    <a:pt x="3158" y="385"/>
                    <a:pt x="3145" y="386"/>
                    <a:pt x="3135" y="390"/>
                  </a:cubicBezTo>
                  <a:cubicBezTo>
                    <a:pt x="3130" y="384"/>
                    <a:pt x="3122" y="381"/>
                    <a:pt x="3114" y="381"/>
                  </a:cubicBezTo>
                  <a:cubicBezTo>
                    <a:pt x="3108" y="381"/>
                    <a:pt x="3102" y="382"/>
                    <a:pt x="3096" y="386"/>
                  </a:cubicBezTo>
                  <a:cubicBezTo>
                    <a:pt x="3091" y="379"/>
                    <a:pt x="3078" y="374"/>
                    <a:pt x="3076" y="365"/>
                  </a:cubicBezTo>
                  <a:cubicBezTo>
                    <a:pt x="3074" y="355"/>
                    <a:pt x="3084" y="343"/>
                    <a:pt x="3081" y="334"/>
                  </a:cubicBezTo>
                  <a:cubicBezTo>
                    <a:pt x="3080" y="332"/>
                    <a:pt x="3077" y="329"/>
                    <a:pt x="3075" y="327"/>
                  </a:cubicBezTo>
                  <a:cubicBezTo>
                    <a:pt x="3071" y="325"/>
                    <a:pt x="3067" y="324"/>
                    <a:pt x="3063" y="324"/>
                  </a:cubicBezTo>
                  <a:cubicBezTo>
                    <a:pt x="3058" y="324"/>
                    <a:pt x="3054" y="325"/>
                    <a:pt x="3049" y="327"/>
                  </a:cubicBezTo>
                  <a:cubicBezTo>
                    <a:pt x="3044" y="328"/>
                    <a:pt x="3039" y="329"/>
                    <a:pt x="3034" y="329"/>
                  </a:cubicBezTo>
                  <a:cubicBezTo>
                    <a:pt x="3029" y="329"/>
                    <a:pt x="3025" y="328"/>
                    <a:pt x="3020" y="325"/>
                  </a:cubicBezTo>
                  <a:cubicBezTo>
                    <a:pt x="3021" y="321"/>
                    <a:pt x="3026" y="320"/>
                    <a:pt x="3030" y="318"/>
                  </a:cubicBezTo>
                  <a:cubicBezTo>
                    <a:pt x="3024" y="310"/>
                    <a:pt x="3037" y="307"/>
                    <a:pt x="3041" y="300"/>
                  </a:cubicBezTo>
                  <a:cubicBezTo>
                    <a:pt x="3042" y="298"/>
                    <a:pt x="3040" y="295"/>
                    <a:pt x="3041" y="293"/>
                  </a:cubicBezTo>
                  <a:cubicBezTo>
                    <a:pt x="3042" y="287"/>
                    <a:pt x="3053" y="280"/>
                    <a:pt x="3044" y="274"/>
                  </a:cubicBezTo>
                  <a:cubicBezTo>
                    <a:pt x="3025" y="275"/>
                    <a:pt x="3012" y="277"/>
                    <a:pt x="3004" y="287"/>
                  </a:cubicBezTo>
                  <a:cubicBezTo>
                    <a:pt x="3000" y="293"/>
                    <a:pt x="3001" y="299"/>
                    <a:pt x="2994" y="302"/>
                  </a:cubicBezTo>
                  <a:cubicBezTo>
                    <a:pt x="2990" y="304"/>
                    <a:pt x="2985" y="305"/>
                    <a:pt x="2980" y="305"/>
                  </a:cubicBezTo>
                  <a:cubicBezTo>
                    <a:pt x="2978" y="305"/>
                    <a:pt x="2977" y="305"/>
                    <a:pt x="2975" y="305"/>
                  </a:cubicBezTo>
                  <a:cubicBezTo>
                    <a:pt x="2974" y="305"/>
                    <a:pt x="2972" y="305"/>
                    <a:pt x="2971" y="305"/>
                  </a:cubicBezTo>
                  <a:cubicBezTo>
                    <a:pt x="2967" y="305"/>
                    <a:pt x="2964" y="305"/>
                    <a:pt x="2960" y="305"/>
                  </a:cubicBezTo>
                  <a:cubicBezTo>
                    <a:pt x="2949" y="299"/>
                    <a:pt x="2938" y="280"/>
                    <a:pt x="2936" y="266"/>
                  </a:cubicBezTo>
                  <a:cubicBezTo>
                    <a:pt x="2934" y="253"/>
                    <a:pt x="2942" y="250"/>
                    <a:pt x="2942" y="242"/>
                  </a:cubicBezTo>
                  <a:cubicBezTo>
                    <a:pt x="2943" y="234"/>
                    <a:pt x="2933" y="227"/>
                    <a:pt x="2933" y="220"/>
                  </a:cubicBezTo>
                  <a:cubicBezTo>
                    <a:pt x="2938" y="214"/>
                    <a:pt x="2947" y="217"/>
                    <a:pt x="2954" y="213"/>
                  </a:cubicBezTo>
                  <a:cubicBezTo>
                    <a:pt x="2960" y="211"/>
                    <a:pt x="2962" y="206"/>
                    <a:pt x="2968" y="205"/>
                  </a:cubicBezTo>
                  <a:cubicBezTo>
                    <a:pt x="2971" y="204"/>
                    <a:pt x="2974" y="204"/>
                    <a:pt x="2977" y="204"/>
                  </a:cubicBezTo>
                  <a:cubicBezTo>
                    <a:pt x="2983" y="204"/>
                    <a:pt x="2989" y="205"/>
                    <a:pt x="2995" y="206"/>
                  </a:cubicBezTo>
                  <a:cubicBezTo>
                    <a:pt x="3001" y="207"/>
                    <a:pt x="3007" y="208"/>
                    <a:pt x="3013" y="208"/>
                  </a:cubicBezTo>
                  <a:cubicBezTo>
                    <a:pt x="3016" y="208"/>
                    <a:pt x="3018" y="208"/>
                    <a:pt x="3021" y="208"/>
                  </a:cubicBezTo>
                  <a:cubicBezTo>
                    <a:pt x="3023" y="202"/>
                    <a:pt x="3013" y="200"/>
                    <a:pt x="3010" y="197"/>
                  </a:cubicBezTo>
                  <a:cubicBezTo>
                    <a:pt x="3013" y="196"/>
                    <a:pt x="3016" y="195"/>
                    <a:pt x="3018" y="195"/>
                  </a:cubicBezTo>
                  <a:cubicBezTo>
                    <a:pt x="3022" y="195"/>
                    <a:pt x="3025" y="196"/>
                    <a:pt x="3029" y="197"/>
                  </a:cubicBezTo>
                  <a:cubicBezTo>
                    <a:pt x="3032" y="197"/>
                    <a:pt x="3035" y="198"/>
                    <a:pt x="3039" y="198"/>
                  </a:cubicBezTo>
                  <a:cubicBezTo>
                    <a:pt x="3042" y="198"/>
                    <a:pt x="3045" y="197"/>
                    <a:pt x="3049" y="196"/>
                  </a:cubicBezTo>
                  <a:cubicBezTo>
                    <a:pt x="3054" y="198"/>
                    <a:pt x="3056" y="203"/>
                    <a:pt x="3063" y="204"/>
                  </a:cubicBezTo>
                  <a:cubicBezTo>
                    <a:pt x="3063" y="204"/>
                    <a:pt x="3063" y="204"/>
                    <a:pt x="3063" y="204"/>
                  </a:cubicBezTo>
                  <a:cubicBezTo>
                    <a:pt x="3065" y="204"/>
                    <a:pt x="3067" y="203"/>
                    <a:pt x="3068" y="202"/>
                  </a:cubicBezTo>
                  <a:cubicBezTo>
                    <a:pt x="3069" y="201"/>
                    <a:pt x="3070" y="200"/>
                    <a:pt x="3073" y="200"/>
                  </a:cubicBezTo>
                  <a:cubicBezTo>
                    <a:pt x="3073" y="200"/>
                    <a:pt x="3073" y="200"/>
                    <a:pt x="3074" y="200"/>
                  </a:cubicBezTo>
                  <a:cubicBezTo>
                    <a:pt x="3085" y="204"/>
                    <a:pt x="3080" y="212"/>
                    <a:pt x="3082" y="221"/>
                  </a:cubicBezTo>
                  <a:cubicBezTo>
                    <a:pt x="3082" y="223"/>
                    <a:pt x="3086" y="227"/>
                    <a:pt x="3088" y="230"/>
                  </a:cubicBezTo>
                  <a:cubicBezTo>
                    <a:pt x="3090" y="233"/>
                    <a:pt x="3092" y="238"/>
                    <a:pt x="3094" y="240"/>
                  </a:cubicBezTo>
                  <a:cubicBezTo>
                    <a:pt x="3097" y="243"/>
                    <a:pt x="3100" y="245"/>
                    <a:pt x="3103" y="245"/>
                  </a:cubicBezTo>
                  <a:cubicBezTo>
                    <a:pt x="3108" y="245"/>
                    <a:pt x="3112" y="239"/>
                    <a:pt x="3111" y="229"/>
                  </a:cubicBezTo>
                  <a:cubicBezTo>
                    <a:pt x="3109" y="220"/>
                    <a:pt x="3096" y="199"/>
                    <a:pt x="3097" y="191"/>
                  </a:cubicBezTo>
                  <a:cubicBezTo>
                    <a:pt x="3099" y="180"/>
                    <a:pt x="3115" y="172"/>
                    <a:pt x="3123" y="167"/>
                  </a:cubicBezTo>
                  <a:cubicBezTo>
                    <a:pt x="3130" y="163"/>
                    <a:pt x="3134" y="156"/>
                    <a:pt x="3145" y="153"/>
                  </a:cubicBezTo>
                  <a:cubicBezTo>
                    <a:pt x="3144" y="143"/>
                    <a:pt x="3149" y="139"/>
                    <a:pt x="3150" y="131"/>
                  </a:cubicBezTo>
                  <a:cubicBezTo>
                    <a:pt x="3142" y="125"/>
                    <a:pt x="3147" y="114"/>
                    <a:pt x="3152" y="107"/>
                  </a:cubicBezTo>
                  <a:cubicBezTo>
                    <a:pt x="3152" y="107"/>
                    <a:pt x="3152" y="107"/>
                    <a:pt x="3152" y="107"/>
                  </a:cubicBezTo>
                  <a:cubicBezTo>
                    <a:pt x="3153" y="107"/>
                    <a:pt x="3154" y="106"/>
                    <a:pt x="3155" y="106"/>
                  </a:cubicBezTo>
                  <a:cubicBezTo>
                    <a:pt x="3156" y="106"/>
                    <a:pt x="3157" y="106"/>
                    <a:pt x="3159" y="106"/>
                  </a:cubicBezTo>
                  <a:cubicBezTo>
                    <a:pt x="3159" y="106"/>
                    <a:pt x="3160" y="106"/>
                    <a:pt x="3160" y="106"/>
                  </a:cubicBezTo>
                  <a:cubicBezTo>
                    <a:pt x="3166" y="97"/>
                    <a:pt x="3177" y="90"/>
                    <a:pt x="3190" y="88"/>
                  </a:cubicBezTo>
                  <a:cubicBezTo>
                    <a:pt x="3191" y="88"/>
                    <a:pt x="3192" y="88"/>
                    <a:pt x="3193" y="88"/>
                  </a:cubicBezTo>
                  <a:cubicBezTo>
                    <a:pt x="3195" y="88"/>
                    <a:pt x="3196" y="88"/>
                    <a:pt x="3198" y="88"/>
                  </a:cubicBezTo>
                  <a:cubicBezTo>
                    <a:pt x="3199" y="88"/>
                    <a:pt x="3200" y="88"/>
                    <a:pt x="3202" y="88"/>
                  </a:cubicBezTo>
                  <a:cubicBezTo>
                    <a:pt x="3206" y="88"/>
                    <a:pt x="3209" y="88"/>
                    <a:pt x="3211" y="84"/>
                  </a:cubicBezTo>
                  <a:cubicBezTo>
                    <a:pt x="3211" y="78"/>
                    <a:pt x="3202" y="79"/>
                    <a:pt x="3201" y="74"/>
                  </a:cubicBezTo>
                  <a:cubicBezTo>
                    <a:pt x="3205" y="67"/>
                    <a:pt x="3211" y="59"/>
                    <a:pt x="3221" y="57"/>
                  </a:cubicBezTo>
                  <a:cubicBezTo>
                    <a:pt x="3223" y="56"/>
                    <a:pt x="3224" y="56"/>
                    <a:pt x="3226" y="56"/>
                  </a:cubicBezTo>
                  <a:cubicBezTo>
                    <a:pt x="3226" y="56"/>
                    <a:pt x="3227" y="56"/>
                    <a:pt x="3227" y="56"/>
                  </a:cubicBezTo>
                  <a:cubicBezTo>
                    <a:pt x="3227" y="56"/>
                    <a:pt x="3227" y="56"/>
                    <a:pt x="3227" y="56"/>
                  </a:cubicBezTo>
                  <a:cubicBezTo>
                    <a:pt x="3229" y="56"/>
                    <a:pt x="3231" y="56"/>
                    <a:pt x="3232" y="56"/>
                  </a:cubicBezTo>
                  <a:cubicBezTo>
                    <a:pt x="3238" y="54"/>
                    <a:pt x="3241" y="50"/>
                    <a:pt x="3246" y="50"/>
                  </a:cubicBezTo>
                  <a:cubicBezTo>
                    <a:pt x="3246" y="50"/>
                    <a:pt x="3247" y="50"/>
                    <a:pt x="3248" y="50"/>
                  </a:cubicBezTo>
                  <a:cubicBezTo>
                    <a:pt x="3246" y="54"/>
                    <a:pt x="3245" y="57"/>
                    <a:pt x="3244" y="60"/>
                  </a:cubicBezTo>
                  <a:cubicBezTo>
                    <a:pt x="3248" y="64"/>
                    <a:pt x="3249" y="70"/>
                    <a:pt x="3257" y="71"/>
                  </a:cubicBezTo>
                  <a:cubicBezTo>
                    <a:pt x="3264" y="67"/>
                    <a:pt x="3264" y="57"/>
                    <a:pt x="3272" y="54"/>
                  </a:cubicBezTo>
                  <a:cubicBezTo>
                    <a:pt x="3273" y="54"/>
                    <a:pt x="3274" y="54"/>
                    <a:pt x="3275" y="54"/>
                  </a:cubicBezTo>
                  <a:cubicBezTo>
                    <a:pt x="3287" y="54"/>
                    <a:pt x="3294" y="50"/>
                    <a:pt x="3299" y="45"/>
                  </a:cubicBezTo>
                  <a:cubicBezTo>
                    <a:pt x="3308" y="45"/>
                    <a:pt x="3318" y="41"/>
                    <a:pt x="3316" y="34"/>
                  </a:cubicBezTo>
                  <a:cubicBezTo>
                    <a:pt x="3310" y="33"/>
                    <a:pt x="3302" y="30"/>
                    <a:pt x="3297" y="30"/>
                  </a:cubicBezTo>
                  <a:cubicBezTo>
                    <a:pt x="3293" y="32"/>
                    <a:pt x="3294" y="38"/>
                    <a:pt x="3291" y="41"/>
                  </a:cubicBezTo>
                  <a:cubicBezTo>
                    <a:pt x="3290" y="41"/>
                    <a:pt x="3289" y="41"/>
                    <a:pt x="3288" y="41"/>
                  </a:cubicBezTo>
                  <a:cubicBezTo>
                    <a:pt x="3273" y="41"/>
                    <a:pt x="3259" y="34"/>
                    <a:pt x="3257" y="21"/>
                  </a:cubicBezTo>
                  <a:cubicBezTo>
                    <a:pt x="3256" y="21"/>
                    <a:pt x="3255" y="21"/>
                    <a:pt x="3254" y="21"/>
                  </a:cubicBezTo>
                  <a:cubicBezTo>
                    <a:pt x="3254" y="21"/>
                    <a:pt x="3253" y="21"/>
                    <a:pt x="3252" y="21"/>
                  </a:cubicBezTo>
                  <a:cubicBezTo>
                    <a:pt x="3252" y="21"/>
                    <a:pt x="3251" y="21"/>
                    <a:pt x="3250" y="21"/>
                  </a:cubicBezTo>
                  <a:cubicBezTo>
                    <a:pt x="3249" y="21"/>
                    <a:pt x="3248" y="21"/>
                    <a:pt x="3248" y="19"/>
                  </a:cubicBezTo>
                  <a:cubicBezTo>
                    <a:pt x="3250" y="11"/>
                    <a:pt x="3267" y="18"/>
                    <a:pt x="3267" y="7"/>
                  </a:cubicBezTo>
                  <a:cubicBezTo>
                    <a:pt x="3263" y="4"/>
                    <a:pt x="3258" y="4"/>
                    <a:pt x="3254" y="4"/>
                  </a:cubicBezTo>
                  <a:cubicBezTo>
                    <a:pt x="3243" y="4"/>
                    <a:pt x="3231" y="11"/>
                    <a:pt x="3224" y="16"/>
                  </a:cubicBezTo>
                  <a:cubicBezTo>
                    <a:pt x="3212" y="24"/>
                    <a:pt x="3202" y="36"/>
                    <a:pt x="3188" y="36"/>
                  </a:cubicBezTo>
                  <a:cubicBezTo>
                    <a:pt x="3187" y="36"/>
                    <a:pt x="3187" y="36"/>
                    <a:pt x="3186" y="36"/>
                  </a:cubicBezTo>
                  <a:cubicBezTo>
                    <a:pt x="3186" y="28"/>
                    <a:pt x="3196" y="28"/>
                    <a:pt x="3203" y="25"/>
                  </a:cubicBezTo>
                  <a:cubicBezTo>
                    <a:pt x="3212" y="16"/>
                    <a:pt x="3223" y="8"/>
                    <a:pt x="323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799"/>
            </a:p>
          </p:txBody>
        </p:sp>
      </p:grpSp>
      <p:sp>
        <p:nvSpPr>
          <p:cNvPr id="9" name="矩形 8"/>
          <p:cNvSpPr/>
          <p:nvPr userDrawn="1"/>
        </p:nvSpPr>
        <p:spPr>
          <a:xfrm>
            <a:off x="0" y="477249"/>
            <a:ext cx="3357501" cy="45705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/>
          </a:p>
        </p:txBody>
      </p:sp>
      <p:sp>
        <p:nvSpPr>
          <p:cNvPr id="10" name="矩形 9"/>
          <p:cNvSpPr/>
          <p:nvPr userDrawn="1"/>
        </p:nvSpPr>
        <p:spPr>
          <a:xfrm>
            <a:off x="5786499" y="477249"/>
            <a:ext cx="3357501" cy="45705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/>
          </a:p>
        </p:txBody>
      </p:sp>
    </p:spTree>
    <p:extLst>
      <p:ext uri="{BB962C8B-B14F-4D97-AF65-F5344CB8AC3E}">
        <p14:creationId xmlns:p14="http://schemas.microsoft.com/office/powerpoint/2010/main" val="525765572"/>
      </p:ext>
    </p:extLst>
  </p:cSld>
  <p:clrMapOvr>
    <a:masterClrMapping/>
  </p:clrMapOvr>
  <p:transition spd="slow">
    <p:cover dir="r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C8B0BB98-FC2A-4DB1-901A-638896D64A6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42647" y="161764"/>
            <a:ext cx="8679898" cy="543185"/>
          </a:xfrm>
          <a:prstGeom prst="rect">
            <a:avLst/>
          </a:prstGeom>
        </p:spPr>
        <p:txBody>
          <a:bodyPr tIns="91440"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8E8101D-6ADB-4F0A-84F5-66141FAE637D}"/>
              </a:ext>
            </a:extLst>
          </p:cNvPr>
          <p:cNvGrpSpPr/>
          <p:nvPr userDrawn="1"/>
        </p:nvGrpSpPr>
        <p:grpSpPr>
          <a:xfrm>
            <a:off x="7890616" y="4229100"/>
            <a:ext cx="1103366" cy="849113"/>
            <a:chOff x="-707925" y="3668339"/>
            <a:chExt cx="3880686" cy="2986443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1ED80D3C-B01A-4944-AB73-25EB125B29B7}"/>
                </a:ext>
              </a:extLst>
            </p:cNvPr>
            <p:cNvSpPr/>
            <p:nvPr userDrawn="1"/>
          </p:nvSpPr>
          <p:spPr>
            <a:xfrm>
              <a:off x="445029" y="4915650"/>
              <a:ext cx="2237483" cy="1332504"/>
            </a:xfrm>
            <a:custGeom>
              <a:avLst/>
              <a:gdLst>
                <a:gd name="connsiteX0" fmla="*/ 4647204 w 4643235"/>
                <a:gd name="connsiteY0" fmla="*/ 1328211 h 2765218"/>
                <a:gd name="connsiteX1" fmla="*/ 4645909 w 4643235"/>
                <a:gd name="connsiteY1" fmla="*/ 1299070 h 2765218"/>
                <a:gd name="connsiteX2" fmla="*/ 4646556 w 4643235"/>
                <a:gd name="connsiteY2" fmla="*/ 638526 h 2765218"/>
                <a:gd name="connsiteX3" fmla="*/ 4624538 w 4643235"/>
                <a:gd name="connsiteY3" fmla="*/ 605499 h 2765218"/>
                <a:gd name="connsiteX4" fmla="*/ 4217203 w 4643235"/>
                <a:gd name="connsiteY4" fmla="*/ 433887 h 2765218"/>
                <a:gd name="connsiteX5" fmla="*/ 4215908 w 4643235"/>
                <a:gd name="connsiteY5" fmla="*/ 380784 h 2765218"/>
                <a:gd name="connsiteX6" fmla="*/ 4215908 w 4643235"/>
                <a:gd name="connsiteY6" fmla="*/ 380784 h 2765218"/>
                <a:gd name="connsiteX7" fmla="*/ 4215908 w 4643235"/>
                <a:gd name="connsiteY7" fmla="*/ 380784 h 2765218"/>
                <a:gd name="connsiteX8" fmla="*/ 4192594 w 4643235"/>
                <a:gd name="connsiteY8" fmla="*/ 340633 h 2765218"/>
                <a:gd name="connsiteX9" fmla="*/ 4148558 w 4643235"/>
                <a:gd name="connsiteY9" fmla="*/ 321853 h 2765218"/>
                <a:gd name="connsiteX10" fmla="*/ 3925139 w 4643235"/>
                <a:gd name="connsiteY10" fmla="*/ 290121 h 2765218"/>
                <a:gd name="connsiteX11" fmla="*/ 3832533 w 4643235"/>
                <a:gd name="connsiteY11" fmla="*/ 271341 h 2765218"/>
                <a:gd name="connsiteX12" fmla="*/ 3558602 w 4643235"/>
                <a:gd name="connsiteY12" fmla="*/ 154774 h 2765218"/>
                <a:gd name="connsiteX13" fmla="*/ 3557306 w 4643235"/>
                <a:gd name="connsiteY13" fmla="*/ 91958 h 2765218"/>
                <a:gd name="connsiteX14" fmla="*/ 3531403 w 4643235"/>
                <a:gd name="connsiteY14" fmla="*/ 50512 h 2765218"/>
                <a:gd name="connsiteX15" fmla="*/ 3445920 w 4643235"/>
                <a:gd name="connsiteY15" fmla="*/ 21370 h 2765218"/>
                <a:gd name="connsiteX16" fmla="*/ 3301507 w 4643235"/>
                <a:gd name="connsiteY16" fmla="*/ 0 h 2765218"/>
                <a:gd name="connsiteX17" fmla="*/ 3140905 w 4643235"/>
                <a:gd name="connsiteY17" fmla="*/ 0 h 2765218"/>
                <a:gd name="connsiteX18" fmla="*/ 3109820 w 4643235"/>
                <a:gd name="connsiteY18" fmla="*/ 4533 h 2765218"/>
                <a:gd name="connsiteX19" fmla="*/ 2916190 w 4643235"/>
                <a:gd name="connsiteY19" fmla="*/ 47274 h 2765218"/>
                <a:gd name="connsiteX20" fmla="*/ 2887696 w 4643235"/>
                <a:gd name="connsiteY20" fmla="*/ 100377 h 2765218"/>
                <a:gd name="connsiteX21" fmla="*/ 2887696 w 4643235"/>
                <a:gd name="connsiteY21" fmla="*/ 100377 h 2765218"/>
                <a:gd name="connsiteX22" fmla="*/ 2887696 w 4643235"/>
                <a:gd name="connsiteY22" fmla="*/ 100377 h 2765218"/>
                <a:gd name="connsiteX23" fmla="*/ 2882515 w 4643235"/>
                <a:gd name="connsiteY23" fmla="*/ 169022 h 2765218"/>
                <a:gd name="connsiteX24" fmla="*/ 2620240 w 4643235"/>
                <a:gd name="connsiteY24" fmla="*/ 248028 h 2765218"/>
                <a:gd name="connsiteX25" fmla="*/ 2578795 w 4643235"/>
                <a:gd name="connsiteY25" fmla="*/ 251913 h 2765218"/>
                <a:gd name="connsiteX26" fmla="*/ 2209019 w 4643235"/>
                <a:gd name="connsiteY26" fmla="*/ 251913 h 2765218"/>
                <a:gd name="connsiteX27" fmla="*/ 2084034 w 4643235"/>
                <a:gd name="connsiteY27" fmla="*/ 287531 h 2765218"/>
                <a:gd name="connsiteX28" fmla="*/ 2059426 w 4643235"/>
                <a:gd name="connsiteY28" fmla="*/ 337396 h 2765218"/>
                <a:gd name="connsiteX29" fmla="*/ 2052950 w 4643235"/>
                <a:gd name="connsiteY29" fmla="*/ 422230 h 2765218"/>
                <a:gd name="connsiteX30" fmla="*/ 1830826 w 4643235"/>
                <a:gd name="connsiteY30" fmla="*/ 488932 h 2765218"/>
                <a:gd name="connsiteX31" fmla="*/ 1763476 w 4643235"/>
                <a:gd name="connsiteY31" fmla="*/ 493465 h 2765218"/>
                <a:gd name="connsiteX32" fmla="*/ 1431261 w 4643235"/>
                <a:gd name="connsiteY32" fmla="*/ 483104 h 2765218"/>
                <a:gd name="connsiteX33" fmla="*/ 1260945 w 4643235"/>
                <a:gd name="connsiteY33" fmla="*/ 522607 h 2765218"/>
                <a:gd name="connsiteX34" fmla="*/ 1229213 w 4643235"/>
                <a:gd name="connsiteY34" fmla="*/ 578300 h 2765218"/>
                <a:gd name="connsiteX35" fmla="*/ 1223384 w 4643235"/>
                <a:gd name="connsiteY35" fmla="*/ 675438 h 2765218"/>
                <a:gd name="connsiteX36" fmla="*/ 1014212 w 4643235"/>
                <a:gd name="connsiteY36" fmla="*/ 738255 h 2765218"/>
                <a:gd name="connsiteX37" fmla="*/ 983128 w 4643235"/>
                <a:gd name="connsiteY37" fmla="*/ 742788 h 2765218"/>
                <a:gd name="connsiteX38" fmla="*/ 548593 w 4643235"/>
                <a:gd name="connsiteY38" fmla="*/ 729189 h 2765218"/>
                <a:gd name="connsiteX39" fmla="*/ 421665 w 4643235"/>
                <a:gd name="connsiteY39" fmla="*/ 766749 h 2765218"/>
                <a:gd name="connsiteX40" fmla="*/ 402885 w 4643235"/>
                <a:gd name="connsiteY40" fmla="*/ 814023 h 2765218"/>
                <a:gd name="connsiteX41" fmla="*/ 397704 w 4643235"/>
                <a:gd name="connsiteY41" fmla="*/ 837984 h 2765218"/>
                <a:gd name="connsiteX42" fmla="*/ 397057 w 4643235"/>
                <a:gd name="connsiteY42" fmla="*/ 925409 h 2765218"/>
                <a:gd name="connsiteX43" fmla="*/ 397057 w 4643235"/>
                <a:gd name="connsiteY43" fmla="*/ 925409 h 2765218"/>
                <a:gd name="connsiteX44" fmla="*/ 397057 w 4643235"/>
                <a:gd name="connsiteY44" fmla="*/ 925409 h 2765218"/>
                <a:gd name="connsiteX45" fmla="*/ 82975 w 4643235"/>
                <a:gd name="connsiteY45" fmla="*/ 1021253 h 2765218"/>
                <a:gd name="connsiteX46" fmla="*/ 14330 w 4643235"/>
                <a:gd name="connsiteY46" fmla="*/ 1038090 h 2765218"/>
                <a:gd name="connsiteX47" fmla="*/ 2673 w 4643235"/>
                <a:gd name="connsiteY47" fmla="*/ 1058165 h 2765218"/>
                <a:gd name="connsiteX48" fmla="*/ 1378 w 4643235"/>
                <a:gd name="connsiteY48" fmla="*/ 2195985 h 2765218"/>
                <a:gd name="connsiteX49" fmla="*/ 31167 w 4643235"/>
                <a:gd name="connsiteY49" fmla="*/ 2240021 h 2765218"/>
                <a:gd name="connsiteX50" fmla="*/ 973414 w 4643235"/>
                <a:gd name="connsiteY50" fmla="*/ 2620158 h 2765218"/>
                <a:gd name="connsiteX51" fmla="*/ 1325056 w 4643235"/>
                <a:gd name="connsiteY51" fmla="*/ 2760685 h 2765218"/>
                <a:gd name="connsiteX52" fmla="*/ 1325056 w 4643235"/>
                <a:gd name="connsiteY52" fmla="*/ 2760685 h 2765218"/>
                <a:gd name="connsiteX53" fmla="*/ 1325056 w 4643235"/>
                <a:gd name="connsiteY53" fmla="*/ 2760685 h 2765218"/>
                <a:gd name="connsiteX54" fmla="*/ 1358731 w 4643235"/>
                <a:gd name="connsiteY54" fmla="*/ 2767161 h 2765218"/>
                <a:gd name="connsiteX55" fmla="*/ 1839244 w 4643235"/>
                <a:gd name="connsiteY55" fmla="*/ 2615624 h 2765218"/>
                <a:gd name="connsiteX56" fmla="*/ 1872919 w 4643235"/>
                <a:gd name="connsiteY56" fmla="*/ 2611739 h 2765218"/>
                <a:gd name="connsiteX57" fmla="*/ 2403945 w 4643235"/>
                <a:gd name="connsiteY57" fmla="*/ 2442070 h 2765218"/>
                <a:gd name="connsiteX58" fmla="*/ 2434382 w 4643235"/>
                <a:gd name="connsiteY58" fmla="*/ 2427175 h 2765218"/>
                <a:gd name="connsiteX59" fmla="*/ 2921371 w 4643235"/>
                <a:gd name="connsiteY59" fmla="*/ 2272401 h 2765218"/>
                <a:gd name="connsiteX60" fmla="*/ 2942741 w 4643235"/>
                <a:gd name="connsiteY60" fmla="*/ 2265925 h 2765218"/>
                <a:gd name="connsiteX61" fmla="*/ 2956988 w 4643235"/>
                <a:gd name="connsiteY61" fmla="*/ 2259449 h 2765218"/>
                <a:gd name="connsiteX62" fmla="*/ 3522336 w 4643235"/>
                <a:gd name="connsiteY62" fmla="*/ 2080066 h 2765218"/>
                <a:gd name="connsiteX63" fmla="*/ 4617415 w 4643235"/>
                <a:gd name="connsiteY63" fmla="*/ 1733604 h 2765218"/>
                <a:gd name="connsiteX64" fmla="*/ 4648499 w 4643235"/>
                <a:gd name="connsiteY64" fmla="*/ 1692158 h 2765218"/>
                <a:gd name="connsiteX65" fmla="*/ 4647204 w 4643235"/>
                <a:gd name="connsiteY65" fmla="*/ 1328211 h 2765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4643235" h="2765218">
                  <a:moveTo>
                    <a:pt x="4647204" y="1328211"/>
                  </a:moveTo>
                  <a:cubicBezTo>
                    <a:pt x="4646556" y="1318498"/>
                    <a:pt x="4645909" y="1308784"/>
                    <a:pt x="4645909" y="1299070"/>
                  </a:cubicBezTo>
                  <a:cubicBezTo>
                    <a:pt x="4645909" y="1078888"/>
                    <a:pt x="4645261" y="858707"/>
                    <a:pt x="4646556" y="638526"/>
                  </a:cubicBezTo>
                  <a:cubicBezTo>
                    <a:pt x="4646556" y="620393"/>
                    <a:pt x="4640728" y="612622"/>
                    <a:pt x="4624538" y="605499"/>
                  </a:cubicBezTo>
                  <a:cubicBezTo>
                    <a:pt x="4488544" y="548510"/>
                    <a:pt x="4352549" y="490875"/>
                    <a:pt x="4217203" y="433887"/>
                  </a:cubicBezTo>
                  <a:cubicBezTo>
                    <a:pt x="4216555" y="416402"/>
                    <a:pt x="4216555" y="398269"/>
                    <a:pt x="4215908" y="380784"/>
                  </a:cubicBezTo>
                  <a:cubicBezTo>
                    <a:pt x="4215908" y="380784"/>
                    <a:pt x="4215908" y="380784"/>
                    <a:pt x="4215908" y="380784"/>
                  </a:cubicBezTo>
                  <a:cubicBezTo>
                    <a:pt x="4215908" y="380784"/>
                    <a:pt x="4215908" y="380784"/>
                    <a:pt x="4215908" y="380784"/>
                  </a:cubicBezTo>
                  <a:cubicBezTo>
                    <a:pt x="4220441" y="360061"/>
                    <a:pt x="4207489" y="349052"/>
                    <a:pt x="4192594" y="340633"/>
                  </a:cubicBezTo>
                  <a:cubicBezTo>
                    <a:pt x="4178995" y="332862"/>
                    <a:pt x="4164100" y="326386"/>
                    <a:pt x="4148558" y="321853"/>
                  </a:cubicBezTo>
                  <a:cubicBezTo>
                    <a:pt x="4076027" y="299187"/>
                    <a:pt x="4000907" y="291416"/>
                    <a:pt x="3925139" y="290121"/>
                  </a:cubicBezTo>
                  <a:cubicBezTo>
                    <a:pt x="3892759" y="289474"/>
                    <a:pt x="3862322" y="284293"/>
                    <a:pt x="3832533" y="271341"/>
                  </a:cubicBezTo>
                  <a:cubicBezTo>
                    <a:pt x="3741870" y="231190"/>
                    <a:pt x="3649912" y="193630"/>
                    <a:pt x="3558602" y="154774"/>
                  </a:cubicBezTo>
                  <a:cubicBezTo>
                    <a:pt x="3557954" y="134051"/>
                    <a:pt x="3557306" y="112681"/>
                    <a:pt x="3557306" y="91958"/>
                  </a:cubicBezTo>
                  <a:cubicBezTo>
                    <a:pt x="3562487" y="69292"/>
                    <a:pt x="3546945" y="58931"/>
                    <a:pt x="3531403" y="50512"/>
                  </a:cubicBezTo>
                  <a:cubicBezTo>
                    <a:pt x="3504852" y="36265"/>
                    <a:pt x="3475062" y="28494"/>
                    <a:pt x="3445920" y="21370"/>
                  </a:cubicBezTo>
                  <a:cubicBezTo>
                    <a:pt x="3397999" y="9714"/>
                    <a:pt x="3349429" y="9066"/>
                    <a:pt x="3301507" y="0"/>
                  </a:cubicBezTo>
                  <a:cubicBezTo>
                    <a:pt x="3247757" y="0"/>
                    <a:pt x="3194655" y="0"/>
                    <a:pt x="3140905" y="0"/>
                  </a:cubicBezTo>
                  <a:cubicBezTo>
                    <a:pt x="3131191" y="7124"/>
                    <a:pt x="3120182" y="3886"/>
                    <a:pt x="3109820" y="4533"/>
                  </a:cubicBezTo>
                  <a:cubicBezTo>
                    <a:pt x="3043766" y="11657"/>
                    <a:pt x="2977711" y="18780"/>
                    <a:pt x="2916190" y="47274"/>
                  </a:cubicBezTo>
                  <a:cubicBezTo>
                    <a:pt x="2893524" y="57636"/>
                    <a:pt x="2876687" y="71235"/>
                    <a:pt x="2887696" y="100377"/>
                  </a:cubicBezTo>
                  <a:cubicBezTo>
                    <a:pt x="2887696" y="100377"/>
                    <a:pt x="2887696" y="100377"/>
                    <a:pt x="2887696" y="100377"/>
                  </a:cubicBezTo>
                  <a:cubicBezTo>
                    <a:pt x="2887696" y="100377"/>
                    <a:pt x="2887696" y="100377"/>
                    <a:pt x="2887696" y="100377"/>
                  </a:cubicBezTo>
                  <a:cubicBezTo>
                    <a:pt x="2878630" y="123042"/>
                    <a:pt x="2887048" y="146356"/>
                    <a:pt x="2882515" y="169022"/>
                  </a:cubicBezTo>
                  <a:cubicBezTo>
                    <a:pt x="2795090" y="195573"/>
                    <a:pt x="2707665" y="221476"/>
                    <a:pt x="2620240" y="248028"/>
                  </a:cubicBezTo>
                  <a:cubicBezTo>
                    <a:pt x="2606641" y="252561"/>
                    <a:pt x="2593042" y="253856"/>
                    <a:pt x="2578795" y="251913"/>
                  </a:cubicBezTo>
                  <a:cubicBezTo>
                    <a:pt x="2455752" y="234428"/>
                    <a:pt x="2332062" y="233781"/>
                    <a:pt x="2209019" y="251913"/>
                  </a:cubicBezTo>
                  <a:cubicBezTo>
                    <a:pt x="2165631" y="258389"/>
                    <a:pt x="2123537" y="267455"/>
                    <a:pt x="2084034" y="287531"/>
                  </a:cubicBezTo>
                  <a:cubicBezTo>
                    <a:pt x="2063959" y="297892"/>
                    <a:pt x="2047769" y="311492"/>
                    <a:pt x="2059426" y="337396"/>
                  </a:cubicBezTo>
                  <a:cubicBezTo>
                    <a:pt x="2047121" y="364594"/>
                    <a:pt x="2058131" y="394384"/>
                    <a:pt x="2052950" y="422230"/>
                  </a:cubicBezTo>
                  <a:cubicBezTo>
                    <a:pt x="1979124" y="444248"/>
                    <a:pt x="1904651" y="465619"/>
                    <a:pt x="1830826" y="488932"/>
                  </a:cubicBezTo>
                  <a:cubicBezTo>
                    <a:pt x="1808160" y="496056"/>
                    <a:pt x="1786789" y="497998"/>
                    <a:pt x="1763476" y="493465"/>
                  </a:cubicBezTo>
                  <a:cubicBezTo>
                    <a:pt x="1653385" y="473390"/>
                    <a:pt x="1542000" y="472095"/>
                    <a:pt x="1431261" y="483104"/>
                  </a:cubicBezTo>
                  <a:cubicBezTo>
                    <a:pt x="1372978" y="488932"/>
                    <a:pt x="1314695" y="497351"/>
                    <a:pt x="1260945" y="522607"/>
                  </a:cubicBezTo>
                  <a:cubicBezTo>
                    <a:pt x="1236336" y="533616"/>
                    <a:pt x="1220794" y="549158"/>
                    <a:pt x="1229213" y="578300"/>
                  </a:cubicBezTo>
                  <a:cubicBezTo>
                    <a:pt x="1218851" y="610032"/>
                    <a:pt x="1230508" y="643059"/>
                    <a:pt x="1223384" y="675438"/>
                  </a:cubicBezTo>
                  <a:cubicBezTo>
                    <a:pt x="1154092" y="696162"/>
                    <a:pt x="1084152" y="717532"/>
                    <a:pt x="1014212" y="738255"/>
                  </a:cubicBezTo>
                  <a:cubicBezTo>
                    <a:pt x="1004498" y="740845"/>
                    <a:pt x="995432" y="746026"/>
                    <a:pt x="983128" y="742788"/>
                  </a:cubicBezTo>
                  <a:cubicBezTo>
                    <a:pt x="839362" y="708466"/>
                    <a:pt x="693654" y="709761"/>
                    <a:pt x="548593" y="729189"/>
                  </a:cubicBezTo>
                  <a:cubicBezTo>
                    <a:pt x="504557" y="735017"/>
                    <a:pt x="461168" y="744731"/>
                    <a:pt x="421665" y="766749"/>
                  </a:cubicBezTo>
                  <a:cubicBezTo>
                    <a:pt x="402885" y="777110"/>
                    <a:pt x="389933" y="790710"/>
                    <a:pt x="402885" y="814023"/>
                  </a:cubicBezTo>
                  <a:cubicBezTo>
                    <a:pt x="393171" y="820499"/>
                    <a:pt x="397704" y="830213"/>
                    <a:pt x="397704" y="837984"/>
                  </a:cubicBezTo>
                  <a:cubicBezTo>
                    <a:pt x="397057" y="867126"/>
                    <a:pt x="397057" y="896267"/>
                    <a:pt x="397057" y="925409"/>
                  </a:cubicBezTo>
                  <a:cubicBezTo>
                    <a:pt x="397057" y="925409"/>
                    <a:pt x="397057" y="925409"/>
                    <a:pt x="397057" y="925409"/>
                  </a:cubicBezTo>
                  <a:cubicBezTo>
                    <a:pt x="397057" y="925409"/>
                    <a:pt x="397057" y="925409"/>
                    <a:pt x="397057" y="925409"/>
                  </a:cubicBezTo>
                  <a:cubicBezTo>
                    <a:pt x="292147" y="957789"/>
                    <a:pt x="187884" y="990168"/>
                    <a:pt x="82975" y="1021253"/>
                  </a:cubicBezTo>
                  <a:cubicBezTo>
                    <a:pt x="60309" y="1027729"/>
                    <a:pt x="38938" y="1040033"/>
                    <a:pt x="14330" y="1038090"/>
                  </a:cubicBezTo>
                  <a:cubicBezTo>
                    <a:pt x="-8336" y="1033557"/>
                    <a:pt x="2673" y="1052337"/>
                    <a:pt x="2673" y="1058165"/>
                  </a:cubicBezTo>
                  <a:cubicBezTo>
                    <a:pt x="2025" y="1437654"/>
                    <a:pt x="2025" y="1816496"/>
                    <a:pt x="1378" y="2195985"/>
                  </a:cubicBezTo>
                  <a:cubicBezTo>
                    <a:pt x="1378" y="2220593"/>
                    <a:pt x="9149" y="2230955"/>
                    <a:pt x="31167" y="2240021"/>
                  </a:cubicBezTo>
                  <a:cubicBezTo>
                    <a:pt x="345249" y="2366302"/>
                    <a:pt x="659332" y="2493229"/>
                    <a:pt x="973414" y="2620158"/>
                  </a:cubicBezTo>
                  <a:cubicBezTo>
                    <a:pt x="1090628" y="2667432"/>
                    <a:pt x="1207842" y="2714059"/>
                    <a:pt x="1325056" y="2760685"/>
                  </a:cubicBezTo>
                  <a:cubicBezTo>
                    <a:pt x="1325056" y="2760685"/>
                    <a:pt x="1325056" y="2760685"/>
                    <a:pt x="1325056" y="2760685"/>
                  </a:cubicBezTo>
                  <a:cubicBezTo>
                    <a:pt x="1325056" y="2760685"/>
                    <a:pt x="1325056" y="2760685"/>
                    <a:pt x="1325056" y="2760685"/>
                  </a:cubicBezTo>
                  <a:cubicBezTo>
                    <a:pt x="1333475" y="2776875"/>
                    <a:pt x="1345779" y="2771047"/>
                    <a:pt x="1358731" y="2767161"/>
                  </a:cubicBezTo>
                  <a:cubicBezTo>
                    <a:pt x="1518686" y="2716649"/>
                    <a:pt x="1679289" y="2666137"/>
                    <a:pt x="1839244" y="2615624"/>
                  </a:cubicBezTo>
                  <a:cubicBezTo>
                    <a:pt x="1850901" y="2620158"/>
                    <a:pt x="1861910" y="2615624"/>
                    <a:pt x="1872919" y="2611739"/>
                  </a:cubicBezTo>
                  <a:cubicBezTo>
                    <a:pt x="2049064" y="2553456"/>
                    <a:pt x="2227152" y="2500353"/>
                    <a:pt x="2403945" y="2442070"/>
                  </a:cubicBezTo>
                  <a:cubicBezTo>
                    <a:pt x="2414954" y="2438184"/>
                    <a:pt x="2426610" y="2436889"/>
                    <a:pt x="2434382" y="2427175"/>
                  </a:cubicBezTo>
                  <a:cubicBezTo>
                    <a:pt x="2595632" y="2372777"/>
                    <a:pt x="2758177" y="2321617"/>
                    <a:pt x="2921371" y="2272401"/>
                  </a:cubicBezTo>
                  <a:cubicBezTo>
                    <a:pt x="2930437" y="2275639"/>
                    <a:pt x="2936913" y="2272401"/>
                    <a:pt x="2942741" y="2265925"/>
                  </a:cubicBezTo>
                  <a:cubicBezTo>
                    <a:pt x="2947274" y="2263982"/>
                    <a:pt x="2952455" y="2261392"/>
                    <a:pt x="2956988" y="2259449"/>
                  </a:cubicBezTo>
                  <a:cubicBezTo>
                    <a:pt x="3145438" y="2199870"/>
                    <a:pt x="3333887" y="2139644"/>
                    <a:pt x="3522336" y="2080066"/>
                  </a:cubicBezTo>
                  <a:cubicBezTo>
                    <a:pt x="3886931" y="1964147"/>
                    <a:pt x="4252173" y="1848228"/>
                    <a:pt x="4617415" y="1733604"/>
                  </a:cubicBezTo>
                  <a:cubicBezTo>
                    <a:pt x="4640728" y="1726481"/>
                    <a:pt x="4648499" y="1716767"/>
                    <a:pt x="4648499" y="1692158"/>
                  </a:cubicBezTo>
                  <a:cubicBezTo>
                    <a:pt x="4645909" y="1571058"/>
                    <a:pt x="4647204" y="1449959"/>
                    <a:pt x="4647204" y="1328211"/>
                  </a:cubicBezTo>
                  <a:close/>
                </a:path>
              </a:pathLst>
            </a:custGeom>
            <a:solidFill>
              <a:schemeClr val="accent4"/>
            </a:solidFill>
            <a:ln w="64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3F3DBB5-B2C7-41CE-A9B3-0FA946F10ECD}"/>
                </a:ext>
              </a:extLst>
            </p:cNvPr>
            <p:cNvSpPr/>
            <p:nvPr userDrawn="1"/>
          </p:nvSpPr>
          <p:spPr>
            <a:xfrm>
              <a:off x="444406" y="4965580"/>
              <a:ext cx="2032824" cy="1286008"/>
            </a:xfrm>
            <a:custGeom>
              <a:avLst/>
              <a:gdLst>
                <a:gd name="connsiteX0" fmla="*/ 847598 w 2032824"/>
                <a:gd name="connsiteY0" fmla="*/ 490873 h 1286008"/>
                <a:gd name="connsiteX1" fmla="*/ 847598 w 2032824"/>
                <a:gd name="connsiteY1" fmla="*/ 549229 h 1286008"/>
                <a:gd name="connsiteX2" fmla="*/ 847911 w 2032824"/>
                <a:gd name="connsiteY2" fmla="*/ 578875 h 1286008"/>
                <a:gd name="connsiteX3" fmla="*/ 817640 w 2032824"/>
                <a:gd name="connsiteY3" fmla="*/ 624436 h 1286008"/>
                <a:gd name="connsiteX4" fmla="*/ 711852 w 2032824"/>
                <a:gd name="connsiteY4" fmla="*/ 648152 h 1286008"/>
                <a:gd name="connsiteX5" fmla="*/ 588275 w 2032824"/>
                <a:gd name="connsiteY5" fmla="*/ 639727 h 1286008"/>
                <a:gd name="connsiteX6" fmla="*/ 529919 w 2032824"/>
                <a:gd name="connsiteY6" fmla="*/ 616634 h 1286008"/>
                <a:gd name="connsiteX7" fmla="*/ 522430 w 2032824"/>
                <a:gd name="connsiteY7" fmla="*/ 602903 h 1286008"/>
                <a:gd name="connsiteX8" fmla="*/ 522430 w 2032824"/>
                <a:gd name="connsiteY8" fmla="*/ 493994 h 1286008"/>
                <a:gd name="connsiteX9" fmla="*/ 847598 w 2032824"/>
                <a:gd name="connsiteY9" fmla="*/ 490873 h 1286008"/>
                <a:gd name="connsiteX10" fmla="*/ 6905 w 2032824"/>
                <a:gd name="connsiteY10" fmla="*/ 455923 h 1286008"/>
                <a:gd name="connsiteX11" fmla="*/ 10961 w 2032824"/>
                <a:gd name="connsiteY11" fmla="*/ 463724 h 1286008"/>
                <a:gd name="connsiteX12" fmla="*/ 157318 w 2032824"/>
                <a:gd name="connsiteY12" fmla="*/ 523640 h 1286008"/>
                <a:gd name="connsiteX13" fmla="*/ 497778 w 2032824"/>
                <a:gd name="connsiteY13" fmla="*/ 663444 h 1286008"/>
                <a:gd name="connsiteX14" fmla="*/ 628844 w 2032824"/>
                <a:gd name="connsiteY14" fmla="*/ 716807 h 1286008"/>
                <a:gd name="connsiteX15" fmla="*/ 641638 w 2032824"/>
                <a:gd name="connsiteY15" fmla="*/ 734282 h 1286008"/>
                <a:gd name="connsiteX16" fmla="*/ 641327 w 2032824"/>
                <a:gd name="connsiteY16" fmla="*/ 1272589 h 1286008"/>
                <a:gd name="connsiteX17" fmla="*/ 638518 w 2032824"/>
                <a:gd name="connsiteY17" fmla="*/ 1286008 h 1286008"/>
                <a:gd name="connsiteX18" fmla="*/ 469069 w 2032824"/>
                <a:gd name="connsiteY18" fmla="*/ 1218290 h 1286008"/>
                <a:gd name="connsiteX19" fmla="*/ 15018 w 2032824"/>
                <a:gd name="connsiteY19" fmla="*/ 1035110 h 1286008"/>
                <a:gd name="connsiteX20" fmla="*/ 663 w 2032824"/>
                <a:gd name="connsiteY20" fmla="*/ 1013889 h 1286008"/>
                <a:gd name="connsiteX21" fmla="*/ 1287 w 2032824"/>
                <a:gd name="connsiteY21" fmla="*/ 465596 h 1286008"/>
                <a:gd name="connsiteX22" fmla="*/ 6905 w 2032824"/>
                <a:gd name="connsiteY22" fmla="*/ 455923 h 1286008"/>
                <a:gd name="connsiteX23" fmla="*/ 1253279 w 2032824"/>
                <a:gd name="connsiteY23" fmla="*/ 374786 h 1286008"/>
                <a:gd name="connsiteX24" fmla="*/ 1253279 w 2032824"/>
                <a:gd name="connsiteY24" fmla="*/ 481512 h 1286008"/>
                <a:gd name="connsiteX25" fmla="*/ 1242980 w 2032824"/>
                <a:gd name="connsiteY25" fmla="*/ 495242 h 1286008"/>
                <a:gd name="connsiteX26" fmla="*/ 1157788 w 2032824"/>
                <a:gd name="connsiteY26" fmla="*/ 525512 h 1286008"/>
                <a:gd name="connsiteX27" fmla="*/ 990835 w 2032824"/>
                <a:gd name="connsiteY27" fmla="*/ 520519 h 1286008"/>
                <a:gd name="connsiteX28" fmla="*/ 934352 w 2032824"/>
                <a:gd name="connsiteY28" fmla="*/ 496490 h 1286008"/>
                <a:gd name="connsiteX29" fmla="*/ 927798 w 2032824"/>
                <a:gd name="connsiteY29" fmla="*/ 483696 h 1286008"/>
                <a:gd name="connsiteX30" fmla="*/ 927798 w 2032824"/>
                <a:gd name="connsiteY30" fmla="*/ 385709 h 1286008"/>
                <a:gd name="connsiteX31" fmla="*/ 935600 w 2032824"/>
                <a:gd name="connsiteY31" fmla="*/ 378531 h 1286008"/>
                <a:gd name="connsiteX32" fmla="*/ 1014864 w 2032824"/>
                <a:gd name="connsiteY32" fmla="*/ 401624 h 1286008"/>
                <a:gd name="connsiteX33" fmla="*/ 1094127 w 2032824"/>
                <a:gd name="connsiteY33" fmla="*/ 406616 h 1286008"/>
                <a:gd name="connsiteX34" fmla="*/ 1230498 w 2032824"/>
                <a:gd name="connsiteY34" fmla="*/ 386957 h 1286008"/>
                <a:gd name="connsiteX35" fmla="*/ 1253279 w 2032824"/>
                <a:gd name="connsiteY35" fmla="*/ 374786 h 1286008"/>
                <a:gd name="connsiteX36" fmla="*/ 517438 w 2032824"/>
                <a:gd name="connsiteY36" fmla="*/ 344828 h 1286008"/>
                <a:gd name="connsiteX37" fmla="*/ 517438 w 2032824"/>
                <a:gd name="connsiteY37" fmla="*/ 420035 h 1286008"/>
                <a:gd name="connsiteX38" fmla="*/ 517438 w 2032824"/>
                <a:gd name="connsiteY38" fmla="*/ 434078 h 1286008"/>
                <a:gd name="connsiteX39" fmla="*/ 489040 w 2032824"/>
                <a:gd name="connsiteY39" fmla="*/ 477767 h 1286008"/>
                <a:gd name="connsiteX40" fmla="*/ 377010 w 2032824"/>
                <a:gd name="connsiteY40" fmla="*/ 502420 h 1286008"/>
                <a:gd name="connsiteX41" fmla="*/ 242199 w 2032824"/>
                <a:gd name="connsiteY41" fmla="*/ 489937 h 1286008"/>
                <a:gd name="connsiteX42" fmla="*/ 234710 w 2032824"/>
                <a:gd name="connsiteY42" fmla="*/ 487753 h 1286008"/>
                <a:gd name="connsiteX43" fmla="*/ 191645 w 2032824"/>
                <a:gd name="connsiteY43" fmla="*/ 425964 h 1286008"/>
                <a:gd name="connsiteX44" fmla="*/ 191333 w 2032824"/>
                <a:gd name="connsiteY44" fmla="*/ 401624 h 1286008"/>
                <a:gd name="connsiteX45" fmla="*/ 191645 w 2032824"/>
                <a:gd name="connsiteY45" fmla="*/ 359495 h 1286008"/>
                <a:gd name="connsiteX46" fmla="*/ 194454 w 2032824"/>
                <a:gd name="connsiteY46" fmla="*/ 347637 h 1286008"/>
                <a:gd name="connsiteX47" fmla="*/ 271221 w 2032824"/>
                <a:gd name="connsiteY47" fmla="*/ 373226 h 1286008"/>
                <a:gd name="connsiteX48" fmla="*/ 378882 w 2032824"/>
                <a:gd name="connsiteY48" fmla="*/ 378531 h 1286008"/>
                <a:gd name="connsiteX49" fmla="*/ 482487 w 2032824"/>
                <a:gd name="connsiteY49" fmla="*/ 363240 h 1286008"/>
                <a:gd name="connsiteX50" fmla="*/ 517438 w 2032824"/>
                <a:gd name="connsiteY50" fmla="*/ 344828 h 1286008"/>
                <a:gd name="connsiteX51" fmla="*/ 1650535 w 2032824"/>
                <a:gd name="connsiteY51" fmla="*/ 252458 h 1286008"/>
                <a:gd name="connsiteX52" fmla="*/ 1650535 w 2032824"/>
                <a:gd name="connsiteY52" fmla="*/ 356999 h 1286008"/>
                <a:gd name="connsiteX53" fmla="*/ 1634931 w 2032824"/>
                <a:gd name="connsiteY53" fmla="*/ 378844 h 1286008"/>
                <a:gd name="connsiteX54" fmla="*/ 1554419 w 2032824"/>
                <a:gd name="connsiteY54" fmla="*/ 406930 h 1286008"/>
                <a:gd name="connsiteX55" fmla="*/ 1458304 w 2032824"/>
                <a:gd name="connsiteY55" fmla="*/ 412235 h 1286008"/>
                <a:gd name="connsiteX56" fmla="*/ 1342841 w 2032824"/>
                <a:gd name="connsiteY56" fmla="*/ 386334 h 1286008"/>
                <a:gd name="connsiteX57" fmla="*/ 1324742 w 2032824"/>
                <a:gd name="connsiteY57" fmla="*/ 357624 h 1286008"/>
                <a:gd name="connsiteX58" fmla="*/ 1325054 w 2032824"/>
                <a:gd name="connsiteY58" fmla="*/ 267437 h 1286008"/>
                <a:gd name="connsiteX59" fmla="*/ 1334728 w 2032824"/>
                <a:gd name="connsiteY59" fmla="*/ 261820 h 1286008"/>
                <a:gd name="connsiteX60" fmla="*/ 1408374 w 2032824"/>
                <a:gd name="connsiteY60" fmla="*/ 282729 h 1286008"/>
                <a:gd name="connsiteX61" fmla="*/ 1505738 w 2032824"/>
                <a:gd name="connsiteY61" fmla="*/ 288033 h 1286008"/>
                <a:gd name="connsiteX62" fmla="*/ 1628066 w 2032824"/>
                <a:gd name="connsiteY62" fmla="*/ 268062 h 1286008"/>
                <a:gd name="connsiteX63" fmla="*/ 1650535 w 2032824"/>
                <a:gd name="connsiteY63" fmla="*/ 252458 h 1286008"/>
                <a:gd name="connsiteX64" fmla="*/ 917189 w 2032824"/>
                <a:gd name="connsiteY64" fmla="*/ 228429 h 1286008"/>
                <a:gd name="connsiteX65" fmla="*/ 916565 w 2032824"/>
                <a:gd name="connsiteY65" fmla="*/ 337651 h 1286008"/>
                <a:gd name="connsiteX66" fmla="*/ 889416 w 2032824"/>
                <a:gd name="connsiteY66" fmla="*/ 362617 h 1286008"/>
                <a:gd name="connsiteX67" fmla="*/ 787996 w 2032824"/>
                <a:gd name="connsiteY67" fmla="*/ 387270 h 1286008"/>
                <a:gd name="connsiteX68" fmla="*/ 702178 w 2032824"/>
                <a:gd name="connsiteY68" fmla="*/ 386645 h 1286008"/>
                <a:gd name="connsiteX69" fmla="*/ 601694 w 2032824"/>
                <a:gd name="connsiteY69" fmla="*/ 357936 h 1286008"/>
                <a:gd name="connsiteX70" fmla="*/ 589524 w 2032824"/>
                <a:gd name="connsiteY70" fmla="*/ 336403 h 1286008"/>
                <a:gd name="connsiteX71" fmla="*/ 589836 w 2032824"/>
                <a:gd name="connsiteY71" fmla="*/ 280856 h 1286008"/>
                <a:gd name="connsiteX72" fmla="*/ 592645 w 2032824"/>
                <a:gd name="connsiteY72" fmla="*/ 234046 h 1286008"/>
                <a:gd name="connsiteX73" fmla="*/ 717781 w 2032824"/>
                <a:gd name="connsiteY73" fmla="*/ 262444 h 1286008"/>
                <a:gd name="connsiteX74" fmla="*/ 797669 w 2032824"/>
                <a:gd name="connsiteY74" fmla="*/ 262444 h 1286008"/>
                <a:gd name="connsiteX75" fmla="*/ 890664 w 2032824"/>
                <a:gd name="connsiteY75" fmla="*/ 245904 h 1286008"/>
                <a:gd name="connsiteX76" fmla="*/ 917189 w 2032824"/>
                <a:gd name="connsiteY76" fmla="*/ 228429 h 1286008"/>
                <a:gd name="connsiteX77" fmla="*/ 2032186 w 2032824"/>
                <a:gd name="connsiteY77" fmla="*/ 138243 h 1286008"/>
                <a:gd name="connsiteX78" fmla="*/ 2032810 w 2032824"/>
                <a:gd name="connsiteY78" fmla="*/ 164456 h 1286008"/>
                <a:gd name="connsiteX79" fmla="*/ 2032810 w 2032824"/>
                <a:gd name="connsiteY79" fmla="*/ 237791 h 1286008"/>
                <a:gd name="connsiteX80" fmla="*/ 2019079 w 2032824"/>
                <a:gd name="connsiteY80" fmla="*/ 263069 h 1286008"/>
                <a:gd name="connsiteX81" fmla="*/ 1927333 w 2032824"/>
                <a:gd name="connsiteY81" fmla="*/ 293339 h 1286008"/>
                <a:gd name="connsiteX82" fmla="*/ 1858367 w 2032824"/>
                <a:gd name="connsiteY82" fmla="*/ 298332 h 1286008"/>
                <a:gd name="connsiteX83" fmla="*/ 1741344 w 2032824"/>
                <a:gd name="connsiteY83" fmla="*/ 278360 h 1286008"/>
                <a:gd name="connsiteX84" fmla="*/ 1734167 w 2032824"/>
                <a:gd name="connsiteY84" fmla="*/ 275551 h 1286008"/>
                <a:gd name="connsiteX85" fmla="*/ 1706706 w 2032824"/>
                <a:gd name="connsiteY85" fmla="*/ 234358 h 1286008"/>
                <a:gd name="connsiteX86" fmla="*/ 1707330 w 2032824"/>
                <a:gd name="connsiteY86" fmla="*/ 140427 h 1286008"/>
                <a:gd name="connsiteX87" fmla="*/ 1778480 w 2032824"/>
                <a:gd name="connsiteY87" fmla="*/ 165704 h 1286008"/>
                <a:gd name="connsiteX88" fmla="*/ 1923276 w 2032824"/>
                <a:gd name="connsiteY88" fmla="*/ 169761 h 1286008"/>
                <a:gd name="connsiteX89" fmla="*/ 1992866 w 2032824"/>
                <a:gd name="connsiteY89" fmla="*/ 158527 h 1286008"/>
                <a:gd name="connsiteX90" fmla="*/ 2032186 w 2032824"/>
                <a:gd name="connsiteY90" fmla="*/ 138243 h 1286008"/>
                <a:gd name="connsiteX91" fmla="*/ 1312883 w 2032824"/>
                <a:gd name="connsiteY91" fmla="*/ 117335 h 1286008"/>
                <a:gd name="connsiteX92" fmla="*/ 1315067 w 2032824"/>
                <a:gd name="connsiteY92" fmla="*/ 126697 h 1286008"/>
                <a:gd name="connsiteX93" fmla="*/ 1315379 w 2032824"/>
                <a:gd name="connsiteY93" fmla="*/ 214386 h 1286008"/>
                <a:gd name="connsiteX94" fmla="*/ 1301648 w 2032824"/>
                <a:gd name="connsiteY94" fmla="*/ 239975 h 1286008"/>
                <a:gd name="connsiteX95" fmla="*/ 1222385 w 2032824"/>
                <a:gd name="connsiteY95" fmla="*/ 268061 h 1286008"/>
                <a:gd name="connsiteX96" fmla="*/ 1114724 w 2032824"/>
                <a:gd name="connsiteY96" fmla="*/ 272742 h 1286008"/>
                <a:gd name="connsiteX97" fmla="*/ 1001445 w 2032824"/>
                <a:gd name="connsiteY97" fmla="*/ 243096 h 1286008"/>
                <a:gd name="connsiteX98" fmla="*/ 989586 w 2032824"/>
                <a:gd name="connsiteY98" fmla="*/ 220939 h 1286008"/>
                <a:gd name="connsiteX99" fmla="*/ 989586 w 2032824"/>
                <a:gd name="connsiteY99" fmla="*/ 159151 h 1286008"/>
                <a:gd name="connsiteX100" fmla="*/ 992707 w 2032824"/>
                <a:gd name="connsiteY100" fmla="*/ 118271 h 1286008"/>
                <a:gd name="connsiteX101" fmla="*/ 1068538 w 2032824"/>
                <a:gd name="connsiteY101" fmla="*/ 143548 h 1286008"/>
                <a:gd name="connsiteX102" fmla="*/ 1181504 w 2032824"/>
                <a:gd name="connsiteY102" fmla="*/ 148853 h 1286008"/>
                <a:gd name="connsiteX103" fmla="*/ 1295719 w 2032824"/>
                <a:gd name="connsiteY103" fmla="*/ 128569 h 1286008"/>
                <a:gd name="connsiteX104" fmla="*/ 1312883 w 2032824"/>
                <a:gd name="connsiteY104" fmla="*/ 117335 h 1286008"/>
                <a:gd name="connsiteX105" fmla="*/ 1714195 w 2032824"/>
                <a:gd name="connsiteY105" fmla="*/ 0 h 1286008"/>
                <a:gd name="connsiteX106" fmla="*/ 1715443 w 2032824"/>
                <a:gd name="connsiteY106" fmla="*/ 29958 h 1286008"/>
                <a:gd name="connsiteX107" fmla="*/ 1715443 w 2032824"/>
                <a:gd name="connsiteY107" fmla="*/ 97051 h 1286008"/>
                <a:gd name="connsiteX108" fmla="*/ 1700152 w 2032824"/>
                <a:gd name="connsiteY108" fmla="*/ 125762 h 1286008"/>
                <a:gd name="connsiteX109" fmla="*/ 1615583 w 2032824"/>
                <a:gd name="connsiteY109" fmla="*/ 154159 h 1286008"/>
                <a:gd name="connsiteX110" fmla="*/ 1437708 w 2032824"/>
                <a:gd name="connsiteY110" fmla="*/ 144485 h 1286008"/>
                <a:gd name="connsiteX111" fmla="*/ 1430218 w 2032824"/>
                <a:gd name="connsiteY111" fmla="*/ 142301 h 1286008"/>
                <a:gd name="connsiteX112" fmla="*/ 1389650 w 2032824"/>
                <a:gd name="connsiteY112" fmla="*/ 83633 h 1286008"/>
                <a:gd name="connsiteX113" fmla="*/ 1389026 w 2032824"/>
                <a:gd name="connsiteY113" fmla="*/ 37135 h 1286008"/>
                <a:gd name="connsiteX114" fmla="*/ 1391523 w 2032824"/>
                <a:gd name="connsiteY114" fmla="*/ 4057 h 1286008"/>
                <a:gd name="connsiteX115" fmla="*/ 1521340 w 2032824"/>
                <a:gd name="connsiteY115" fmla="*/ 33079 h 1286008"/>
                <a:gd name="connsiteX116" fmla="*/ 1655215 w 2032824"/>
                <a:gd name="connsiteY116" fmla="*/ 25277 h 1286008"/>
                <a:gd name="connsiteX117" fmla="*/ 1714195 w 2032824"/>
                <a:gd name="connsiteY117" fmla="*/ 0 h 128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2032824" h="1286008">
                  <a:moveTo>
                    <a:pt x="847598" y="490873"/>
                  </a:moveTo>
                  <a:cubicBezTo>
                    <a:pt x="847598" y="511157"/>
                    <a:pt x="847598" y="530193"/>
                    <a:pt x="847598" y="549229"/>
                  </a:cubicBezTo>
                  <a:cubicBezTo>
                    <a:pt x="847598" y="559215"/>
                    <a:pt x="846350" y="569201"/>
                    <a:pt x="847911" y="578875"/>
                  </a:cubicBezTo>
                  <a:cubicBezTo>
                    <a:pt x="852279" y="604152"/>
                    <a:pt x="837300" y="615386"/>
                    <a:pt x="817640" y="624436"/>
                  </a:cubicBezTo>
                  <a:cubicBezTo>
                    <a:pt x="783938" y="639415"/>
                    <a:pt x="748363" y="644408"/>
                    <a:pt x="711852" y="648152"/>
                  </a:cubicBezTo>
                  <a:cubicBezTo>
                    <a:pt x="670035" y="652209"/>
                    <a:pt x="628843" y="647841"/>
                    <a:pt x="588275" y="639727"/>
                  </a:cubicBezTo>
                  <a:cubicBezTo>
                    <a:pt x="567679" y="635358"/>
                    <a:pt x="547707" y="628804"/>
                    <a:pt x="529919" y="616634"/>
                  </a:cubicBezTo>
                  <a:cubicBezTo>
                    <a:pt x="524927" y="613202"/>
                    <a:pt x="522430" y="609145"/>
                    <a:pt x="522430" y="602903"/>
                  </a:cubicBezTo>
                  <a:cubicBezTo>
                    <a:pt x="522742" y="566704"/>
                    <a:pt x="522430" y="531129"/>
                    <a:pt x="522430" y="493994"/>
                  </a:cubicBezTo>
                  <a:cubicBezTo>
                    <a:pt x="610431" y="535810"/>
                    <a:pt x="788931" y="534250"/>
                    <a:pt x="847598" y="490873"/>
                  </a:cubicBezTo>
                  <a:close/>
                  <a:moveTo>
                    <a:pt x="6905" y="455923"/>
                  </a:moveTo>
                  <a:cubicBezTo>
                    <a:pt x="2535" y="461228"/>
                    <a:pt x="7529" y="462476"/>
                    <a:pt x="10961" y="463724"/>
                  </a:cubicBezTo>
                  <a:cubicBezTo>
                    <a:pt x="59643" y="483696"/>
                    <a:pt x="108637" y="503668"/>
                    <a:pt x="157318" y="523640"/>
                  </a:cubicBezTo>
                  <a:cubicBezTo>
                    <a:pt x="270909" y="570137"/>
                    <a:pt x="384188" y="616946"/>
                    <a:pt x="497778" y="663444"/>
                  </a:cubicBezTo>
                  <a:cubicBezTo>
                    <a:pt x="541467" y="681231"/>
                    <a:pt x="584843" y="699331"/>
                    <a:pt x="628844" y="716807"/>
                  </a:cubicBezTo>
                  <a:cubicBezTo>
                    <a:pt x="637582" y="720239"/>
                    <a:pt x="641638" y="724296"/>
                    <a:pt x="641638" y="734282"/>
                  </a:cubicBezTo>
                  <a:cubicBezTo>
                    <a:pt x="641327" y="913718"/>
                    <a:pt x="641327" y="1093154"/>
                    <a:pt x="641327" y="1272589"/>
                  </a:cubicBezTo>
                  <a:cubicBezTo>
                    <a:pt x="641327" y="1277270"/>
                    <a:pt x="642887" y="1282263"/>
                    <a:pt x="638518" y="1286008"/>
                  </a:cubicBezTo>
                  <a:cubicBezTo>
                    <a:pt x="582035" y="1263539"/>
                    <a:pt x="525552" y="1241071"/>
                    <a:pt x="469069" y="1218290"/>
                  </a:cubicBezTo>
                  <a:cubicBezTo>
                    <a:pt x="317719" y="1157126"/>
                    <a:pt x="166368" y="1095962"/>
                    <a:pt x="15018" y="1035110"/>
                  </a:cubicBezTo>
                  <a:cubicBezTo>
                    <a:pt x="4408" y="1030741"/>
                    <a:pt x="663" y="1026060"/>
                    <a:pt x="663" y="1013889"/>
                  </a:cubicBezTo>
                  <a:cubicBezTo>
                    <a:pt x="1287" y="831021"/>
                    <a:pt x="976" y="648465"/>
                    <a:pt x="1287" y="465596"/>
                  </a:cubicBezTo>
                  <a:cubicBezTo>
                    <a:pt x="1287" y="462476"/>
                    <a:pt x="-4018" y="453426"/>
                    <a:pt x="6905" y="455923"/>
                  </a:cubicBezTo>
                  <a:close/>
                  <a:moveTo>
                    <a:pt x="1253279" y="374786"/>
                  </a:moveTo>
                  <a:cubicBezTo>
                    <a:pt x="1253279" y="411297"/>
                    <a:pt x="1253279" y="446248"/>
                    <a:pt x="1253279" y="481512"/>
                  </a:cubicBezTo>
                  <a:cubicBezTo>
                    <a:pt x="1253279" y="488689"/>
                    <a:pt x="1247974" y="491809"/>
                    <a:pt x="1242980" y="495242"/>
                  </a:cubicBezTo>
                  <a:cubicBezTo>
                    <a:pt x="1217392" y="513342"/>
                    <a:pt x="1187746" y="520519"/>
                    <a:pt x="1157788" y="525512"/>
                  </a:cubicBezTo>
                  <a:cubicBezTo>
                    <a:pt x="1101929" y="535186"/>
                    <a:pt x="1046070" y="533314"/>
                    <a:pt x="990835" y="520519"/>
                  </a:cubicBezTo>
                  <a:cubicBezTo>
                    <a:pt x="971175" y="515838"/>
                    <a:pt x="950891" y="510221"/>
                    <a:pt x="934352" y="496490"/>
                  </a:cubicBezTo>
                  <a:cubicBezTo>
                    <a:pt x="929983" y="492746"/>
                    <a:pt x="927486" y="489625"/>
                    <a:pt x="927798" y="483696"/>
                  </a:cubicBezTo>
                  <a:cubicBezTo>
                    <a:pt x="928110" y="450929"/>
                    <a:pt x="927798" y="418475"/>
                    <a:pt x="927798" y="385709"/>
                  </a:cubicBezTo>
                  <a:cubicBezTo>
                    <a:pt x="927798" y="380715"/>
                    <a:pt x="927174" y="372914"/>
                    <a:pt x="935600" y="378531"/>
                  </a:cubicBezTo>
                  <a:cubicBezTo>
                    <a:pt x="959629" y="394446"/>
                    <a:pt x="987714" y="397879"/>
                    <a:pt x="1014864" y="401624"/>
                  </a:cubicBezTo>
                  <a:cubicBezTo>
                    <a:pt x="1041076" y="405057"/>
                    <a:pt x="1067914" y="407865"/>
                    <a:pt x="1094127" y="406616"/>
                  </a:cubicBezTo>
                  <a:cubicBezTo>
                    <a:pt x="1140000" y="404744"/>
                    <a:pt x="1186497" y="403808"/>
                    <a:pt x="1230498" y="386957"/>
                  </a:cubicBezTo>
                  <a:cubicBezTo>
                    <a:pt x="1238299" y="384148"/>
                    <a:pt x="1244853" y="379467"/>
                    <a:pt x="1253279" y="374786"/>
                  </a:cubicBezTo>
                  <a:close/>
                  <a:moveTo>
                    <a:pt x="517438" y="344828"/>
                  </a:moveTo>
                  <a:cubicBezTo>
                    <a:pt x="517438" y="371353"/>
                    <a:pt x="517438" y="395695"/>
                    <a:pt x="517438" y="420035"/>
                  </a:cubicBezTo>
                  <a:cubicBezTo>
                    <a:pt x="517438" y="424716"/>
                    <a:pt x="516501" y="429709"/>
                    <a:pt x="517438" y="434078"/>
                  </a:cubicBezTo>
                  <a:cubicBezTo>
                    <a:pt x="522743" y="458419"/>
                    <a:pt x="507764" y="469341"/>
                    <a:pt x="489040" y="477767"/>
                  </a:cubicBezTo>
                  <a:cubicBezTo>
                    <a:pt x="453465" y="493994"/>
                    <a:pt x="415706" y="501172"/>
                    <a:pt x="377010" y="502420"/>
                  </a:cubicBezTo>
                  <a:cubicBezTo>
                    <a:pt x="331449" y="503980"/>
                    <a:pt x="286200" y="503356"/>
                    <a:pt x="242199" y="489937"/>
                  </a:cubicBezTo>
                  <a:cubicBezTo>
                    <a:pt x="239703" y="489313"/>
                    <a:pt x="237206" y="488689"/>
                    <a:pt x="234710" y="487753"/>
                  </a:cubicBezTo>
                  <a:cubicBezTo>
                    <a:pt x="191645" y="471526"/>
                    <a:pt x="191957" y="471526"/>
                    <a:pt x="191645" y="425964"/>
                  </a:cubicBezTo>
                  <a:cubicBezTo>
                    <a:pt x="191645" y="417851"/>
                    <a:pt x="191333" y="409737"/>
                    <a:pt x="191333" y="401624"/>
                  </a:cubicBezTo>
                  <a:cubicBezTo>
                    <a:pt x="191333" y="387581"/>
                    <a:pt x="191333" y="373538"/>
                    <a:pt x="191645" y="359495"/>
                  </a:cubicBezTo>
                  <a:cubicBezTo>
                    <a:pt x="191957" y="355438"/>
                    <a:pt x="189461" y="350757"/>
                    <a:pt x="194454" y="347637"/>
                  </a:cubicBezTo>
                  <a:cubicBezTo>
                    <a:pt x="216922" y="365424"/>
                    <a:pt x="244384" y="369481"/>
                    <a:pt x="271221" y="373226"/>
                  </a:cubicBezTo>
                  <a:cubicBezTo>
                    <a:pt x="306796" y="378219"/>
                    <a:pt x="342995" y="380715"/>
                    <a:pt x="378882" y="378531"/>
                  </a:cubicBezTo>
                  <a:cubicBezTo>
                    <a:pt x="413833" y="376347"/>
                    <a:pt x="448784" y="374474"/>
                    <a:pt x="482487" y="363240"/>
                  </a:cubicBezTo>
                  <a:cubicBezTo>
                    <a:pt x="494345" y="359495"/>
                    <a:pt x="505892" y="355127"/>
                    <a:pt x="517438" y="344828"/>
                  </a:cubicBezTo>
                  <a:close/>
                  <a:moveTo>
                    <a:pt x="1650535" y="252458"/>
                  </a:moveTo>
                  <a:cubicBezTo>
                    <a:pt x="1650535" y="288970"/>
                    <a:pt x="1650222" y="322985"/>
                    <a:pt x="1650535" y="356999"/>
                  </a:cubicBezTo>
                  <a:cubicBezTo>
                    <a:pt x="1650535" y="368546"/>
                    <a:pt x="1642421" y="373539"/>
                    <a:pt x="1634931" y="378844"/>
                  </a:cubicBezTo>
                  <a:cubicBezTo>
                    <a:pt x="1610903" y="395696"/>
                    <a:pt x="1582817" y="401937"/>
                    <a:pt x="1554419" y="406930"/>
                  </a:cubicBezTo>
                  <a:cubicBezTo>
                    <a:pt x="1522589" y="412547"/>
                    <a:pt x="1490447" y="413795"/>
                    <a:pt x="1458304" y="412235"/>
                  </a:cubicBezTo>
                  <a:cubicBezTo>
                    <a:pt x="1418360" y="410050"/>
                    <a:pt x="1379353" y="404121"/>
                    <a:pt x="1342841" y="386334"/>
                  </a:cubicBezTo>
                  <a:cubicBezTo>
                    <a:pt x="1330671" y="380404"/>
                    <a:pt x="1324117" y="372915"/>
                    <a:pt x="1324742" y="357624"/>
                  </a:cubicBezTo>
                  <a:cubicBezTo>
                    <a:pt x="1326302" y="327666"/>
                    <a:pt x="1325366" y="297395"/>
                    <a:pt x="1325054" y="267437"/>
                  </a:cubicBezTo>
                  <a:cubicBezTo>
                    <a:pt x="1325054" y="259324"/>
                    <a:pt x="1325678" y="256203"/>
                    <a:pt x="1334728" y="261820"/>
                  </a:cubicBezTo>
                  <a:cubicBezTo>
                    <a:pt x="1357196" y="275551"/>
                    <a:pt x="1382785" y="279296"/>
                    <a:pt x="1408374" y="282729"/>
                  </a:cubicBezTo>
                  <a:cubicBezTo>
                    <a:pt x="1440517" y="287097"/>
                    <a:pt x="1473283" y="290218"/>
                    <a:pt x="1505738" y="288033"/>
                  </a:cubicBezTo>
                  <a:cubicBezTo>
                    <a:pt x="1546930" y="285225"/>
                    <a:pt x="1588434" y="283353"/>
                    <a:pt x="1628066" y="268062"/>
                  </a:cubicBezTo>
                  <a:cubicBezTo>
                    <a:pt x="1636180" y="265253"/>
                    <a:pt x="1642109" y="259324"/>
                    <a:pt x="1650535" y="252458"/>
                  </a:cubicBezTo>
                  <a:close/>
                  <a:moveTo>
                    <a:pt x="917189" y="228429"/>
                  </a:moveTo>
                  <a:cubicBezTo>
                    <a:pt x="917189" y="266813"/>
                    <a:pt x="918437" y="302388"/>
                    <a:pt x="916565" y="337651"/>
                  </a:cubicBezTo>
                  <a:cubicBezTo>
                    <a:pt x="915941" y="351694"/>
                    <a:pt x="900650" y="357311"/>
                    <a:pt x="889416" y="362617"/>
                  </a:cubicBezTo>
                  <a:cubicBezTo>
                    <a:pt x="857273" y="377596"/>
                    <a:pt x="822946" y="383837"/>
                    <a:pt x="787996" y="387270"/>
                  </a:cubicBezTo>
                  <a:cubicBezTo>
                    <a:pt x="759286" y="390078"/>
                    <a:pt x="730576" y="389454"/>
                    <a:pt x="702178" y="386645"/>
                  </a:cubicBezTo>
                  <a:cubicBezTo>
                    <a:pt x="666915" y="383213"/>
                    <a:pt x="632900" y="375724"/>
                    <a:pt x="601694" y="357936"/>
                  </a:cubicBezTo>
                  <a:cubicBezTo>
                    <a:pt x="593269" y="352943"/>
                    <a:pt x="588900" y="347013"/>
                    <a:pt x="589524" y="336403"/>
                  </a:cubicBezTo>
                  <a:cubicBezTo>
                    <a:pt x="590460" y="317992"/>
                    <a:pt x="589836" y="299580"/>
                    <a:pt x="589836" y="280856"/>
                  </a:cubicBezTo>
                  <a:cubicBezTo>
                    <a:pt x="593269" y="265565"/>
                    <a:pt x="587651" y="249337"/>
                    <a:pt x="592645" y="234046"/>
                  </a:cubicBezTo>
                  <a:cubicBezTo>
                    <a:pt x="631340" y="255891"/>
                    <a:pt x="674405" y="260572"/>
                    <a:pt x="717781" y="262444"/>
                  </a:cubicBezTo>
                  <a:cubicBezTo>
                    <a:pt x="744307" y="263380"/>
                    <a:pt x="771144" y="263692"/>
                    <a:pt x="797669" y="262444"/>
                  </a:cubicBezTo>
                  <a:cubicBezTo>
                    <a:pt x="829188" y="260884"/>
                    <a:pt x="860706" y="256203"/>
                    <a:pt x="890664" y="245904"/>
                  </a:cubicBezTo>
                  <a:cubicBezTo>
                    <a:pt x="899713" y="242784"/>
                    <a:pt x="908451" y="238103"/>
                    <a:pt x="917189" y="228429"/>
                  </a:cubicBezTo>
                  <a:close/>
                  <a:moveTo>
                    <a:pt x="2032186" y="138243"/>
                  </a:moveTo>
                  <a:cubicBezTo>
                    <a:pt x="2032498" y="147293"/>
                    <a:pt x="2032810" y="156031"/>
                    <a:pt x="2032810" y="164456"/>
                  </a:cubicBezTo>
                  <a:cubicBezTo>
                    <a:pt x="2032810" y="188797"/>
                    <a:pt x="2031874" y="213450"/>
                    <a:pt x="2032810" y="237791"/>
                  </a:cubicBezTo>
                  <a:cubicBezTo>
                    <a:pt x="2033122" y="249649"/>
                    <a:pt x="2028441" y="256827"/>
                    <a:pt x="2019079" y="263069"/>
                  </a:cubicBezTo>
                  <a:cubicBezTo>
                    <a:pt x="1991306" y="281481"/>
                    <a:pt x="1959476" y="288658"/>
                    <a:pt x="1927333" y="293339"/>
                  </a:cubicBezTo>
                  <a:cubicBezTo>
                    <a:pt x="1904553" y="296459"/>
                    <a:pt x="1881460" y="299580"/>
                    <a:pt x="1858367" y="298332"/>
                  </a:cubicBezTo>
                  <a:cubicBezTo>
                    <a:pt x="1818736" y="296148"/>
                    <a:pt x="1778792" y="293339"/>
                    <a:pt x="1741344" y="278360"/>
                  </a:cubicBezTo>
                  <a:cubicBezTo>
                    <a:pt x="1738848" y="277424"/>
                    <a:pt x="1736351" y="276800"/>
                    <a:pt x="1734167" y="275551"/>
                  </a:cubicBezTo>
                  <a:cubicBezTo>
                    <a:pt x="1716067" y="268062"/>
                    <a:pt x="1704521" y="257764"/>
                    <a:pt x="1706706" y="234358"/>
                  </a:cubicBezTo>
                  <a:cubicBezTo>
                    <a:pt x="1709514" y="204400"/>
                    <a:pt x="1707330" y="173818"/>
                    <a:pt x="1707330" y="140427"/>
                  </a:cubicBezTo>
                  <a:cubicBezTo>
                    <a:pt x="1729798" y="157279"/>
                    <a:pt x="1754139" y="162272"/>
                    <a:pt x="1778480" y="165704"/>
                  </a:cubicBezTo>
                  <a:cubicBezTo>
                    <a:pt x="1826537" y="172882"/>
                    <a:pt x="1874595" y="173818"/>
                    <a:pt x="1923276" y="169761"/>
                  </a:cubicBezTo>
                  <a:cubicBezTo>
                    <a:pt x="1946681" y="167889"/>
                    <a:pt x="1970086" y="164456"/>
                    <a:pt x="1992866" y="158527"/>
                  </a:cubicBezTo>
                  <a:cubicBezTo>
                    <a:pt x="2007533" y="154782"/>
                    <a:pt x="2021576" y="149789"/>
                    <a:pt x="2032186" y="138243"/>
                  </a:cubicBezTo>
                  <a:close/>
                  <a:moveTo>
                    <a:pt x="1312883" y="117335"/>
                  </a:moveTo>
                  <a:cubicBezTo>
                    <a:pt x="1316939" y="119831"/>
                    <a:pt x="1315067" y="123576"/>
                    <a:pt x="1315067" y="126697"/>
                  </a:cubicBezTo>
                  <a:cubicBezTo>
                    <a:pt x="1315379" y="156030"/>
                    <a:pt x="1314755" y="185364"/>
                    <a:pt x="1315379" y="214386"/>
                  </a:cubicBezTo>
                  <a:cubicBezTo>
                    <a:pt x="1315691" y="226245"/>
                    <a:pt x="1311010" y="233422"/>
                    <a:pt x="1301648" y="239975"/>
                  </a:cubicBezTo>
                  <a:cubicBezTo>
                    <a:pt x="1277620" y="256203"/>
                    <a:pt x="1250158" y="262444"/>
                    <a:pt x="1222385" y="268061"/>
                  </a:cubicBezTo>
                  <a:cubicBezTo>
                    <a:pt x="1186809" y="274927"/>
                    <a:pt x="1150611" y="274927"/>
                    <a:pt x="1114724" y="272742"/>
                  </a:cubicBezTo>
                  <a:cubicBezTo>
                    <a:pt x="1075404" y="270246"/>
                    <a:pt x="1036396" y="264317"/>
                    <a:pt x="1001445" y="243096"/>
                  </a:cubicBezTo>
                  <a:cubicBezTo>
                    <a:pt x="992707" y="237790"/>
                    <a:pt x="988962" y="231550"/>
                    <a:pt x="989586" y="220939"/>
                  </a:cubicBezTo>
                  <a:cubicBezTo>
                    <a:pt x="990210" y="200343"/>
                    <a:pt x="989586" y="179747"/>
                    <a:pt x="989586" y="159151"/>
                  </a:cubicBezTo>
                  <a:cubicBezTo>
                    <a:pt x="992083" y="145732"/>
                    <a:pt x="986778" y="131378"/>
                    <a:pt x="992707" y="118271"/>
                  </a:cubicBezTo>
                  <a:cubicBezTo>
                    <a:pt x="1015176" y="134810"/>
                    <a:pt x="1042013" y="139803"/>
                    <a:pt x="1068538" y="143548"/>
                  </a:cubicBezTo>
                  <a:cubicBezTo>
                    <a:pt x="1105986" y="149165"/>
                    <a:pt x="1143745" y="151037"/>
                    <a:pt x="1181504" y="148853"/>
                  </a:cubicBezTo>
                  <a:cubicBezTo>
                    <a:pt x="1220200" y="146669"/>
                    <a:pt x="1259208" y="143860"/>
                    <a:pt x="1295719" y="128569"/>
                  </a:cubicBezTo>
                  <a:cubicBezTo>
                    <a:pt x="1302273" y="125760"/>
                    <a:pt x="1307266" y="121703"/>
                    <a:pt x="1312883" y="117335"/>
                  </a:cubicBezTo>
                  <a:close/>
                  <a:moveTo>
                    <a:pt x="1714195" y="0"/>
                  </a:moveTo>
                  <a:cubicBezTo>
                    <a:pt x="1715131" y="9986"/>
                    <a:pt x="1715131" y="19972"/>
                    <a:pt x="1715443" y="29958"/>
                  </a:cubicBezTo>
                  <a:cubicBezTo>
                    <a:pt x="1715443" y="52426"/>
                    <a:pt x="1714195" y="74583"/>
                    <a:pt x="1715443" y="97051"/>
                  </a:cubicBezTo>
                  <a:cubicBezTo>
                    <a:pt x="1716067" y="110782"/>
                    <a:pt x="1710450" y="118896"/>
                    <a:pt x="1700152" y="125762"/>
                  </a:cubicBezTo>
                  <a:cubicBezTo>
                    <a:pt x="1674563" y="142613"/>
                    <a:pt x="1645229" y="149478"/>
                    <a:pt x="1615583" y="154159"/>
                  </a:cubicBezTo>
                  <a:cubicBezTo>
                    <a:pt x="1555667" y="163521"/>
                    <a:pt x="1496376" y="161649"/>
                    <a:pt x="1437708" y="144485"/>
                  </a:cubicBezTo>
                  <a:cubicBezTo>
                    <a:pt x="1435211" y="143861"/>
                    <a:pt x="1432715" y="143237"/>
                    <a:pt x="1430218" y="142301"/>
                  </a:cubicBezTo>
                  <a:cubicBezTo>
                    <a:pt x="1389650" y="127010"/>
                    <a:pt x="1389650" y="127010"/>
                    <a:pt x="1389650" y="83633"/>
                  </a:cubicBezTo>
                  <a:cubicBezTo>
                    <a:pt x="1389650" y="68030"/>
                    <a:pt x="1389338" y="52738"/>
                    <a:pt x="1389026" y="37135"/>
                  </a:cubicBezTo>
                  <a:cubicBezTo>
                    <a:pt x="1391210" y="26213"/>
                    <a:pt x="1387154" y="14667"/>
                    <a:pt x="1391523" y="4057"/>
                  </a:cubicBezTo>
                  <a:cubicBezTo>
                    <a:pt x="1431778" y="27774"/>
                    <a:pt x="1476404" y="31206"/>
                    <a:pt x="1521340" y="33079"/>
                  </a:cubicBezTo>
                  <a:cubicBezTo>
                    <a:pt x="1566278" y="34951"/>
                    <a:pt x="1611214" y="34639"/>
                    <a:pt x="1655215" y="25277"/>
                  </a:cubicBezTo>
                  <a:cubicBezTo>
                    <a:pt x="1676435" y="20908"/>
                    <a:pt x="1698280" y="17163"/>
                    <a:pt x="1714195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64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D60CAC4-2C0D-4631-9E7C-53DC6AF7352D}"/>
                </a:ext>
              </a:extLst>
            </p:cNvPr>
            <p:cNvSpPr/>
            <p:nvPr userDrawn="1"/>
          </p:nvSpPr>
          <p:spPr>
            <a:xfrm>
              <a:off x="935278" y="4216944"/>
              <a:ext cx="2237483" cy="1332504"/>
            </a:xfrm>
            <a:custGeom>
              <a:avLst/>
              <a:gdLst>
                <a:gd name="connsiteX0" fmla="*/ 4647204 w 4643235"/>
                <a:gd name="connsiteY0" fmla="*/ 1328211 h 2765218"/>
                <a:gd name="connsiteX1" fmla="*/ 4645909 w 4643235"/>
                <a:gd name="connsiteY1" fmla="*/ 1299070 h 2765218"/>
                <a:gd name="connsiteX2" fmla="*/ 4646556 w 4643235"/>
                <a:gd name="connsiteY2" fmla="*/ 638526 h 2765218"/>
                <a:gd name="connsiteX3" fmla="*/ 4624538 w 4643235"/>
                <a:gd name="connsiteY3" fmla="*/ 605499 h 2765218"/>
                <a:gd name="connsiteX4" fmla="*/ 4217203 w 4643235"/>
                <a:gd name="connsiteY4" fmla="*/ 433887 h 2765218"/>
                <a:gd name="connsiteX5" fmla="*/ 4215908 w 4643235"/>
                <a:gd name="connsiteY5" fmla="*/ 380784 h 2765218"/>
                <a:gd name="connsiteX6" fmla="*/ 4215908 w 4643235"/>
                <a:gd name="connsiteY6" fmla="*/ 380784 h 2765218"/>
                <a:gd name="connsiteX7" fmla="*/ 4215908 w 4643235"/>
                <a:gd name="connsiteY7" fmla="*/ 380784 h 2765218"/>
                <a:gd name="connsiteX8" fmla="*/ 4192594 w 4643235"/>
                <a:gd name="connsiteY8" fmla="*/ 340633 h 2765218"/>
                <a:gd name="connsiteX9" fmla="*/ 4148558 w 4643235"/>
                <a:gd name="connsiteY9" fmla="*/ 321853 h 2765218"/>
                <a:gd name="connsiteX10" fmla="*/ 3925139 w 4643235"/>
                <a:gd name="connsiteY10" fmla="*/ 290121 h 2765218"/>
                <a:gd name="connsiteX11" fmla="*/ 3832533 w 4643235"/>
                <a:gd name="connsiteY11" fmla="*/ 271341 h 2765218"/>
                <a:gd name="connsiteX12" fmla="*/ 3558601 w 4643235"/>
                <a:gd name="connsiteY12" fmla="*/ 154775 h 2765218"/>
                <a:gd name="connsiteX13" fmla="*/ 3557306 w 4643235"/>
                <a:gd name="connsiteY13" fmla="*/ 91958 h 2765218"/>
                <a:gd name="connsiteX14" fmla="*/ 3531402 w 4643235"/>
                <a:gd name="connsiteY14" fmla="*/ 50512 h 2765218"/>
                <a:gd name="connsiteX15" fmla="*/ 3445921 w 4643235"/>
                <a:gd name="connsiteY15" fmla="*/ 21371 h 2765218"/>
                <a:gd name="connsiteX16" fmla="*/ 3301507 w 4643235"/>
                <a:gd name="connsiteY16" fmla="*/ 0 h 2765218"/>
                <a:gd name="connsiteX17" fmla="*/ 3140904 w 4643235"/>
                <a:gd name="connsiteY17" fmla="*/ 0 h 2765218"/>
                <a:gd name="connsiteX18" fmla="*/ 3109820 w 4643235"/>
                <a:gd name="connsiteY18" fmla="*/ 4533 h 2765218"/>
                <a:gd name="connsiteX19" fmla="*/ 2916190 w 4643235"/>
                <a:gd name="connsiteY19" fmla="*/ 47274 h 2765218"/>
                <a:gd name="connsiteX20" fmla="*/ 2887696 w 4643235"/>
                <a:gd name="connsiteY20" fmla="*/ 100377 h 2765218"/>
                <a:gd name="connsiteX21" fmla="*/ 2887696 w 4643235"/>
                <a:gd name="connsiteY21" fmla="*/ 100377 h 2765218"/>
                <a:gd name="connsiteX22" fmla="*/ 2887696 w 4643235"/>
                <a:gd name="connsiteY22" fmla="*/ 100377 h 2765218"/>
                <a:gd name="connsiteX23" fmla="*/ 2882515 w 4643235"/>
                <a:gd name="connsiteY23" fmla="*/ 169022 h 2765218"/>
                <a:gd name="connsiteX24" fmla="*/ 2620241 w 4643235"/>
                <a:gd name="connsiteY24" fmla="*/ 248028 h 2765218"/>
                <a:gd name="connsiteX25" fmla="*/ 2578795 w 4643235"/>
                <a:gd name="connsiteY25" fmla="*/ 251913 h 2765218"/>
                <a:gd name="connsiteX26" fmla="*/ 2209020 w 4643235"/>
                <a:gd name="connsiteY26" fmla="*/ 251913 h 2765218"/>
                <a:gd name="connsiteX27" fmla="*/ 2084034 w 4643235"/>
                <a:gd name="connsiteY27" fmla="*/ 287531 h 2765218"/>
                <a:gd name="connsiteX28" fmla="*/ 2059426 w 4643235"/>
                <a:gd name="connsiteY28" fmla="*/ 337396 h 2765218"/>
                <a:gd name="connsiteX29" fmla="*/ 2052950 w 4643235"/>
                <a:gd name="connsiteY29" fmla="*/ 422230 h 2765218"/>
                <a:gd name="connsiteX30" fmla="*/ 1830826 w 4643235"/>
                <a:gd name="connsiteY30" fmla="*/ 488932 h 2765218"/>
                <a:gd name="connsiteX31" fmla="*/ 1763476 w 4643235"/>
                <a:gd name="connsiteY31" fmla="*/ 493465 h 2765218"/>
                <a:gd name="connsiteX32" fmla="*/ 1431261 w 4643235"/>
                <a:gd name="connsiteY32" fmla="*/ 483104 h 2765218"/>
                <a:gd name="connsiteX33" fmla="*/ 1260945 w 4643235"/>
                <a:gd name="connsiteY33" fmla="*/ 522607 h 2765218"/>
                <a:gd name="connsiteX34" fmla="*/ 1229213 w 4643235"/>
                <a:gd name="connsiteY34" fmla="*/ 578300 h 2765218"/>
                <a:gd name="connsiteX35" fmla="*/ 1223384 w 4643235"/>
                <a:gd name="connsiteY35" fmla="*/ 675439 h 2765218"/>
                <a:gd name="connsiteX36" fmla="*/ 1014212 w 4643235"/>
                <a:gd name="connsiteY36" fmla="*/ 738255 h 2765218"/>
                <a:gd name="connsiteX37" fmla="*/ 983128 w 4643235"/>
                <a:gd name="connsiteY37" fmla="*/ 742788 h 2765218"/>
                <a:gd name="connsiteX38" fmla="*/ 548593 w 4643235"/>
                <a:gd name="connsiteY38" fmla="*/ 729189 h 2765218"/>
                <a:gd name="connsiteX39" fmla="*/ 421665 w 4643235"/>
                <a:gd name="connsiteY39" fmla="*/ 766749 h 2765218"/>
                <a:gd name="connsiteX40" fmla="*/ 402885 w 4643235"/>
                <a:gd name="connsiteY40" fmla="*/ 814023 h 2765218"/>
                <a:gd name="connsiteX41" fmla="*/ 397704 w 4643235"/>
                <a:gd name="connsiteY41" fmla="*/ 837984 h 2765218"/>
                <a:gd name="connsiteX42" fmla="*/ 397057 w 4643235"/>
                <a:gd name="connsiteY42" fmla="*/ 925409 h 2765218"/>
                <a:gd name="connsiteX43" fmla="*/ 397057 w 4643235"/>
                <a:gd name="connsiteY43" fmla="*/ 925409 h 2765218"/>
                <a:gd name="connsiteX44" fmla="*/ 397057 w 4643235"/>
                <a:gd name="connsiteY44" fmla="*/ 925409 h 2765218"/>
                <a:gd name="connsiteX45" fmla="*/ 82974 w 4643235"/>
                <a:gd name="connsiteY45" fmla="*/ 1021253 h 2765218"/>
                <a:gd name="connsiteX46" fmla="*/ 14330 w 4643235"/>
                <a:gd name="connsiteY46" fmla="*/ 1038090 h 2765218"/>
                <a:gd name="connsiteX47" fmla="*/ 2673 w 4643235"/>
                <a:gd name="connsiteY47" fmla="*/ 1058166 h 2765218"/>
                <a:gd name="connsiteX48" fmla="*/ 1378 w 4643235"/>
                <a:gd name="connsiteY48" fmla="*/ 2195985 h 2765218"/>
                <a:gd name="connsiteX49" fmla="*/ 31167 w 4643235"/>
                <a:gd name="connsiteY49" fmla="*/ 2240021 h 2765218"/>
                <a:gd name="connsiteX50" fmla="*/ 973414 w 4643235"/>
                <a:gd name="connsiteY50" fmla="*/ 2620158 h 2765218"/>
                <a:gd name="connsiteX51" fmla="*/ 1325056 w 4643235"/>
                <a:gd name="connsiteY51" fmla="*/ 2760685 h 2765218"/>
                <a:gd name="connsiteX52" fmla="*/ 1325056 w 4643235"/>
                <a:gd name="connsiteY52" fmla="*/ 2760685 h 2765218"/>
                <a:gd name="connsiteX53" fmla="*/ 1325056 w 4643235"/>
                <a:gd name="connsiteY53" fmla="*/ 2760685 h 2765218"/>
                <a:gd name="connsiteX54" fmla="*/ 1358731 w 4643235"/>
                <a:gd name="connsiteY54" fmla="*/ 2767161 h 2765218"/>
                <a:gd name="connsiteX55" fmla="*/ 1839244 w 4643235"/>
                <a:gd name="connsiteY55" fmla="*/ 2615624 h 2765218"/>
                <a:gd name="connsiteX56" fmla="*/ 1872919 w 4643235"/>
                <a:gd name="connsiteY56" fmla="*/ 2611739 h 2765218"/>
                <a:gd name="connsiteX57" fmla="*/ 2403945 w 4643235"/>
                <a:gd name="connsiteY57" fmla="*/ 2442070 h 2765218"/>
                <a:gd name="connsiteX58" fmla="*/ 2434382 w 4643235"/>
                <a:gd name="connsiteY58" fmla="*/ 2427175 h 2765218"/>
                <a:gd name="connsiteX59" fmla="*/ 2921371 w 4643235"/>
                <a:gd name="connsiteY59" fmla="*/ 2272401 h 2765218"/>
                <a:gd name="connsiteX60" fmla="*/ 2942741 w 4643235"/>
                <a:gd name="connsiteY60" fmla="*/ 2265925 h 2765218"/>
                <a:gd name="connsiteX61" fmla="*/ 2956989 w 4643235"/>
                <a:gd name="connsiteY61" fmla="*/ 2259449 h 2765218"/>
                <a:gd name="connsiteX62" fmla="*/ 3522336 w 4643235"/>
                <a:gd name="connsiteY62" fmla="*/ 2080066 h 2765218"/>
                <a:gd name="connsiteX63" fmla="*/ 4617415 w 4643235"/>
                <a:gd name="connsiteY63" fmla="*/ 1733604 h 2765218"/>
                <a:gd name="connsiteX64" fmla="*/ 4648499 w 4643235"/>
                <a:gd name="connsiteY64" fmla="*/ 1692158 h 2765218"/>
                <a:gd name="connsiteX65" fmla="*/ 4647204 w 4643235"/>
                <a:gd name="connsiteY65" fmla="*/ 1328211 h 2765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4643235" h="2765218">
                  <a:moveTo>
                    <a:pt x="4647204" y="1328211"/>
                  </a:moveTo>
                  <a:cubicBezTo>
                    <a:pt x="4646556" y="1318497"/>
                    <a:pt x="4645909" y="1308784"/>
                    <a:pt x="4645909" y="1299070"/>
                  </a:cubicBezTo>
                  <a:cubicBezTo>
                    <a:pt x="4645909" y="1078888"/>
                    <a:pt x="4645261" y="858707"/>
                    <a:pt x="4646556" y="638526"/>
                  </a:cubicBezTo>
                  <a:cubicBezTo>
                    <a:pt x="4646556" y="620393"/>
                    <a:pt x="4640728" y="612622"/>
                    <a:pt x="4624538" y="605499"/>
                  </a:cubicBezTo>
                  <a:cubicBezTo>
                    <a:pt x="4488544" y="548510"/>
                    <a:pt x="4352550" y="490875"/>
                    <a:pt x="4217203" y="433887"/>
                  </a:cubicBezTo>
                  <a:cubicBezTo>
                    <a:pt x="4216555" y="416402"/>
                    <a:pt x="4216555" y="398269"/>
                    <a:pt x="4215908" y="380784"/>
                  </a:cubicBezTo>
                  <a:cubicBezTo>
                    <a:pt x="4215908" y="380784"/>
                    <a:pt x="4215908" y="380784"/>
                    <a:pt x="4215908" y="380784"/>
                  </a:cubicBezTo>
                  <a:cubicBezTo>
                    <a:pt x="4215908" y="380784"/>
                    <a:pt x="4215908" y="380784"/>
                    <a:pt x="4215908" y="380784"/>
                  </a:cubicBezTo>
                  <a:cubicBezTo>
                    <a:pt x="4220441" y="360061"/>
                    <a:pt x="4207489" y="349052"/>
                    <a:pt x="4192594" y="340633"/>
                  </a:cubicBezTo>
                  <a:cubicBezTo>
                    <a:pt x="4178995" y="332862"/>
                    <a:pt x="4164100" y="326386"/>
                    <a:pt x="4148558" y="321853"/>
                  </a:cubicBezTo>
                  <a:cubicBezTo>
                    <a:pt x="4076028" y="299188"/>
                    <a:pt x="4000907" y="291416"/>
                    <a:pt x="3925139" y="290121"/>
                  </a:cubicBezTo>
                  <a:cubicBezTo>
                    <a:pt x="3892759" y="289474"/>
                    <a:pt x="3862322" y="284293"/>
                    <a:pt x="3832533" y="271341"/>
                  </a:cubicBezTo>
                  <a:cubicBezTo>
                    <a:pt x="3741870" y="231190"/>
                    <a:pt x="3649912" y="193630"/>
                    <a:pt x="3558601" y="154775"/>
                  </a:cubicBezTo>
                  <a:cubicBezTo>
                    <a:pt x="3557954" y="134052"/>
                    <a:pt x="3557306" y="112681"/>
                    <a:pt x="3557306" y="91958"/>
                  </a:cubicBezTo>
                  <a:cubicBezTo>
                    <a:pt x="3562487" y="69292"/>
                    <a:pt x="3546945" y="58931"/>
                    <a:pt x="3531402" y="50512"/>
                  </a:cubicBezTo>
                  <a:cubicBezTo>
                    <a:pt x="3504851" y="36265"/>
                    <a:pt x="3475062" y="28494"/>
                    <a:pt x="3445921" y="21371"/>
                  </a:cubicBezTo>
                  <a:cubicBezTo>
                    <a:pt x="3397999" y="9714"/>
                    <a:pt x="3349429" y="9066"/>
                    <a:pt x="3301507" y="0"/>
                  </a:cubicBezTo>
                  <a:cubicBezTo>
                    <a:pt x="3247757" y="0"/>
                    <a:pt x="3194655" y="0"/>
                    <a:pt x="3140904" y="0"/>
                  </a:cubicBezTo>
                  <a:cubicBezTo>
                    <a:pt x="3131191" y="7124"/>
                    <a:pt x="3120181" y="3886"/>
                    <a:pt x="3109820" y="4533"/>
                  </a:cubicBezTo>
                  <a:cubicBezTo>
                    <a:pt x="3043766" y="11657"/>
                    <a:pt x="2977711" y="18780"/>
                    <a:pt x="2916190" y="47274"/>
                  </a:cubicBezTo>
                  <a:cubicBezTo>
                    <a:pt x="2893524" y="57636"/>
                    <a:pt x="2876687" y="71235"/>
                    <a:pt x="2887696" y="100377"/>
                  </a:cubicBezTo>
                  <a:cubicBezTo>
                    <a:pt x="2887696" y="100377"/>
                    <a:pt x="2887696" y="100377"/>
                    <a:pt x="2887696" y="100377"/>
                  </a:cubicBezTo>
                  <a:cubicBezTo>
                    <a:pt x="2887696" y="100377"/>
                    <a:pt x="2887696" y="100377"/>
                    <a:pt x="2887696" y="100377"/>
                  </a:cubicBezTo>
                  <a:cubicBezTo>
                    <a:pt x="2878630" y="123042"/>
                    <a:pt x="2887048" y="146356"/>
                    <a:pt x="2882515" y="169022"/>
                  </a:cubicBezTo>
                  <a:cubicBezTo>
                    <a:pt x="2795091" y="195573"/>
                    <a:pt x="2707666" y="221476"/>
                    <a:pt x="2620241" y="248028"/>
                  </a:cubicBezTo>
                  <a:cubicBezTo>
                    <a:pt x="2606641" y="252561"/>
                    <a:pt x="2593042" y="253856"/>
                    <a:pt x="2578795" y="251913"/>
                  </a:cubicBezTo>
                  <a:cubicBezTo>
                    <a:pt x="2455752" y="234428"/>
                    <a:pt x="2332062" y="233781"/>
                    <a:pt x="2209020" y="251913"/>
                  </a:cubicBezTo>
                  <a:cubicBezTo>
                    <a:pt x="2165631" y="258389"/>
                    <a:pt x="2123537" y="267456"/>
                    <a:pt x="2084034" y="287531"/>
                  </a:cubicBezTo>
                  <a:cubicBezTo>
                    <a:pt x="2063959" y="297892"/>
                    <a:pt x="2047769" y="311492"/>
                    <a:pt x="2059426" y="337396"/>
                  </a:cubicBezTo>
                  <a:cubicBezTo>
                    <a:pt x="2047122" y="364594"/>
                    <a:pt x="2058130" y="394384"/>
                    <a:pt x="2052950" y="422230"/>
                  </a:cubicBezTo>
                  <a:cubicBezTo>
                    <a:pt x="1979124" y="444248"/>
                    <a:pt x="1904651" y="465619"/>
                    <a:pt x="1830826" y="488932"/>
                  </a:cubicBezTo>
                  <a:cubicBezTo>
                    <a:pt x="1808160" y="496056"/>
                    <a:pt x="1786789" y="497998"/>
                    <a:pt x="1763476" y="493465"/>
                  </a:cubicBezTo>
                  <a:cubicBezTo>
                    <a:pt x="1653385" y="473390"/>
                    <a:pt x="1542000" y="472095"/>
                    <a:pt x="1431261" y="483104"/>
                  </a:cubicBezTo>
                  <a:cubicBezTo>
                    <a:pt x="1372978" y="488932"/>
                    <a:pt x="1314695" y="497351"/>
                    <a:pt x="1260945" y="522607"/>
                  </a:cubicBezTo>
                  <a:cubicBezTo>
                    <a:pt x="1236336" y="533616"/>
                    <a:pt x="1220794" y="549158"/>
                    <a:pt x="1229213" y="578300"/>
                  </a:cubicBezTo>
                  <a:cubicBezTo>
                    <a:pt x="1218851" y="610032"/>
                    <a:pt x="1230508" y="643059"/>
                    <a:pt x="1223384" y="675439"/>
                  </a:cubicBezTo>
                  <a:cubicBezTo>
                    <a:pt x="1154092" y="696162"/>
                    <a:pt x="1084152" y="717532"/>
                    <a:pt x="1014212" y="738255"/>
                  </a:cubicBezTo>
                  <a:cubicBezTo>
                    <a:pt x="1004498" y="740845"/>
                    <a:pt x="995432" y="746026"/>
                    <a:pt x="983128" y="742788"/>
                  </a:cubicBezTo>
                  <a:cubicBezTo>
                    <a:pt x="839362" y="708466"/>
                    <a:pt x="693654" y="709761"/>
                    <a:pt x="548593" y="729189"/>
                  </a:cubicBezTo>
                  <a:cubicBezTo>
                    <a:pt x="504557" y="735017"/>
                    <a:pt x="461168" y="744731"/>
                    <a:pt x="421665" y="766749"/>
                  </a:cubicBezTo>
                  <a:cubicBezTo>
                    <a:pt x="402885" y="777111"/>
                    <a:pt x="389933" y="790710"/>
                    <a:pt x="402885" y="814023"/>
                  </a:cubicBezTo>
                  <a:cubicBezTo>
                    <a:pt x="393171" y="820499"/>
                    <a:pt x="397704" y="830213"/>
                    <a:pt x="397704" y="837984"/>
                  </a:cubicBezTo>
                  <a:cubicBezTo>
                    <a:pt x="397057" y="867126"/>
                    <a:pt x="397057" y="896268"/>
                    <a:pt x="397057" y="925409"/>
                  </a:cubicBezTo>
                  <a:cubicBezTo>
                    <a:pt x="397057" y="925409"/>
                    <a:pt x="397057" y="925409"/>
                    <a:pt x="397057" y="925409"/>
                  </a:cubicBezTo>
                  <a:cubicBezTo>
                    <a:pt x="397057" y="925409"/>
                    <a:pt x="397057" y="925409"/>
                    <a:pt x="397057" y="925409"/>
                  </a:cubicBezTo>
                  <a:cubicBezTo>
                    <a:pt x="292147" y="957789"/>
                    <a:pt x="187884" y="990168"/>
                    <a:pt x="82974" y="1021253"/>
                  </a:cubicBezTo>
                  <a:cubicBezTo>
                    <a:pt x="60309" y="1027729"/>
                    <a:pt x="38938" y="1040033"/>
                    <a:pt x="14330" y="1038090"/>
                  </a:cubicBezTo>
                  <a:cubicBezTo>
                    <a:pt x="-8336" y="1033557"/>
                    <a:pt x="2673" y="1052337"/>
                    <a:pt x="2673" y="1058166"/>
                  </a:cubicBezTo>
                  <a:cubicBezTo>
                    <a:pt x="2025" y="1437655"/>
                    <a:pt x="2025" y="1816496"/>
                    <a:pt x="1378" y="2195985"/>
                  </a:cubicBezTo>
                  <a:cubicBezTo>
                    <a:pt x="1378" y="2220593"/>
                    <a:pt x="9149" y="2230955"/>
                    <a:pt x="31167" y="2240021"/>
                  </a:cubicBezTo>
                  <a:cubicBezTo>
                    <a:pt x="345249" y="2366301"/>
                    <a:pt x="659332" y="2493230"/>
                    <a:pt x="973414" y="2620158"/>
                  </a:cubicBezTo>
                  <a:cubicBezTo>
                    <a:pt x="1090628" y="2667432"/>
                    <a:pt x="1207842" y="2714058"/>
                    <a:pt x="1325056" y="2760685"/>
                  </a:cubicBezTo>
                  <a:cubicBezTo>
                    <a:pt x="1325056" y="2760685"/>
                    <a:pt x="1325056" y="2760685"/>
                    <a:pt x="1325056" y="2760685"/>
                  </a:cubicBezTo>
                  <a:cubicBezTo>
                    <a:pt x="1325056" y="2760685"/>
                    <a:pt x="1325056" y="2760685"/>
                    <a:pt x="1325056" y="2760685"/>
                  </a:cubicBezTo>
                  <a:cubicBezTo>
                    <a:pt x="1333475" y="2776875"/>
                    <a:pt x="1345779" y="2771046"/>
                    <a:pt x="1358731" y="2767161"/>
                  </a:cubicBezTo>
                  <a:cubicBezTo>
                    <a:pt x="1518686" y="2716649"/>
                    <a:pt x="1679289" y="2666137"/>
                    <a:pt x="1839244" y="2615624"/>
                  </a:cubicBezTo>
                  <a:cubicBezTo>
                    <a:pt x="1850901" y="2620158"/>
                    <a:pt x="1861910" y="2615624"/>
                    <a:pt x="1872919" y="2611739"/>
                  </a:cubicBezTo>
                  <a:cubicBezTo>
                    <a:pt x="2049064" y="2553456"/>
                    <a:pt x="2227152" y="2500353"/>
                    <a:pt x="2403945" y="2442070"/>
                  </a:cubicBezTo>
                  <a:cubicBezTo>
                    <a:pt x="2414954" y="2438184"/>
                    <a:pt x="2426610" y="2436889"/>
                    <a:pt x="2434382" y="2427175"/>
                  </a:cubicBezTo>
                  <a:cubicBezTo>
                    <a:pt x="2595632" y="2372777"/>
                    <a:pt x="2758178" y="2321618"/>
                    <a:pt x="2921371" y="2272401"/>
                  </a:cubicBezTo>
                  <a:cubicBezTo>
                    <a:pt x="2930437" y="2275639"/>
                    <a:pt x="2936913" y="2272401"/>
                    <a:pt x="2942741" y="2265925"/>
                  </a:cubicBezTo>
                  <a:cubicBezTo>
                    <a:pt x="2947275" y="2263982"/>
                    <a:pt x="2952455" y="2261392"/>
                    <a:pt x="2956989" y="2259449"/>
                  </a:cubicBezTo>
                  <a:cubicBezTo>
                    <a:pt x="3145438" y="2199871"/>
                    <a:pt x="3333887" y="2139644"/>
                    <a:pt x="3522336" y="2080066"/>
                  </a:cubicBezTo>
                  <a:cubicBezTo>
                    <a:pt x="3886931" y="1964147"/>
                    <a:pt x="4252173" y="1848228"/>
                    <a:pt x="4617415" y="1733604"/>
                  </a:cubicBezTo>
                  <a:cubicBezTo>
                    <a:pt x="4640728" y="1726480"/>
                    <a:pt x="4648499" y="1716767"/>
                    <a:pt x="4648499" y="1692158"/>
                  </a:cubicBezTo>
                  <a:cubicBezTo>
                    <a:pt x="4645909" y="1571058"/>
                    <a:pt x="4647204" y="1449311"/>
                    <a:pt x="4647204" y="1328211"/>
                  </a:cubicBezTo>
                  <a:close/>
                </a:path>
              </a:pathLst>
            </a:custGeom>
            <a:solidFill>
              <a:schemeClr val="accent3"/>
            </a:solidFill>
            <a:ln w="64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D09EE20-A7C2-482B-966E-7E6FD1EE0BC0}"/>
                </a:ext>
              </a:extLst>
            </p:cNvPr>
            <p:cNvSpPr/>
            <p:nvPr userDrawn="1"/>
          </p:nvSpPr>
          <p:spPr>
            <a:xfrm>
              <a:off x="934654" y="4266873"/>
              <a:ext cx="2032825" cy="1285696"/>
            </a:xfrm>
            <a:custGeom>
              <a:avLst/>
              <a:gdLst>
                <a:gd name="connsiteX0" fmla="*/ 847600 w 2032825"/>
                <a:gd name="connsiteY0" fmla="*/ 490873 h 1285696"/>
                <a:gd name="connsiteX1" fmla="*/ 847600 w 2032825"/>
                <a:gd name="connsiteY1" fmla="*/ 549229 h 1285696"/>
                <a:gd name="connsiteX2" fmla="*/ 847912 w 2032825"/>
                <a:gd name="connsiteY2" fmla="*/ 578875 h 1285696"/>
                <a:gd name="connsiteX3" fmla="*/ 817642 w 2032825"/>
                <a:gd name="connsiteY3" fmla="*/ 624436 h 1285696"/>
                <a:gd name="connsiteX4" fmla="*/ 711853 w 2032825"/>
                <a:gd name="connsiteY4" fmla="*/ 648152 h 1285696"/>
                <a:gd name="connsiteX5" fmla="*/ 588276 w 2032825"/>
                <a:gd name="connsiteY5" fmla="*/ 639727 h 1285696"/>
                <a:gd name="connsiteX6" fmla="*/ 529920 w 2032825"/>
                <a:gd name="connsiteY6" fmla="*/ 616634 h 1285696"/>
                <a:gd name="connsiteX7" fmla="*/ 522431 w 2032825"/>
                <a:gd name="connsiteY7" fmla="*/ 602904 h 1285696"/>
                <a:gd name="connsiteX8" fmla="*/ 522431 w 2032825"/>
                <a:gd name="connsiteY8" fmla="*/ 493994 h 1285696"/>
                <a:gd name="connsiteX9" fmla="*/ 847600 w 2032825"/>
                <a:gd name="connsiteY9" fmla="*/ 490873 h 1285696"/>
                <a:gd name="connsiteX10" fmla="*/ 6905 w 2032825"/>
                <a:gd name="connsiteY10" fmla="*/ 455610 h 1285696"/>
                <a:gd name="connsiteX11" fmla="*/ 10962 w 2032825"/>
                <a:gd name="connsiteY11" fmla="*/ 463412 h 1285696"/>
                <a:gd name="connsiteX12" fmla="*/ 157319 w 2032825"/>
                <a:gd name="connsiteY12" fmla="*/ 523327 h 1285696"/>
                <a:gd name="connsiteX13" fmla="*/ 497779 w 2032825"/>
                <a:gd name="connsiteY13" fmla="*/ 663132 h 1285696"/>
                <a:gd name="connsiteX14" fmla="*/ 628845 w 2032825"/>
                <a:gd name="connsiteY14" fmla="*/ 716494 h 1285696"/>
                <a:gd name="connsiteX15" fmla="*/ 641640 w 2032825"/>
                <a:gd name="connsiteY15" fmla="*/ 733969 h 1285696"/>
                <a:gd name="connsiteX16" fmla="*/ 641328 w 2032825"/>
                <a:gd name="connsiteY16" fmla="*/ 1272277 h 1285696"/>
                <a:gd name="connsiteX17" fmla="*/ 638519 w 2032825"/>
                <a:gd name="connsiteY17" fmla="*/ 1285696 h 1285696"/>
                <a:gd name="connsiteX18" fmla="*/ 469070 w 2032825"/>
                <a:gd name="connsiteY18" fmla="*/ 1217978 h 1285696"/>
                <a:gd name="connsiteX19" fmla="*/ 15019 w 2032825"/>
                <a:gd name="connsiteY19" fmla="*/ 1034798 h 1285696"/>
                <a:gd name="connsiteX20" fmla="*/ 664 w 2032825"/>
                <a:gd name="connsiteY20" fmla="*/ 1013577 h 1285696"/>
                <a:gd name="connsiteX21" fmla="*/ 1288 w 2032825"/>
                <a:gd name="connsiteY21" fmla="*/ 465284 h 1285696"/>
                <a:gd name="connsiteX22" fmla="*/ 6905 w 2032825"/>
                <a:gd name="connsiteY22" fmla="*/ 455610 h 1285696"/>
                <a:gd name="connsiteX23" fmla="*/ 1253280 w 2032825"/>
                <a:gd name="connsiteY23" fmla="*/ 374474 h 1285696"/>
                <a:gd name="connsiteX24" fmla="*/ 1253280 w 2032825"/>
                <a:gd name="connsiteY24" fmla="*/ 481199 h 1285696"/>
                <a:gd name="connsiteX25" fmla="*/ 1242982 w 2032825"/>
                <a:gd name="connsiteY25" fmla="*/ 494930 h 1285696"/>
                <a:gd name="connsiteX26" fmla="*/ 1157789 w 2032825"/>
                <a:gd name="connsiteY26" fmla="*/ 525200 h 1285696"/>
                <a:gd name="connsiteX27" fmla="*/ 990836 w 2032825"/>
                <a:gd name="connsiteY27" fmla="*/ 520207 h 1285696"/>
                <a:gd name="connsiteX28" fmla="*/ 934353 w 2032825"/>
                <a:gd name="connsiteY28" fmla="*/ 496178 h 1285696"/>
                <a:gd name="connsiteX29" fmla="*/ 927799 w 2032825"/>
                <a:gd name="connsiteY29" fmla="*/ 483384 h 1285696"/>
                <a:gd name="connsiteX30" fmla="*/ 927799 w 2032825"/>
                <a:gd name="connsiteY30" fmla="*/ 385396 h 1285696"/>
                <a:gd name="connsiteX31" fmla="*/ 935601 w 2032825"/>
                <a:gd name="connsiteY31" fmla="*/ 378218 h 1285696"/>
                <a:gd name="connsiteX32" fmla="*/ 1014864 w 2032825"/>
                <a:gd name="connsiteY32" fmla="*/ 401311 h 1285696"/>
                <a:gd name="connsiteX33" fmla="*/ 1094128 w 2032825"/>
                <a:gd name="connsiteY33" fmla="*/ 406304 h 1285696"/>
                <a:gd name="connsiteX34" fmla="*/ 1230500 w 2032825"/>
                <a:gd name="connsiteY34" fmla="*/ 386644 h 1285696"/>
                <a:gd name="connsiteX35" fmla="*/ 1253280 w 2032825"/>
                <a:gd name="connsiteY35" fmla="*/ 374474 h 1285696"/>
                <a:gd name="connsiteX36" fmla="*/ 517439 w 2032825"/>
                <a:gd name="connsiteY36" fmla="*/ 344828 h 1285696"/>
                <a:gd name="connsiteX37" fmla="*/ 517439 w 2032825"/>
                <a:gd name="connsiteY37" fmla="*/ 420035 h 1285696"/>
                <a:gd name="connsiteX38" fmla="*/ 517439 w 2032825"/>
                <a:gd name="connsiteY38" fmla="*/ 434077 h 1285696"/>
                <a:gd name="connsiteX39" fmla="*/ 489041 w 2032825"/>
                <a:gd name="connsiteY39" fmla="*/ 477767 h 1285696"/>
                <a:gd name="connsiteX40" fmla="*/ 377011 w 2032825"/>
                <a:gd name="connsiteY40" fmla="*/ 502420 h 1285696"/>
                <a:gd name="connsiteX41" fmla="*/ 242200 w 2032825"/>
                <a:gd name="connsiteY41" fmla="*/ 489937 h 1285696"/>
                <a:gd name="connsiteX42" fmla="*/ 234711 w 2032825"/>
                <a:gd name="connsiteY42" fmla="*/ 487753 h 1285696"/>
                <a:gd name="connsiteX43" fmla="*/ 191646 w 2032825"/>
                <a:gd name="connsiteY43" fmla="*/ 425964 h 1285696"/>
                <a:gd name="connsiteX44" fmla="*/ 191334 w 2032825"/>
                <a:gd name="connsiteY44" fmla="*/ 401623 h 1285696"/>
                <a:gd name="connsiteX45" fmla="*/ 191646 w 2032825"/>
                <a:gd name="connsiteY45" fmla="*/ 359495 h 1285696"/>
                <a:gd name="connsiteX46" fmla="*/ 194455 w 2032825"/>
                <a:gd name="connsiteY46" fmla="*/ 347636 h 1285696"/>
                <a:gd name="connsiteX47" fmla="*/ 271222 w 2032825"/>
                <a:gd name="connsiteY47" fmla="*/ 373225 h 1285696"/>
                <a:gd name="connsiteX48" fmla="*/ 378883 w 2032825"/>
                <a:gd name="connsiteY48" fmla="*/ 378530 h 1285696"/>
                <a:gd name="connsiteX49" fmla="*/ 482488 w 2032825"/>
                <a:gd name="connsiteY49" fmla="*/ 363239 h 1285696"/>
                <a:gd name="connsiteX50" fmla="*/ 517439 w 2032825"/>
                <a:gd name="connsiteY50" fmla="*/ 344828 h 1285696"/>
                <a:gd name="connsiteX51" fmla="*/ 1650536 w 2032825"/>
                <a:gd name="connsiteY51" fmla="*/ 252458 h 1285696"/>
                <a:gd name="connsiteX52" fmla="*/ 1650536 w 2032825"/>
                <a:gd name="connsiteY52" fmla="*/ 356999 h 1285696"/>
                <a:gd name="connsiteX53" fmla="*/ 1634932 w 2032825"/>
                <a:gd name="connsiteY53" fmla="*/ 378844 h 1285696"/>
                <a:gd name="connsiteX54" fmla="*/ 1554421 w 2032825"/>
                <a:gd name="connsiteY54" fmla="*/ 406929 h 1285696"/>
                <a:gd name="connsiteX55" fmla="*/ 1458305 w 2032825"/>
                <a:gd name="connsiteY55" fmla="*/ 412234 h 1285696"/>
                <a:gd name="connsiteX56" fmla="*/ 1342843 w 2032825"/>
                <a:gd name="connsiteY56" fmla="*/ 386333 h 1285696"/>
                <a:gd name="connsiteX57" fmla="*/ 1324743 w 2032825"/>
                <a:gd name="connsiteY57" fmla="*/ 357623 h 1285696"/>
                <a:gd name="connsiteX58" fmla="*/ 1325055 w 2032825"/>
                <a:gd name="connsiteY58" fmla="*/ 267437 h 1285696"/>
                <a:gd name="connsiteX59" fmla="*/ 1334729 w 2032825"/>
                <a:gd name="connsiteY59" fmla="*/ 261820 h 1285696"/>
                <a:gd name="connsiteX60" fmla="*/ 1408376 w 2032825"/>
                <a:gd name="connsiteY60" fmla="*/ 282728 h 1285696"/>
                <a:gd name="connsiteX61" fmla="*/ 1505739 w 2032825"/>
                <a:gd name="connsiteY61" fmla="*/ 288033 h 1285696"/>
                <a:gd name="connsiteX62" fmla="*/ 1628067 w 2032825"/>
                <a:gd name="connsiteY62" fmla="*/ 268061 h 1285696"/>
                <a:gd name="connsiteX63" fmla="*/ 1650536 w 2032825"/>
                <a:gd name="connsiteY63" fmla="*/ 252458 h 1285696"/>
                <a:gd name="connsiteX64" fmla="*/ 917190 w 2032825"/>
                <a:gd name="connsiteY64" fmla="*/ 228429 h 1285696"/>
                <a:gd name="connsiteX65" fmla="*/ 916566 w 2032825"/>
                <a:gd name="connsiteY65" fmla="*/ 337651 h 1285696"/>
                <a:gd name="connsiteX66" fmla="*/ 889417 w 2032825"/>
                <a:gd name="connsiteY66" fmla="*/ 362616 h 1285696"/>
                <a:gd name="connsiteX67" fmla="*/ 787996 w 2032825"/>
                <a:gd name="connsiteY67" fmla="*/ 387269 h 1285696"/>
                <a:gd name="connsiteX68" fmla="*/ 702179 w 2032825"/>
                <a:gd name="connsiteY68" fmla="*/ 386645 h 1285696"/>
                <a:gd name="connsiteX69" fmla="*/ 601695 w 2032825"/>
                <a:gd name="connsiteY69" fmla="*/ 357935 h 1285696"/>
                <a:gd name="connsiteX70" fmla="*/ 589525 w 2032825"/>
                <a:gd name="connsiteY70" fmla="*/ 336403 h 1285696"/>
                <a:gd name="connsiteX71" fmla="*/ 589837 w 2032825"/>
                <a:gd name="connsiteY71" fmla="*/ 280856 h 1285696"/>
                <a:gd name="connsiteX72" fmla="*/ 592646 w 2032825"/>
                <a:gd name="connsiteY72" fmla="*/ 234046 h 1285696"/>
                <a:gd name="connsiteX73" fmla="*/ 717782 w 2032825"/>
                <a:gd name="connsiteY73" fmla="*/ 262443 h 1285696"/>
                <a:gd name="connsiteX74" fmla="*/ 797670 w 2032825"/>
                <a:gd name="connsiteY74" fmla="*/ 262443 h 1285696"/>
                <a:gd name="connsiteX75" fmla="*/ 890665 w 2032825"/>
                <a:gd name="connsiteY75" fmla="*/ 245904 h 1285696"/>
                <a:gd name="connsiteX76" fmla="*/ 917190 w 2032825"/>
                <a:gd name="connsiteY76" fmla="*/ 228429 h 1285696"/>
                <a:gd name="connsiteX77" fmla="*/ 2032187 w 2032825"/>
                <a:gd name="connsiteY77" fmla="*/ 138243 h 1285696"/>
                <a:gd name="connsiteX78" fmla="*/ 2032811 w 2032825"/>
                <a:gd name="connsiteY78" fmla="*/ 164456 h 1285696"/>
                <a:gd name="connsiteX79" fmla="*/ 2032811 w 2032825"/>
                <a:gd name="connsiteY79" fmla="*/ 237791 h 1285696"/>
                <a:gd name="connsiteX80" fmla="*/ 2019080 w 2032825"/>
                <a:gd name="connsiteY80" fmla="*/ 263068 h 1285696"/>
                <a:gd name="connsiteX81" fmla="*/ 1927334 w 2032825"/>
                <a:gd name="connsiteY81" fmla="*/ 293338 h 1285696"/>
                <a:gd name="connsiteX82" fmla="*/ 1858368 w 2032825"/>
                <a:gd name="connsiteY82" fmla="*/ 298332 h 1285696"/>
                <a:gd name="connsiteX83" fmla="*/ 1741345 w 2032825"/>
                <a:gd name="connsiteY83" fmla="*/ 278359 h 1285696"/>
                <a:gd name="connsiteX84" fmla="*/ 1734168 w 2032825"/>
                <a:gd name="connsiteY84" fmla="*/ 275551 h 1285696"/>
                <a:gd name="connsiteX85" fmla="*/ 1706707 w 2032825"/>
                <a:gd name="connsiteY85" fmla="*/ 234358 h 1285696"/>
                <a:gd name="connsiteX86" fmla="*/ 1707331 w 2032825"/>
                <a:gd name="connsiteY86" fmla="*/ 140427 h 1285696"/>
                <a:gd name="connsiteX87" fmla="*/ 1778481 w 2032825"/>
                <a:gd name="connsiteY87" fmla="*/ 165704 h 1285696"/>
                <a:gd name="connsiteX88" fmla="*/ 1923278 w 2032825"/>
                <a:gd name="connsiteY88" fmla="*/ 169761 h 1285696"/>
                <a:gd name="connsiteX89" fmla="*/ 1992867 w 2032825"/>
                <a:gd name="connsiteY89" fmla="*/ 158527 h 1285696"/>
                <a:gd name="connsiteX90" fmla="*/ 2032187 w 2032825"/>
                <a:gd name="connsiteY90" fmla="*/ 138243 h 1285696"/>
                <a:gd name="connsiteX91" fmla="*/ 1312885 w 2032825"/>
                <a:gd name="connsiteY91" fmla="*/ 117335 h 1285696"/>
                <a:gd name="connsiteX92" fmla="*/ 1315069 w 2032825"/>
                <a:gd name="connsiteY92" fmla="*/ 126697 h 1285696"/>
                <a:gd name="connsiteX93" fmla="*/ 1315381 w 2032825"/>
                <a:gd name="connsiteY93" fmla="*/ 214386 h 1285696"/>
                <a:gd name="connsiteX94" fmla="*/ 1301650 w 2032825"/>
                <a:gd name="connsiteY94" fmla="*/ 239975 h 1285696"/>
                <a:gd name="connsiteX95" fmla="*/ 1222387 w 2032825"/>
                <a:gd name="connsiteY95" fmla="*/ 268061 h 1285696"/>
                <a:gd name="connsiteX96" fmla="*/ 1114726 w 2032825"/>
                <a:gd name="connsiteY96" fmla="*/ 272742 h 1285696"/>
                <a:gd name="connsiteX97" fmla="*/ 1001447 w 2032825"/>
                <a:gd name="connsiteY97" fmla="*/ 243096 h 1285696"/>
                <a:gd name="connsiteX98" fmla="*/ 989589 w 2032825"/>
                <a:gd name="connsiteY98" fmla="*/ 220940 h 1285696"/>
                <a:gd name="connsiteX99" fmla="*/ 989589 w 2032825"/>
                <a:gd name="connsiteY99" fmla="*/ 159151 h 1285696"/>
                <a:gd name="connsiteX100" fmla="*/ 992709 w 2032825"/>
                <a:gd name="connsiteY100" fmla="*/ 118271 h 1285696"/>
                <a:gd name="connsiteX101" fmla="*/ 1068540 w 2032825"/>
                <a:gd name="connsiteY101" fmla="*/ 143548 h 1285696"/>
                <a:gd name="connsiteX102" fmla="*/ 1181507 w 2032825"/>
                <a:gd name="connsiteY102" fmla="*/ 148853 h 1285696"/>
                <a:gd name="connsiteX103" fmla="*/ 1295721 w 2032825"/>
                <a:gd name="connsiteY103" fmla="*/ 128569 h 1285696"/>
                <a:gd name="connsiteX104" fmla="*/ 1312885 w 2032825"/>
                <a:gd name="connsiteY104" fmla="*/ 117335 h 1285696"/>
                <a:gd name="connsiteX105" fmla="*/ 1714196 w 2032825"/>
                <a:gd name="connsiteY105" fmla="*/ 0 h 1285696"/>
                <a:gd name="connsiteX106" fmla="*/ 1715444 w 2032825"/>
                <a:gd name="connsiteY106" fmla="*/ 29958 h 1285696"/>
                <a:gd name="connsiteX107" fmla="*/ 1715444 w 2032825"/>
                <a:gd name="connsiteY107" fmla="*/ 97051 h 1285696"/>
                <a:gd name="connsiteX108" fmla="*/ 1700153 w 2032825"/>
                <a:gd name="connsiteY108" fmla="*/ 125762 h 1285696"/>
                <a:gd name="connsiteX109" fmla="*/ 1615584 w 2032825"/>
                <a:gd name="connsiteY109" fmla="*/ 154159 h 1285696"/>
                <a:gd name="connsiteX110" fmla="*/ 1437709 w 2032825"/>
                <a:gd name="connsiteY110" fmla="*/ 144485 h 1285696"/>
                <a:gd name="connsiteX111" fmla="*/ 1430219 w 2032825"/>
                <a:gd name="connsiteY111" fmla="*/ 142301 h 1285696"/>
                <a:gd name="connsiteX112" fmla="*/ 1389651 w 2032825"/>
                <a:gd name="connsiteY112" fmla="*/ 83633 h 1285696"/>
                <a:gd name="connsiteX113" fmla="*/ 1389027 w 2032825"/>
                <a:gd name="connsiteY113" fmla="*/ 37136 h 1285696"/>
                <a:gd name="connsiteX114" fmla="*/ 1391524 w 2032825"/>
                <a:gd name="connsiteY114" fmla="*/ 4057 h 1285696"/>
                <a:gd name="connsiteX115" fmla="*/ 1521341 w 2032825"/>
                <a:gd name="connsiteY115" fmla="*/ 33079 h 1285696"/>
                <a:gd name="connsiteX116" fmla="*/ 1655216 w 2032825"/>
                <a:gd name="connsiteY116" fmla="*/ 25277 h 1285696"/>
                <a:gd name="connsiteX117" fmla="*/ 1714196 w 2032825"/>
                <a:gd name="connsiteY117" fmla="*/ 0 h 12856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2032825" h="1285696">
                  <a:moveTo>
                    <a:pt x="847600" y="490873"/>
                  </a:moveTo>
                  <a:cubicBezTo>
                    <a:pt x="847600" y="511157"/>
                    <a:pt x="847600" y="530193"/>
                    <a:pt x="847600" y="549229"/>
                  </a:cubicBezTo>
                  <a:cubicBezTo>
                    <a:pt x="847600" y="559215"/>
                    <a:pt x="846352" y="569201"/>
                    <a:pt x="847912" y="578875"/>
                  </a:cubicBezTo>
                  <a:cubicBezTo>
                    <a:pt x="852281" y="604152"/>
                    <a:pt x="837302" y="615386"/>
                    <a:pt x="817642" y="624436"/>
                  </a:cubicBezTo>
                  <a:cubicBezTo>
                    <a:pt x="783939" y="639415"/>
                    <a:pt x="748364" y="644408"/>
                    <a:pt x="711853" y="648152"/>
                  </a:cubicBezTo>
                  <a:cubicBezTo>
                    <a:pt x="670036" y="652209"/>
                    <a:pt x="628844" y="647841"/>
                    <a:pt x="588276" y="639727"/>
                  </a:cubicBezTo>
                  <a:cubicBezTo>
                    <a:pt x="567680" y="635358"/>
                    <a:pt x="547708" y="628805"/>
                    <a:pt x="529920" y="616634"/>
                  </a:cubicBezTo>
                  <a:cubicBezTo>
                    <a:pt x="524928" y="613202"/>
                    <a:pt x="522431" y="609145"/>
                    <a:pt x="522431" y="602904"/>
                  </a:cubicBezTo>
                  <a:cubicBezTo>
                    <a:pt x="522743" y="566704"/>
                    <a:pt x="522431" y="531129"/>
                    <a:pt x="522431" y="493994"/>
                  </a:cubicBezTo>
                  <a:cubicBezTo>
                    <a:pt x="610433" y="535810"/>
                    <a:pt x="788932" y="534250"/>
                    <a:pt x="847600" y="490873"/>
                  </a:cubicBezTo>
                  <a:close/>
                  <a:moveTo>
                    <a:pt x="6905" y="455610"/>
                  </a:moveTo>
                  <a:cubicBezTo>
                    <a:pt x="2536" y="460915"/>
                    <a:pt x="7529" y="462163"/>
                    <a:pt x="10962" y="463412"/>
                  </a:cubicBezTo>
                  <a:cubicBezTo>
                    <a:pt x="59644" y="483384"/>
                    <a:pt x="108638" y="503355"/>
                    <a:pt x="157319" y="523327"/>
                  </a:cubicBezTo>
                  <a:cubicBezTo>
                    <a:pt x="270910" y="569825"/>
                    <a:pt x="384189" y="616634"/>
                    <a:pt x="497779" y="663132"/>
                  </a:cubicBezTo>
                  <a:cubicBezTo>
                    <a:pt x="541468" y="680919"/>
                    <a:pt x="584844" y="699019"/>
                    <a:pt x="628845" y="716494"/>
                  </a:cubicBezTo>
                  <a:cubicBezTo>
                    <a:pt x="637583" y="719927"/>
                    <a:pt x="641640" y="723983"/>
                    <a:pt x="641640" y="733969"/>
                  </a:cubicBezTo>
                  <a:cubicBezTo>
                    <a:pt x="641328" y="913405"/>
                    <a:pt x="641328" y="1092841"/>
                    <a:pt x="641328" y="1272277"/>
                  </a:cubicBezTo>
                  <a:cubicBezTo>
                    <a:pt x="641328" y="1276958"/>
                    <a:pt x="642888" y="1281951"/>
                    <a:pt x="638519" y="1285696"/>
                  </a:cubicBezTo>
                  <a:cubicBezTo>
                    <a:pt x="582036" y="1263227"/>
                    <a:pt x="525553" y="1240758"/>
                    <a:pt x="469070" y="1217978"/>
                  </a:cubicBezTo>
                  <a:cubicBezTo>
                    <a:pt x="317719" y="1156814"/>
                    <a:pt x="166369" y="1095649"/>
                    <a:pt x="15019" y="1034798"/>
                  </a:cubicBezTo>
                  <a:cubicBezTo>
                    <a:pt x="4409" y="1030429"/>
                    <a:pt x="664" y="1025748"/>
                    <a:pt x="664" y="1013577"/>
                  </a:cubicBezTo>
                  <a:cubicBezTo>
                    <a:pt x="1288" y="830709"/>
                    <a:pt x="976" y="648152"/>
                    <a:pt x="1288" y="465284"/>
                  </a:cubicBezTo>
                  <a:cubicBezTo>
                    <a:pt x="1288" y="462475"/>
                    <a:pt x="-4017" y="453425"/>
                    <a:pt x="6905" y="455610"/>
                  </a:cubicBezTo>
                  <a:close/>
                  <a:moveTo>
                    <a:pt x="1253280" y="374474"/>
                  </a:moveTo>
                  <a:cubicBezTo>
                    <a:pt x="1253280" y="410985"/>
                    <a:pt x="1253280" y="445936"/>
                    <a:pt x="1253280" y="481199"/>
                  </a:cubicBezTo>
                  <a:cubicBezTo>
                    <a:pt x="1253280" y="488377"/>
                    <a:pt x="1247975" y="491497"/>
                    <a:pt x="1242982" y="494930"/>
                  </a:cubicBezTo>
                  <a:cubicBezTo>
                    <a:pt x="1217393" y="513030"/>
                    <a:pt x="1187747" y="520207"/>
                    <a:pt x="1157789" y="525200"/>
                  </a:cubicBezTo>
                  <a:cubicBezTo>
                    <a:pt x="1101930" y="534874"/>
                    <a:pt x="1046071" y="533002"/>
                    <a:pt x="990836" y="520207"/>
                  </a:cubicBezTo>
                  <a:cubicBezTo>
                    <a:pt x="971176" y="515526"/>
                    <a:pt x="950892" y="509909"/>
                    <a:pt x="934353" y="496178"/>
                  </a:cubicBezTo>
                  <a:cubicBezTo>
                    <a:pt x="929983" y="492434"/>
                    <a:pt x="927487" y="489313"/>
                    <a:pt x="927799" y="483384"/>
                  </a:cubicBezTo>
                  <a:cubicBezTo>
                    <a:pt x="928111" y="450617"/>
                    <a:pt x="927799" y="418162"/>
                    <a:pt x="927799" y="385396"/>
                  </a:cubicBezTo>
                  <a:cubicBezTo>
                    <a:pt x="927799" y="380403"/>
                    <a:pt x="927175" y="372601"/>
                    <a:pt x="935601" y="378218"/>
                  </a:cubicBezTo>
                  <a:cubicBezTo>
                    <a:pt x="959629" y="394134"/>
                    <a:pt x="987715" y="397566"/>
                    <a:pt x="1014864" y="401311"/>
                  </a:cubicBezTo>
                  <a:cubicBezTo>
                    <a:pt x="1041078" y="404744"/>
                    <a:pt x="1067915" y="407552"/>
                    <a:pt x="1094128" y="406304"/>
                  </a:cubicBezTo>
                  <a:cubicBezTo>
                    <a:pt x="1140001" y="404432"/>
                    <a:pt x="1186499" y="403495"/>
                    <a:pt x="1230500" y="386644"/>
                  </a:cubicBezTo>
                  <a:cubicBezTo>
                    <a:pt x="1238301" y="383836"/>
                    <a:pt x="1245166" y="379467"/>
                    <a:pt x="1253280" y="374474"/>
                  </a:cubicBezTo>
                  <a:close/>
                  <a:moveTo>
                    <a:pt x="517439" y="344828"/>
                  </a:moveTo>
                  <a:cubicBezTo>
                    <a:pt x="517439" y="371353"/>
                    <a:pt x="517439" y="395694"/>
                    <a:pt x="517439" y="420035"/>
                  </a:cubicBezTo>
                  <a:cubicBezTo>
                    <a:pt x="517439" y="424715"/>
                    <a:pt x="516503" y="429709"/>
                    <a:pt x="517439" y="434077"/>
                  </a:cubicBezTo>
                  <a:cubicBezTo>
                    <a:pt x="522744" y="458419"/>
                    <a:pt x="507765" y="469341"/>
                    <a:pt x="489041" y="477767"/>
                  </a:cubicBezTo>
                  <a:cubicBezTo>
                    <a:pt x="453466" y="493994"/>
                    <a:pt x="415707" y="501171"/>
                    <a:pt x="377011" y="502420"/>
                  </a:cubicBezTo>
                  <a:cubicBezTo>
                    <a:pt x="331450" y="503980"/>
                    <a:pt x="286201" y="503356"/>
                    <a:pt x="242200" y="489937"/>
                  </a:cubicBezTo>
                  <a:cubicBezTo>
                    <a:pt x="239704" y="489313"/>
                    <a:pt x="237207" y="488689"/>
                    <a:pt x="234711" y="487753"/>
                  </a:cubicBezTo>
                  <a:cubicBezTo>
                    <a:pt x="191646" y="471525"/>
                    <a:pt x="191958" y="471525"/>
                    <a:pt x="191646" y="425964"/>
                  </a:cubicBezTo>
                  <a:cubicBezTo>
                    <a:pt x="191646" y="417850"/>
                    <a:pt x="191334" y="409737"/>
                    <a:pt x="191334" y="401623"/>
                  </a:cubicBezTo>
                  <a:cubicBezTo>
                    <a:pt x="191334" y="387580"/>
                    <a:pt x="191334" y="373537"/>
                    <a:pt x="191646" y="359495"/>
                  </a:cubicBezTo>
                  <a:cubicBezTo>
                    <a:pt x="191958" y="355438"/>
                    <a:pt x="189774" y="350445"/>
                    <a:pt x="194455" y="347636"/>
                  </a:cubicBezTo>
                  <a:cubicBezTo>
                    <a:pt x="216923" y="365424"/>
                    <a:pt x="244385" y="369481"/>
                    <a:pt x="271222" y="373225"/>
                  </a:cubicBezTo>
                  <a:cubicBezTo>
                    <a:pt x="306797" y="378218"/>
                    <a:pt x="342996" y="380715"/>
                    <a:pt x="378883" y="378530"/>
                  </a:cubicBezTo>
                  <a:cubicBezTo>
                    <a:pt x="413834" y="376346"/>
                    <a:pt x="448785" y="374474"/>
                    <a:pt x="482488" y="363239"/>
                  </a:cubicBezTo>
                  <a:cubicBezTo>
                    <a:pt x="494346" y="359495"/>
                    <a:pt x="505893" y="355126"/>
                    <a:pt x="517439" y="344828"/>
                  </a:cubicBezTo>
                  <a:close/>
                  <a:moveTo>
                    <a:pt x="1650536" y="252458"/>
                  </a:moveTo>
                  <a:cubicBezTo>
                    <a:pt x="1650536" y="288969"/>
                    <a:pt x="1650224" y="322984"/>
                    <a:pt x="1650536" y="356999"/>
                  </a:cubicBezTo>
                  <a:cubicBezTo>
                    <a:pt x="1650536" y="368545"/>
                    <a:pt x="1642422" y="373539"/>
                    <a:pt x="1634932" y="378844"/>
                  </a:cubicBezTo>
                  <a:cubicBezTo>
                    <a:pt x="1610904" y="395695"/>
                    <a:pt x="1582818" y="401936"/>
                    <a:pt x="1554421" y="406929"/>
                  </a:cubicBezTo>
                  <a:cubicBezTo>
                    <a:pt x="1522590" y="412547"/>
                    <a:pt x="1490448" y="413795"/>
                    <a:pt x="1458305" y="412234"/>
                  </a:cubicBezTo>
                  <a:cubicBezTo>
                    <a:pt x="1418361" y="410050"/>
                    <a:pt x="1379354" y="404121"/>
                    <a:pt x="1342843" y="386333"/>
                  </a:cubicBezTo>
                  <a:cubicBezTo>
                    <a:pt x="1330672" y="380404"/>
                    <a:pt x="1324119" y="372915"/>
                    <a:pt x="1324743" y="357623"/>
                  </a:cubicBezTo>
                  <a:cubicBezTo>
                    <a:pt x="1326303" y="327665"/>
                    <a:pt x="1325367" y="297395"/>
                    <a:pt x="1325055" y="267437"/>
                  </a:cubicBezTo>
                  <a:cubicBezTo>
                    <a:pt x="1325055" y="259323"/>
                    <a:pt x="1325679" y="256202"/>
                    <a:pt x="1334729" y="261820"/>
                  </a:cubicBezTo>
                  <a:cubicBezTo>
                    <a:pt x="1357197" y="275551"/>
                    <a:pt x="1382787" y="279295"/>
                    <a:pt x="1408376" y="282728"/>
                  </a:cubicBezTo>
                  <a:cubicBezTo>
                    <a:pt x="1440518" y="287097"/>
                    <a:pt x="1473285" y="290218"/>
                    <a:pt x="1505739" y="288033"/>
                  </a:cubicBezTo>
                  <a:cubicBezTo>
                    <a:pt x="1546931" y="285224"/>
                    <a:pt x="1588435" y="283352"/>
                    <a:pt x="1628067" y="268061"/>
                  </a:cubicBezTo>
                  <a:cubicBezTo>
                    <a:pt x="1636181" y="264940"/>
                    <a:pt x="1642110" y="259011"/>
                    <a:pt x="1650536" y="252458"/>
                  </a:cubicBezTo>
                  <a:close/>
                  <a:moveTo>
                    <a:pt x="917190" y="228429"/>
                  </a:moveTo>
                  <a:cubicBezTo>
                    <a:pt x="917190" y="266813"/>
                    <a:pt x="918438" y="302388"/>
                    <a:pt x="916566" y="337651"/>
                  </a:cubicBezTo>
                  <a:cubicBezTo>
                    <a:pt x="915942" y="351694"/>
                    <a:pt x="900651" y="357311"/>
                    <a:pt x="889417" y="362616"/>
                  </a:cubicBezTo>
                  <a:cubicBezTo>
                    <a:pt x="857274" y="377595"/>
                    <a:pt x="822947" y="383837"/>
                    <a:pt x="787996" y="387269"/>
                  </a:cubicBezTo>
                  <a:cubicBezTo>
                    <a:pt x="759287" y="390078"/>
                    <a:pt x="730577" y="389454"/>
                    <a:pt x="702179" y="386645"/>
                  </a:cubicBezTo>
                  <a:cubicBezTo>
                    <a:pt x="666916" y="383212"/>
                    <a:pt x="632901" y="375723"/>
                    <a:pt x="601695" y="357935"/>
                  </a:cubicBezTo>
                  <a:cubicBezTo>
                    <a:pt x="593270" y="352942"/>
                    <a:pt x="588901" y="347013"/>
                    <a:pt x="589525" y="336403"/>
                  </a:cubicBezTo>
                  <a:cubicBezTo>
                    <a:pt x="590461" y="317991"/>
                    <a:pt x="589837" y="299579"/>
                    <a:pt x="589837" y="280856"/>
                  </a:cubicBezTo>
                  <a:cubicBezTo>
                    <a:pt x="593270" y="265252"/>
                    <a:pt x="587652" y="249337"/>
                    <a:pt x="592646" y="234046"/>
                  </a:cubicBezTo>
                  <a:cubicBezTo>
                    <a:pt x="631341" y="255890"/>
                    <a:pt x="674406" y="260571"/>
                    <a:pt x="717782" y="262443"/>
                  </a:cubicBezTo>
                  <a:cubicBezTo>
                    <a:pt x="744307" y="263380"/>
                    <a:pt x="771145" y="263692"/>
                    <a:pt x="797670" y="262443"/>
                  </a:cubicBezTo>
                  <a:cubicBezTo>
                    <a:pt x="829189" y="260884"/>
                    <a:pt x="860707" y="256203"/>
                    <a:pt x="890665" y="245904"/>
                  </a:cubicBezTo>
                  <a:cubicBezTo>
                    <a:pt x="899715" y="242784"/>
                    <a:pt x="908452" y="238103"/>
                    <a:pt x="917190" y="228429"/>
                  </a:cubicBezTo>
                  <a:close/>
                  <a:moveTo>
                    <a:pt x="2032187" y="138243"/>
                  </a:moveTo>
                  <a:cubicBezTo>
                    <a:pt x="2032499" y="147293"/>
                    <a:pt x="2032811" y="155718"/>
                    <a:pt x="2032811" y="164456"/>
                  </a:cubicBezTo>
                  <a:cubicBezTo>
                    <a:pt x="2032811" y="188797"/>
                    <a:pt x="2031875" y="213450"/>
                    <a:pt x="2032811" y="237791"/>
                  </a:cubicBezTo>
                  <a:cubicBezTo>
                    <a:pt x="2033123" y="249649"/>
                    <a:pt x="2028442" y="256827"/>
                    <a:pt x="2019080" y="263068"/>
                  </a:cubicBezTo>
                  <a:cubicBezTo>
                    <a:pt x="1991307" y="281480"/>
                    <a:pt x="1959477" y="288657"/>
                    <a:pt x="1927334" y="293338"/>
                  </a:cubicBezTo>
                  <a:cubicBezTo>
                    <a:pt x="1904554" y="296459"/>
                    <a:pt x="1881461" y="299580"/>
                    <a:pt x="1858368" y="298332"/>
                  </a:cubicBezTo>
                  <a:cubicBezTo>
                    <a:pt x="1818737" y="296147"/>
                    <a:pt x="1778793" y="293338"/>
                    <a:pt x="1741345" y="278359"/>
                  </a:cubicBezTo>
                  <a:cubicBezTo>
                    <a:pt x="1738849" y="277423"/>
                    <a:pt x="1736352" y="276799"/>
                    <a:pt x="1734168" y="275551"/>
                  </a:cubicBezTo>
                  <a:cubicBezTo>
                    <a:pt x="1716068" y="268061"/>
                    <a:pt x="1704522" y="257763"/>
                    <a:pt x="1706707" y="234358"/>
                  </a:cubicBezTo>
                  <a:cubicBezTo>
                    <a:pt x="1709515" y="204400"/>
                    <a:pt x="1707331" y="173818"/>
                    <a:pt x="1707331" y="140427"/>
                  </a:cubicBezTo>
                  <a:cubicBezTo>
                    <a:pt x="1729799" y="157279"/>
                    <a:pt x="1754140" y="162272"/>
                    <a:pt x="1778481" y="165704"/>
                  </a:cubicBezTo>
                  <a:cubicBezTo>
                    <a:pt x="1826538" y="172882"/>
                    <a:pt x="1874596" y="173818"/>
                    <a:pt x="1923278" y="169761"/>
                  </a:cubicBezTo>
                  <a:cubicBezTo>
                    <a:pt x="1946682" y="167889"/>
                    <a:pt x="1970087" y="164456"/>
                    <a:pt x="1992867" y="158527"/>
                  </a:cubicBezTo>
                  <a:cubicBezTo>
                    <a:pt x="2007534" y="154782"/>
                    <a:pt x="2021577" y="149789"/>
                    <a:pt x="2032187" y="138243"/>
                  </a:cubicBezTo>
                  <a:close/>
                  <a:moveTo>
                    <a:pt x="1312885" y="117335"/>
                  </a:moveTo>
                  <a:cubicBezTo>
                    <a:pt x="1316942" y="119831"/>
                    <a:pt x="1315069" y="123576"/>
                    <a:pt x="1315069" y="126697"/>
                  </a:cubicBezTo>
                  <a:cubicBezTo>
                    <a:pt x="1315381" y="156030"/>
                    <a:pt x="1314757" y="185364"/>
                    <a:pt x="1315381" y="214386"/>
                  </a:cubicBezTo>
                  <a:cubicBezTo>
                    <a:pt x="1315693" y="226245"/>
                    <a:pt x="1311012" y="233422"/>
                    <a:pt x="1301650" y="239975"/>
                  </a:cubicBezTo>
                  <a:cubicBezTo>
                    <a:pt x="1277622" y="256202"/>
                    <a:pt x="1250161" y="262443"/>
                    <a:pt x="1222387" y="268061"/>
                  </a:cubicBezTo>
                  <a:cubicBezTo>
                    <a:pt x="1186812" y="274926"/>
                    <a:pt x="1150613" y="274926"/>
                    <a:pt x="1114726" y="272742"/>
                  </a:cubicBezTo>
                  <a:cubicBezTo>
                    <a:pt x="1075406" y="270245"/>
                    <a:pt x="1036398" y="264316"/>
                    <a:pt x="1001447" y="243096"/>
                  </a:cubicBezTo>
                  <a:cubicBezTo>
                    <a:pt x="992709" y="237790"/>
                    <a:pt x="988965" y="231550"/>
                    <a:pt x="989589" y="220940"/>
                  </a:cubicBezTo>
                  <a:cubicBezTo>
                    <a:pt x="990213" y="200343"/>
                    <a:pt x="989589" y="179747"/>
                    <a:pt x="989589" y="159151"/>
                  </a:cubicBezTo>
                  <a:cubicBezTo>
                    <a:pt x="992085" y="145420"/>
                    <a:pt x="986780" y="131378"/>
                    <a:pt x="992709" y="118271"/>
                  </a:cubicBezTo>
                  <a:cubicBezTo>
                    <a:pt x="1015178" y="134810"/>
                    <a:pt x="1042015" y="139803"/>
                    <a:pt x="1068540" y="143548"/>
                  </a:cubicBezTo>
                  <a:cubicBezTo>
                    <a:pt x="1105988" y="149165"/>
                    <a:pt x="1143747" y="151037"/>
                    <a:pt x="1181507" y="148853"/>
                  </a:cubicBezTo>
                  <a:cubicBezTo>
                    <a:pt x="1220203" y="146669"/>
                    <a:pt x="1259210" y="143860"/>
                    <a:pt x="1295721" y="128569"/>
                  </a:cubicBezTo>
                  <a:cubicBezTo>
                    <a:pt x="1302275" y="125760"/>
                    <a:pt x="1307268" y="121703"/>
                    <a:pt x="1312885" y="117335"/>
                  </a:cubicBezTo>
                  <a:close/>
                  <a:moveTo>
                    <a:pt x="1714196" y="0"/>
                  </a:moveTo>
                  <a:cubicBezTo>
                    <a:pt x="1715132" y="9674"/>
                    <a:pt x="1715132" y="19972"/>
                    <a:pt x="1715444" y="29958"/>
                  </a:cubicBezTo>
                  <a:cubicBezTo>
                    <a:pt x="1715444" y="52426"/>
                    <a:pt x="1714196" y="74583"/>
                    <a:pt x="1715444" y="97051"/>
                  </a:cubicBezTo>
                  <a:cubicBezTo>
                    <a:pt x="1716068" y="110782"/>
                    <a:pt x="1710451" y="118896"/>
                    <a:pt x="1700153" y="125762"/>
                  </a:cubicBezTo>
                  <a:cubicBezTo>
                    <a:pt x="1674564" y="142613"/>
                    <a:pt x="1645230" y="149478"/>
                    <a:pt x="1615584" y="154159"/>
                  </a:cubicBezTo>
                  <a:cubicBezTo>
                    <a:pt x="1555668" y="163521"/>
                    <a:pt x="1496376" y="161649"/>
                    <a:pt x="1437709" y="144485"/>
                  </a:cubicBezTo>
                  <a:cubicBezTo>
                    <a:pt x="1435212" y="143861"/>
                    <a:pt x="1432716" y="143237"/>
                    <a:pt x="1430219" y="142301"/>
                  </a:cubicBezTo>
                  <a:cubicBezTo>
                    <a:pt x="1389651" y="127010"/>
                    <a:pt x="1389651" y="127010"/>
                    <a:pt x="1389651" y="83633"/>
                  </a:cubicBezTo>
                  <a:cubicBezTo>
                    <a:pt x="1389651" y="68030"/>
                    <a:pt x="1389339" y="52738"/>
                    <a:pt x="1389027" y="37136"/>
                  </a:cubicBezTo>
                  <a:cubicBezTo>
                    <a:pt x="1391211" y="26213"/>
                    <a:pt x="1387155" y="14667"/>
                    <a:pt x="1391524" y="4057"/>
                  </a:cubicBezTo>
                  <a:cubicBezTo>
                    <a:pt x="1431780" y="27774"/>
                    <a:pt x="1476405" y="31206"/>
                    <a:pt x="1521341" y="33079"/>
                  </a:cubicBezTo>
                  <a:cubicBezTo>
                    <a:pt x="1566278" y="34951"/>
                    <a:pt x="1611215" y="34639"/>
                    <a:pt x="1655216" y="25277"/>
                  </a:cubicBezTo>
                  <a:cubicBezTo>
                    <a:pt x="1676436" y="20908"/>
                    <a:pt x="1698281" y="17163"/>
                    <a:pt x="1714196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64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6BB5858D-E6BB-43B2-A302-0EC77123D7DC}"/>
                </a:ext>
              </a:extLst>
            </p:cNvPr>
            <p:cNvSpPr/>
            <p:nvPr userDrawn="1"/>
          </p:nvSpPr>
          <p:spPr>
            <a:xfrm>
              <a:off x="-707925" y="5549449"/>
              <a:ext cx="1435485" cy="1104698"/>
            </a:xfrm>
            <a:custGeom>
              <a:avLst/>
              <a:gdLst>
                <a:gd name="connsiteX0" fmla="*/ 2942011 w 2978923"/>
                <a:gd name="connsiteY0" fmla="*/ 593862 h 2292475"/>
                <a:gd name="connsiteX1" fmla="*/ 2629224 w 2978923"/>
                <a:gd name="connsiteY1" fmla="*/ 467582 h 2292475"/>
                <a:gd name="connsiteX2" fmla="*/ 2599435 w 2978923"/>
                <a:gd name="connsiteY2" fmla="*/ 463696 h 2292475"/>
                <a:gd name="connsiteX3" fmla="*/ 2597492 w 2978923"/>
                <a:gd name="connsiteY3" fmla="*/ 395051 h 2292475"/>
                <a:gd name="connsiteX4" fmla="*/ 2602025 w 2978923"/>
                <a:gd name="connsiteY4" fmla="*/ 386633 h 2292475"/>
                <a:gd name="connsiteX5" fmla="*/ 2580007 w 2978923"/>
                <a:gd name="connsiteY5" fmla="*/ 341949 h 2292475"/>
                <a:gd name="connsiteX6" fmla="*/ 2523667 w 2978923"/>
                <a:gd name="connsiteY6" fmla="*/ 318636 h 2292475"/>
                <a:gd name="connsiteX7" fmla="*/ 2216708 w 2978923"/>
                <a:gd name="connsiteY7" fmla="*/ 287551 h 2292475"/>
                <a:gd name="connsiteX8" fmla="*/ 2164900 w 2978923"/>
                <a:gd name="connsiteY8" fmla="*/ 278485 h 2292475"/>
                <a:gd name="connsiteX9" fmla="*/ 1924644 w 2978923"/>
                <a:gd name="connsiteY9" fmla="*/ 181346 h 2292475"/>
                <a:gd name="connsiteX10" fmla="*/ 1898093 w 2978923"/>
                <a:gd name="connsiteY10" fmla="*/ 175518 h 2292475"/>
                <a:gd name="connsiteX11" fmla="*/ 1897445 w 2978923"/>
                <a:gd name="connsiteY11" fmla="*/ 95216 h 2292475"/>
                <a:gd name="connsiteX12" fmla="*/ 1870246 w 2978923"/>
                <a:gd name="connsiteY12" fmla="*/ 49237 h 2292475"/>
                <a:gd name="connsiteX13" fmla="*/ 1786707 w 2978923"/>
                <a:gd name="connsiteY13" fmla="*/ 21391 h 2292475"/>
                <a:gd name="connsiteX14" fmla="*/ 1390380 w 2978923"/>
                <a:gd name="connsiteY14" fmla="*/ 11677 h 2292475"/>
                <a:gd name="connsiteX15" fmla="*/ 1251796 w 2978923"/>
                <a:gd name="connsiteY15" fmla="*/ 49237 h 2292475"/>
                <a:gd name="connsiteX16" fmla="*/ 1227835 w 2978923"/>
                <a:gd name="connsiteY16" fmla="*/ 99750 h 2292475"/>
                <a:gd name="connsiteX17" fmla="*/ 1227835 w 2978923"/>
                <a:gd name="connsiteY17" fmla="*/ 99750 h 2292475"/>
                <a:gd name="connsiteX18" fmla="*/ 1223302 w 2978923"/>
                <a:gd name="connsiteY18" fmla="*/ 124358 h 2292475"/>
                <a:gd name="connsiteX19" fmla="*/ 1222006 w 2978923"/>
                <a:gd name="connsiteY19" fmla="*/ 207250 h 2292475"/>
                <a:gd name="connsiteX20" fmla="*/ 1191570 w 2978923"/>
                <a:gd name="connsiteY20" fmla="*/ 210488 h 2292475"/>
                <a:gd name="connsiteX21" fmla="*/ 1034852 w 2978923"/>
                <a:gd name="connsiteY21" fmla="*/ 256467 h 2292475"/>
                <a:gd name="connsiteX22" fmla="*/ 979807 w 2978923"/>
                <a:gd name="connsiteY22" fmla="*/ 257762 h 2292475"/>
                <a:gd name="connsiteX23" fmla="*/ 810785 w 2978923"/>
                <a:gd name="connsiteY23" fmla="*/ 233801 h 2292475"/>
                <a:gd name="connsiteX24" fmla="*/ 491523 w 2978923"/>
                <a:gd name="connsiteY24" fmla="*/ 255172 h 2292475"/>
                <a:gd name="connsiteX25" fmla="*/ 452019 w 2978923"/>
                <a:gd name="connsiteY25" fmla="*/ 273304 h 2292475"/>
                <a:gd name="connsiteX26" fmla="*/ 422230 w 2978923"/>
                <a:gd name="connsiteY26" fmla="*/ 288847 h 2292475"/>
                <a:gd name="connsiteX27" fmla="*/ 398917 w 2978923"/>
                <a:gd name="connsiteY27" fmla="*/ 337416 h 2292475"/>
                <a:gd name="connsiteX28" fmla="*/ 394384 w 2978923"/>
                <a:gd name="connsiteY28" fmla="*/ 362024 h 2292475"/>
                <a:gd name="connsiteX29" fmla="*/ 392441 w 2978923"/>
                <a:gd name="connsiteY29" fmla="*/ 454630 h 2292475"/>
                <a:gd name="connsiteX30" fmla="*/ 338691 w 2978923"/>
                <a:gd name="connsiteY30" fmla="*/ 469525 h 2292475"/>
                <a:gd name="connsiteX31" fmla="*/ 5828 w 2978923"/>
                <a:gd name="connsiteY31" fmla="*/ 562131 h 2292475"/>
                <a:gd name="connsiteX32" fmla="*/ 1295 w 2978923"/>
                <a:gd name="connsiteY32" fmla="*/ 572492 h 2292475"/>
                <a:gd name="connsiteX33" fmla="*/ 648 w 2978923"/>
                <a:gd name="connsiteY33" fmla="*/ 577672 h 2292475"/>
                <a:gd name="connsiteX34" fmla="*/ 0 w 2978923"/>
                <a:gd name="connsiteY34" fmla="*/ 1732329 h 2292475"/>
                <a:gd name="connsiteX35" fmla="*/ 19428 w 2978923"/>
                <a:gd name="connsiteY35" fmla="*/ 1758233 h 2292475"/>
                <a:gd name="connsiteX36" fmla="*/ 1329507 w 2978923"/>
                <a:gd name="connsiteY36" fmla="*/ 2287316 h 2292475"/>
                <a:gd name="connsiteX37" fmla="*/ 1329507 w 2978923"/>
                <a:gd name="connsiteY37" fmla="*/ 2287316 h 2292475"/>
                <a:gd name="connsiteX38" fmla="*/ 1330154 w 2978923"/>
                <a:gd name="connsiteY38" fmla="*/ 2297677 h 2292475"/>
                <a:gd name="connsiteX39" fmla="*/ 1341164 w 2978923"/>
                <a:gd name="connsiteY39" fmla="*/ 2297677 h 2292475"/>
                <a:gd name="connsiteX40" fmla="*/ 1390380 w 2978923"/>
                <a:gd name="connsiteY40" fmla="*/ 2286668 h 2292475"/>
                <a:gd name="connsiteX41" fmla="*/ 2421995 w 2978923"/>
                <a:gd name="connsiteY41" fmla="*/ 1955101 h 2292475"/>
                <a:gd name="connsiteX42" fmla="*/ 2942011 w 2978923"/>
                <a:gd name="connsiteY42" fmla="*/ 1788022 h 2292475"/>
                <a:gd name="connsiteX43" fmla="*/ 2982810 w 2978923"/>
                <a:gd name="connsiteY43" fmla="*/ 1732977 h 2292475"/>
                <a:gd name="connsiteX44" fmla="*/ 2982810 w 2978923"/>
                <a:gd name="connsiteY44" fmla="*/ 651498 h 2292475"/>
                <a:gd name="connsiteX45" fmla="*/ 2942011 w 2978923"/>
                <a:gd name="connsiteY45" fmla="*/ 593862 h 2292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978923" h="2292475">
                  <a:moveTo>
                    <a:pt x="2942011" y="593862"/>
                  </a:moveTo>
                  <a:cubicBezTo>
                    <a:pt x="2838396" y="550474"/>
                    <a:pt x="2733487" y="510323"/>
                    <a:pt x="2629224" y="467582"/>
                  </a:cubicBezTo>
                  <a:cubicBezTo>
                    <a:pt x="2619510" y="463696"/>
                    <a:pt x="2609796" y="458516"/>
                    <a:pt x="2599435" y="463696"/>
                  </a:cubicBezTo>
                  <a:cubicBezTo>
                    <a:pt x="2598787" y="441031"/>
                    <a:pt x="2598140" y="417717"/>
                    <a:pt x="2597492" y="395051"/>
                  </a:cubicBezTo>
                  <a:cubicBezTo>
                    <a:pt x="2599435" y="392461"/>
                    <a:pt x="2600730" y="389871"/>
                    <a:pt x="2602025" y="386633"/>
                  </a:cubicBezTo>
                  <a:cubicBezTo>
                    <a:pt x="2606558" y="365910"/>
                    <a:pt x="2595549" y="352311"/>
                    <a:pt x="2580007" y="341949"/>
                  </a:cubicBezTo>
                  <a:cubicBezTo>
                    <a:pt x="2562522" y="330940"/>
                    <a:pt x="2543094" y="323816"/>
                    <a:pt x="2523667" y="318636"/>
                  </a:cubicBezTo>
                  <a:cubicBezTo>
                    <a:pt x="2423290" y="291437"/>
                    <a:pt x="2320323" y="285609"/>
                    <a:pt x="2216708" y="287551"/>
                  </a:cubicBezTo>
                  <a:cubicBezTo>
                    <a:pt x="2198575" y="288199"/>
                    <a:pt x="2181738" y="284961"/>
                    <a:pt x="2164900" y="278485"/>
                  </a:cubicBezTo>
                  <a:cubicBezTo>
                    <a:pt x="2084599" y="246753"/>
                    <a:pt x="2004945" y="212431"/>
                    <a:pt x="1924644" y="181346"/>
                  </a:cubicBezTo>
                  <a:cubicBezTo>
                    <a:pt x="1916225" y="178108"/>
                    <a:pt x="1907807" y="170985"/>
                    <a:pt x="1898093" y="175518"/>
                  </a:cubicBezTo>
                  <a:cubicBezTo>
                    <a:pt x="1898093" y="148966"/>
                    <a:pt x="1897445" y="121768"/>
                    <a:pt x="1897445" y="95216"/>
                  </a:cubicBezTo>
                  <a:cubicBezTo>
                    <a:pt x="1903273" y="71255"/>
                    <a:pt x="1888379" y="58304"/>
                    <a:pt x="1870246" y="49237"/>
                  </a:cubicBezTo>
                  <a:cubicBezTo>
                    <a:pt x="1843695" y="35638"/>
                    <a:pt x="1815849" y="27219"/>
                    <a:pt x="1786707" y="21391"/>
                  </a:cubicBezTo>
                  <a:cubicBezTo>
                    <a:pt x="1655246" y="-4513"/>
                    <a:pt x="1523137" y="-5808"/>
                    <a:pt x="1390380" y="11677"/>
                  </a:cubicBezTo>
                  <a:cubicBezTo>
                    <a:pt x="1342458" y="18153"/>
                    <a:pt x="1295184" y="27219"/>
                    <a:pt x="1251796" y="49237"/>
                  </a:cubicBezTo>
                  <a:cubicBezTo>
                    <a:pt x="1231073" y="59599"/>
                    <a:pt x="1216178" y="73846"/>
                    <a:pt x="1227835" y="99750"/>
                  </a:cubicBezTo>
                  <a:cubicBezTo>
                    <a:pt x="1227835" y="99750"/>
                    <a:pt x="1227835" y="99750"/>
                    <a:pt x="1227835" y="99750"/>
                  </a:cubicBezTo>
                  <a:cubicBezTo>
                    <a:pt x="1218769" y="106226"/>
                    <a:pt x="1223302" y="115939"/>
                    <a:pt x="1223302" y="124358"/>
                  </a:cubicBezTo>
                  <a:cubicBezTo>
                    <a:pt x="1222654" y="152204"/>
                    <a:pt x="1222654" y="179403"/>
                    <a:pt x="1222006" y="207250"/>
                  </a:cubicBezTo>
                  <a:cubicBezTo>
                    <a:pt x="1211645" y="202717"/>
                    <a:pt x="1201283" y="207250"/>
                    <a:pt x="1191570" y="210488"/>
                  </a:cubicBezTo>
                  <a:cubicBezTo>
                    <a:pt x="1139115" y="225383"/>
                    <a:pt x="1086660" y="240277"/>
                    <a:pt x="1034852" y="256467"/>
                  </a:cubicBezTo>
                  <a:cubicBezTo>
                    <a:pt x="1016720" y="262295"/>
                    <a:pt x="998587" y="262943"/>
                    <a:pt x="979807" y="257762"/>
                  </a:cubicBezTo>
                  <a:cubicBezTo>
                    <a:pt x="924114" y="243515"/>
                    <a:pt x="867773" y="235096"/>
                    <a:pt x="810785" y="233801"/>
                  </a:cubicBezTo>
                  <a:cubicBezTo>
                    <a:pt x="703933" y="231211"/>
                    <a:pt x="597080" y="230563"/>
                    <a:pt x="491523" y="255172"/>
                  </a:cubicBezTo>
                  <a:cubicBezTo>
                    <a:pt x="477275" y="258410"/>
                    <a:pt x="461733" y="259705"/>
                    <a:pt x="452019" y="273304"/>
                  </a:cubicBezTo>
                  <a:cubicBezTo>
                    <a:pt x="442305" y="278485"/>
                    <a:pt x="431944" y="284313"/>
                    <a:pt x="422230" y="288847"/>
                  </a:cubicBezTo>
                  <a:cubicBezTo>
                    <a:pt x="400860" y="298560"/>
                    <a:pt x="391146" y="314102"/>
                    <a:pt x="398917" y="337416"/>
                  </a:cubicBezTo>
                  <a:cubicBezTo>
                    <a:pt x="391146" y="344539"/>
                    <a:pt x="395031" y="354253"/>
                    <a:pt x="394384" y="362024"/>
                  </a:cubicBezTo>
                  <a:cubicBezTo>
                    <a:pt x="393089" y="393109"/>
                    <a:pt x="393089" y="423546"/>
                    <a:pt x="392441" y="454630"/>
                  </a:cubicBezTo>
                  <a:cubicBezTo>
                    <a:pt x="374308" y="459811"/>
                    <a:pt x="356824" y="464344"/>
                    <a:pt x="338691" y="469525"/>
                  </a:cubicBezTo>
                  <a:cubicBezTo>
                    <a:pt x="227305" y="498666"/>
                    <a:pt x="119157" y="540760"/>
                    <a:pt x="5828" y="562131"/>
                  </a:cubicBezTo>
                  <a:cubicBezTo>
                    <a:pt x="0" y="563425"/>
                    <a:pt x="0" y="567959"/>
                    <a:pt x="1295" y="572492"/>
                  </a:cubicBezTo>
                  <a:cubicBezTo>
                    <a:pt x="1295" y="574435"/>
                    <a:pt x="648" y="575730"/>
                    <a:pt x="648" y="577672"/>
                  </a:cubicBezTo>
                  <a:cubicBezTo>
                    <a:pt x="648" y="962342"/>
                    <a:pt x="648" y="1347012"/>
                    <a:pt x="0" y="1732329"/>
                  </a:cubicBezTo>
                  <a:cubicBezTo>
                    <a:pt x="0" y="1747871"/>
                    <a:pt x="6476" y="1753052"/>
                    <a:pt x="19428" y="1758233"/>
                  </a:cubicBezTo>
                  <a:cubicBezTo>
                    <a:pt x="455905" y="1934378"/>
                    <a:pt x="893030" y="2111171"/>
                    <a:pt x="1329507" y="2287316"/>
                  </a:cubicBezTo>
                  <a:lnTo>
                    <a:pt x="1329507" y="2287316"/>
                  </a:lnTo>
                  <a:cubicBezTo>
                    <a:pt x="1329507" y="2290554"/>
                    <a:pt x="1329507" y="2294439"/>
                    <a:pt x="1330154" y="2297677"/>
                  </a:cubicBezTo>
                  <a:cubicBezTo>
                    <a:pt x="1334040" y="2297677"/>
                    <a:pt x="1337278" y="2297677"/>
                    <a:pt x="1341164" y="2297677"/>
                  </a:cubicBezTo>
                  <a:cubicBezTo>
                    <a:pt x="1357353" y="2291849"/>
                    <a:pt x="1374191" y="2291849"/>
                    <a:pt x="1390380" y="2286668"/>
                  </a:cubicBezTo>
                  <a:cubicBezTo>
                    <a:pt x="1734252" y="2175930"/>
                    <a:pt x="2078123" y="2065839"/>
                    <a:pt x="2421995" y="1955101"/>
                  </a:cubicBezTo>
                  <a:cubicBezTo>
                    <a:pt x="2595549" y="1899408"/>
                    <a:pt x="2768456" y="1844363"/>
                    <a:pt x="2942011" y="1788022"/>
                  </a:cubicBezTo>
                  <a:cubicBezTo>
                    <a:pt x="2977629" y="1776366"/>
                    <a:pt x="2982810" y="1771185"/>
                    <a:pt x="2982810" y="1732977"/>
                  </a:cubicBezTo>
                  <a:cubicBezTo>
                    <a:pt x="2982810" y="1372268"/>
                    <a:pt x="2982810" y="1012207"/>
                    <a:pt x="2982810" y="651498"/>
                  </a:cubicBezTo>
                  <a:cubicBezTo>
                    <a:pt x="2980867" y="612643"/>
                    <a:pt x="2977629" y="608757"/>
                    <a:pt x="2942011" y="593862"/>
                  </a:cubicBezTo>
                  <a:close/>
                </a:path>
              </a:pathLst>
            </a:custGeom>
            <a:solidFill>
              <a:schemeClr val="accent1"/>
            </a:solidFill>
            <a:ln w="64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E29FA49-E917-4A42-98D4-D241FB2F7D62}"/>
                </a:ext>
              </a:extLst>
            </p:cNvPr>
            <p:cNvSpPr/>
            <p:nvPr userDrawn="1"/>
          </p:nvSpPr>
          <p:spPr>
            <a:xfrm>
              <a:off x="48710" y="3668339"/>
              <a:ext cx="2237483" cy="1332504"/>
            </a:xfrm>
            <a:custGeom>
              <a:avLst/>
              <a:gdLst>
                <a:gd name="connsiteX0" fmla="*/ 4647204 w 4643235"/>
                <a:gd name="connsiteY0" fmla="*/ 1328211 h 2765218"/>
                <a:gd name="connsiteX1" fmla="*/ 4645909 w 4643235"/>
                <a:gd name="connsiteY1" fmla="*/ 1299070 h 2765218"/>
                <a:gd name="connsiteX2" fmla="*/ 4646556 w 4643235"/>
                <a:gd name="connsiteY2" fmla="*/ 638526 h 2765218"/>
                <a:gd name="connsiteX3" fmla="*/ 4624538 w 4643235"/>
                <a:gd name="connsiteY3" fmla="*/ 605499 h 2765218"/>
                <a:gd name="connsiteX4" fmla="*/ 4217203 w 4643235"/>
                <a:gd name="connsiteY4" fmla="*/ 433887 h 2765218"/>
                <a:gd name="connsiteX5" fmla="*/ 4215908 w 4643235"/>
                <a:gd name="connsiteY5" fmla="*/ 380784 h 2765218"/>
                <a:gd name="connsiteX6" fmla="*/ 4215908 w 4643235"/>
                <a:gd name="connsiteY6" fmla="*/ 380784 h 2765218"/>
                <a:gd name="connsiteX7" fmla="*/ 4215908 w 4643235"/>
                <a:gd name="connsiteY7" fmla="*/ 380784 h 2765218"/>
                <a:gd name="connsiteX8" fmla="*/ 4192594 w 4643235"/>
                <a:gd name="connsiteY8" fmla="*/ 340633 h 2765218"/>
                <a:gd name="connsiteX9" fmla="*/ 4148558 w 4643235"/>
                <a:gd name="connsiteY9" fmla="*/ 321853 h 2765218"/>
                <a:gd name="connsiteX10" fmla="*/ 3925139 w 4643235"/>
                <a:gd name="connsiteY10" fmla="*/ 290121 h 2765218"/>
                <a:gd name="connsiteX11" fmla="*/ 3832533 w 4643235"/>
                <a:gd name="connsiteY11" fmla="*/ 271341 h 2765218"/>
                <a:gd name="connsiteX12" fmla="*/ 3558602 w 4643235"/>
                <a:gd name="connsiteY12" fmla="*/ 154775 h 2765218"/>
                <a:gd name="connsiteX13" fmla="*/ 3557306 w 4643235"/>
                <a:gd name="connsiteY13" fmla="*/ 91958 h 2765218"/>
                <a:gd name="connsiteX14" fmla="*/ 3531403 w 4643235"/>
                <a:gd name="connsiteY14" fmla="*/ 50512 h 2765218"/>
                <a:gd name="connsiteX15" fmla="*/ 3445920 w 4643235"/>
                <a:gd name="connsiteY15" fmla="*/ 21371 h 2765218"/>
                <a:gd name="connsiteX16" fmla="*/ 3301507 w 4643235"/>
                <a:gd name="connsiteY16" fmla="*/ 0 h 2765218"/>
                <a:gd name="connsiteX17" fmla="*/ 3140905 w 4643235"/>
                <a:gd name="connsiteY17" fmla="*/ 0 h 2765218"/>
                <a:gd name="connsiteX18" fmla="*/ 3109820 w 4643235"/>
                <a:gd name="connsiteY18" fmla="*/ 4533 h 2765218"/>
                <a:gd name="connsiteX19" fmla="*/ 2916190 w 4643235"/>
                <a:gd name="connsiteY19" fmla="*/ 47274 h 2765218"/>
                <a:gd name="connsiteX20" fmla="*/ 2887696 w 4643235"/>
                <a:gd name="connsiteY20" fmla="*/ 100377 h 2765218"/>
                <a:gd name="connsiteX21" fmla="*/ 2887696 w 4643235"/>
                <a:gd name="connsiteY21" fmla="*/ 100377 h 2765218"/>
                <a:gd name="connsiteX22" fmla="*/ 2887696 w 4643235"/>
                <a:gd name="connsiteY22" fmla="*/ 100377 h 2765218"/>
                <a:gd name="connsiteX23" fmla="*/ 2882515 w 4643235"/>
                <a:gd name="connsiteY23" fmla="*/ 169022 h 2765218"/>
                <a:gd name="connsiteX24" fmla="*/ 2620240 w 4643235"/>
                <a:gd name="connsiteY24" fmla="*/ 248028 h 2765218"/>
                <a:gd name="connsiteX25" fmla="*/ 2578795 w 4643235"/>
                <a:gd name="connsiteY25" fmla="*/ 251913 h 2765218"/>
                <a:gd name="connsiteX26" fmla="*/ 2209019 w 4643235"/>
                <a:gd name="connsiteY26" fmla="*/ 251913 h 2765218"/>
                <a:gd name="connsiteX27" fmla="*/ 2084034 w 4643235"/>
                <a:gd name="connsiteY27" fmla="*/ 287531 h 2765218"/>
                <a:gd name="connsiteX28" fmla="*/ 2059426 w 4643235"/>
                <a:gd name="connsiteY28" fmla="*/ 337395 h 2765218"/>
                <a:gd name="connsiteX29" fmla="*/ 2052950 w 4643235"/>
                <a:gd name="connsiteY29" fmla="*/ 422230 h 2765218"/>
                <a:gd name="connsiteX30" fmla="*/ 1830826 w 4643235"/>
                <a:gd name="connsiteY30" fmla="*/ 488932 h 2765218"/>
                <a:gd name="connsiteX31" fmla="*/ 1763476 w 4643235"/>
                <a:gd name="connsiteY31" fmla="*/ 493465 h 2765218"/>
                <a:gd name="connsiteX32" fmla="*/ 1431261 w 4643235"/>
                <a:gd name="connsiteY32" fmla="*/ 483104 h 2765218"/>
                <a:gd name="connsiteX33" fmla="*/ 1260945 w 4643235"/>
                <a:gd name="connsiteY33" fmla="*/ 522607 h 2765218"/>
                <a:gd name="connsiteX34" fmla="*/ 1229213 w 4643235"/>
                <a:gd name="connsiteY34" fmla="*/ 578300 h 2765218"/>
                <a:gd name="connsiteX35" fmla="*/ 1223384 w 4643235"/>
                <a:gd name="connsiteY35" fmla="*/ 675439 h 2765218"/>
                <a:gd name="connsiteX36" fmla="*/ 1014212 w 4643235"/>
                <a:gd name="connsiteY36" fmla="*/ 738255 h 2765218"/>
                <a:gd name="connsiteX37" fmla="*/ 983128 w 4643235"/>
                <a:gd name="connsiteY37" fmla="*/ 742788 h 2765218"/>
                <a:gd name="connsiteX38" fmla="*/ 548593 w 4643235"/>
                <a:gd name="connsiteY38" fmla="*/ 729189 h 2765218"/>
                <a:gd name="connsiteX39" fmla="*/ 421665 w 4643235"/>
                <a:gd name="connsiteY39" fmla="*/ 766749 h 2765218"/>
                <a:gd name="connsiteX40" fmla="*/ 402885 w 4643235"/>
                <a:gd name="connsiteY40" fmla="*/ 814023 h 2765218"/>
                <a:gd name="connsiteX41" fmla="*/ 397704 w 4643235"/>
                <a:gd name="connsiteY41" fmla="*/ 837984 h 2765218"/>
                <a:gd name="connsiteX42" fmla="*/ 397057 w 4643235"/>
                <a:gd name="connsiteY42" fmla="*/ 925409 h 2765218"/>
                <a:gd name="connsiteX43" fmla="*/ 397057 w 4643235"/>
                <a:gd name="connsiteY43" fmla="*/ 925409 h 2765218"/>
                <a:gd name="connsiteX44" fmla="*/ 397057 w 4643235"/>
                <a:gd name="connsiteY44" fmla="*/ 925409 h 2765218"/>
                <a:gd name="connsiteX45" fmla="*/ 82974 w 4643235"/>
                <a:gd name="connsiteY45" fmla="*/ 1021253 h 2765218"/>
                <a:gd name="connsiteX46" fmla="*/ 14330 w 4643235"/>
                <a:gd name="connsiteY46" fmla="*/ 1038090 h 2765218"/>
                <a:gd name="connsiteX47" fmla="*/ 2673 w 4643235"/>
                <a:gd name="connsiteY47" fmla="*/ 1058166 h 2765218"/>
                <a:gd name="connsiteX48" fmla="*/ 1378 w 4643235"/>
                <a:gd name="connsiteY48" fmla="*/ 2195985 h 2765218"/>
                <a:gd name="connsiteX49" fmla="*/ 31167 w 4643235"/>
                <a:gd name="connsiteY49" fmla="*/ 2240021 h 2765218"/>
                <a:gd name="connsiteX50" fmla="*/ 973414 w 4643235"/>
                <a:gd name="connsiteY50" fmla="*/ 2620158 h 2765218"/>
                <a:gd name="connsiteX51" fmla="*/ 1325056 w 4643235"/>
                <a:gd name="connsiteY51" fmla="*/ 2760685 h 2765218"/>
                <a:gd name="connsiteX52" fmla="*/ 1325056 w 4643235"/>
                <a:gd name="connsiteY52" fmla="*/ 2760685 h 2765218"/>
                <a:gd name="connsiteX53" fmla="*/ 1325056 w 4643235"/>
                <a:gd name="connsiteY53" fmla="*/ 2760685 h 2765218"/>
                <a:gd name="connsiteX54" fmla="*/ 1358731 w 4643235"/>
                <a:gd name="connsiteY54" fmla="*/ 2767161 h 2765218"/>
                <a:gd name="connsiteX55" fmla="*/ 1839244 w 4643235"/>
                <a:gd name="connsiteY55" fmla="*/ 2615624 h 2765218"/>
                <a:gd name="connsiteX56" fmla="*/ 1872919 w 4643235"/>
                <a:gd name="connsiteY56" fmla="*/ 2611739 h 2765218"/>
                <a:gd name="connsiteX57" fmla="*/ 2403945 w 4643235"/>
                <a:gd name="connsiteY57" fmla="*/ 2442070 h 2765218"/>
                <a:gd name="connsiteX58" fmla="*/ 2434382 w 4643235"/>
                <a:gd name="connsiteY58" fmla="*/ 2427175 h 2765218"/>
                <a:gd name="connsiteX59" fmla="*/ 2921371 w 4643235"/>
                <a:gd name="connsiteY59" fmla="*/ 2272401 h 2765218"/>
                <a:gd name="connsiteX60" fmla="*/ 2942741 w 4643235"/>
                <a:gd name="connsiteY60" fmla="*/ 2265925 h 2765218"/>
                <a:gd name="connsiteX61" fmla="*/ 2956988 w 4643235"/>
                <a:gd name="connsiteY61" fmla="*/ 2259449 h 2765218"/>
                <a:gd name="connsiteX62" fmla="*/ 3522336 w 4643235"/>
                <a:gd name="connsiteY62" fmla="*/ 2080066 h 2765218"/>
                <a:gd name="connsiteX63" fmla="*/ 4617415 w 4643235"/>
                <a:gd name="connsiteY63" fmla="*/ 1733604 h 2765218"/>
                <a:gd name="connsiteX64" fmla="*/ 4648499 w 4643235"/>
                <a:gd name="connsiteY64" fmla="*/ 1692158 h 2765218"/>
                <a:gd name="connsiteX65" fmla="*/ 4647204 w 4643235"/>
                <a:gd name="connsiteY65" fmla="*/ 1328211 h 2765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4643235" h="2765218">
                  <a:moveTo>
                    <a:pt x="4647204" y="1328211"/>
                  </a:moveTo>
                  <a:cubicBezTo>
                    <a:pt x="4646556" y="1318498"/>
                    <a:pt x="4645909" y="1308784"/>
                    <a:pt x="4645909" y="1299070"/>
                  </a:cubicBezTo>
                  <a:cubicBezTo>
                    <a:pt x="4645909" y="1078888"/>
                    <a:pt x="4645261" y="858707"/>
                    <a:pt x="4646556" y="638526"/>
                  </a:cubicBezTo>
                  <a:cubicBezTo>
                    <a:pt x="4646556" y="620393"/>
                    <a:pt x="4640728" y="612622"/>
                    <a:pt x="4624538" y="605499"/>
                  </a:cubicBezTo>
                  <a:cubicBezTo>
                    <a:pt x="4488544" y="548511"/>
                    <a:pt x="4352549" y="490875"/>
                    <a:pt x="4217203" y="433887"/>
                  </a:cubicBezTo>
                  <a:cubicBezTo>
                    <a:pt x="4216555" y="416402"/>
                    <a:pt x="4216555" y="398269"/>
                    <a:pt x="4215908" y="380784"/>
                  </a:cubicBezTo>
                  <a:cubicBezTo>
                    <a:pt x="4215908" y="380784"/>
                    <a:pt x="4215908" y="380784"/>
                    <a:pt x="4215908" y="380784"/>
                  </a:cubicBezTo>
                  <a:cubicBezTo>
                    <a:pt x="4215908" y="380784"/>
                    <a:pt x="4215908" y="380784"/>
                    <a:pt x="4215908" y="380784"/>
                  </a:cubicBezTo>
                  <a:cubicBezTo>
                    <a:pt x="4220441" y="360061"/>
                    <a:pt x="4207489" y="349052"/>
                    <a:pt x="4192594" y="340633"/>
                  </a:cubicBezTo>
                  <a:cubicBezTo>
                    <a:pt x="4178995" y="332862"/>
                    <a:pt x="4164100" y="326386"/>
                    <a:pt x="4148558" y="321853"/>
                  </a:cubicBezTo>
                  <a:cubicBezTo>
                    <a:pt x="4076027" y="299188"/>
                    <a:pt x="4000907" y="291416"/>
                    <a:pt x="3925139" y="290121"/>
                  </a:cubicBezTo>
                  <a:cubicBezTo>
                    <a:pt x="3892759" y="289474"/>
                    <a:pt x="3862322" y="284293"/>
                    <a:pt x="3832533" y="271341"/>
                  </a:cubicBezTo>
                  <a:cubicBezTo>
                    <a:pt x="3741870" y="231190"/>
                    <a:pt x="3649912" y="193630"/>
                    <a:pt x="3558602" y="154775"/>
                  </a:cubicBezTo>
                  <a:cubicBezTo>
                    <a:pt x="3557954" y="134052"/>
                    <a:pt x="3557306" y="112681"/>
                    <a:pt x="3557306" y="91958"/>
                  </a:cubicBezTo>
                  <a:cubicBezTo>
                    <a:pt x="3562487" y="69292"/>
                    <a:pt x="3546945" y="58931"/>
                    <a:pt x="3531403" y="50512"/>
                  </a:cubicBezTo>
                  <a:cubicBezTo>
                    <a:pt x="3504852" y="36265"/>
                    <a:pt x="3475062" y="28494"/>
                    <a:pt x="3445920" y="21371"/>
                  </a:cubicBezTo>
                  <a:cubicBezTo>
                    <a:pt x="3397999" y="9714"/>
                    <a:pt x="3349429" y="9066"/>
                    <a:pt x="3301507" y="0"/>
                  </a:cubicBezTo>
                  <a:cubicBezTo>
                    <a:pt x="3247757" y="0"/>
                    <a:pt x="3194655" y="0"/>
                    <a:pt x="3140905" y="0"/>
                  </a:cubicBezTo>
                  <a:cubicBezTo>
                    <a:pt x="3131191" y="7124"/>
                    <a:pt x="3120182" y="3886"/>
                    <a:pt x="3109820" y="4533"/>
                  </a:cubicBezTo>
                  <a:cubicBezTo>
                    <a:pt x="3043766" y="11657"/>
                    <a:pt x="2977711" y="18780"/>
                    <a:pt x="2916190" y="47274"/>
                  </a:cubicBezTo>
                  <a:cubicBezTo>
                    <a:pt x="2893524" y="57636"/>
                    <a:pt x="2876687" y="71235"/>
                    <a:pt x="2887696" y="100377"/>
                  </a:cubicBezTo>
                  <a:cubicBezTo>
                    <a:pt x="2887696" y="100377"/>
                    <a:pt x="2887696" y="100377"/>
                    <a:pt x="2887696" y="100377"/>
                  </a:cubicBezTo>
                  <a:cubicBezTo>
                    <a:pt x="2887696" y="100377"/>
                    <a:pt x="2887696" y="100377"/>
                    <a:pt x="2887696" y="100377"/>
                  </a:cubicBezTo>
                  <a:cubicBezTo>
                    <a:pt x="2878630" y="123042"/>
                    <a:pt x="2887048" y="146356"/>
                    <a:pt x="2882515" y="169022"/>
                  </a:cubicBezTo>
                  <a:cubicBezTo>
                    <a:pt x="2795090" y="195573"/>
                    <a:pt x="2707665" y="221476"/>
                    <a:pt x="2620240" y="248028"/>
                  </a:cubicBezTo>
                  <a:cubicBezTo>
                    <a:pt x="2606641" y="252561"/>
                    <a:pt x="2593042" y="253856"/>
                    <a:pt x="2578795" y="251913"/>
                  </a:cubicBezTo>
                  <a:cubicBezTo>
                    <a:pt x="2455752" y="234428"/>
                    <a:pt x="2332062" y="233781"/>
                    <a:pt x="2209019" y="251913"/>
                  </a:cubicBezTo>
                  <a:cubicBezTo>
                    <a:pt x="2165631" y="258389"/>
                    <a:pt x="2123537" y="267456"/>
                    <a:pt x="2084034" y="287531"/>
                  </a:cubicBezTo>
                  <a:cubicBezTo>
                    <a:pt x="2063959" y="297892"/>
                    <a:pt x="2047769" y="311492"/>
                    <a:pt x="2059426" y="337395"/>
                  </a:cubicBezTo>
                  <a:cubicBezTo>
                    <a:pt x="2047121" y="364594"/>
                    <a:pt x="2058131" y="394384"/>
                    <a:pt x="2052950" y="422230"/>
                  </a:cubicBezTo>
                  <a:cubicBezTo>
                    <a:pt x="1979124" y="444248"/>
                    <a:pt x="1904651" y="465619"/>
                    <a:pt x="1830826" y="488932"/>
                  </a:cubicBezTo>
                  <a:cubicBezTo>
                    <a:pt x="1808160" y="496056"/>
                    <a:pt x="1786789" y="497998"/>
                    <a:pt x="1763476" y="493465"/>
                  </a:cubicBezTo>
                  <a:cubicBezTo>
                    <a:pt x="1653385" y="473390"/>
                    <a:pt x="1542000" y="472095"/>
                    <a:pt x="1431261" y="483104"/>
                  </a:cubicBezTo>
                  <a:cubicBezTo>
                    <a:pt x="1372978" y="488932"/>
                    <a:pt x="1314695" y="497351"/>
                    <a:pt x="1260945" y="522607"/>
                  </a:cubicBezTo>
                  <a:cubicBezTo>
                    <a:pt x="1236336" y="533616"/>
                    <a:pt x="1220794" y="549158"/>
                    <a:pt x="1229213" y="578300"/>
                  </a:cubicBezTo>
                  <a:cubicBezTo>
                    <a:pt x="1218851" y="610032"/>
                    <a:pt x="1230508" y="643059"/>
                    <a:pt x="1223384" y="675439"/>
                  </a:cubicBezTo>
                  <a:cubicBezTo>
                    <a:pt x="1154092" y="696162"/>
                    <a:pt x="1084152" y="717532"/>
                    <a:pt x="1014212" y="738255"/>
                  </a:cubicBezTo>
                  <a:cubicBezTo>
                    <a:pt x="1004498" y="740845"/>
                    <a:pt x="995432" y="746026"/>
                    <a:pt x="983128" y="742788"/>
                  </a:cubicBezTo>
                  <a:cubicBezTo>
                    <a:pt x="839362" y="708466"/>
                    <a:pt x="693654" y="709761"/>
                    <a:pt x="548593" y="729189"/>
                  </a:cubicBezTo>
                  <a:cubicBezTo>
                    <a:pt x="504557" y="735017"/>
                    <a:pt x="461168" y="744731"/>
                    <a:pt x="421665" y="766749"/>
                  </a:cubicBezTo>
                  <a:cubicBezTo>
                    <a:pt x="402885" y="777111"/>
                    <a:pt x="389933" y="790710"/>
                    <a:pt x="402885" y="814023"/>
                  </a:cubicBezTo>
                  <a:cubicBezTo>
                    <a:pt x="393171" y="820499"/>
                    <a:pt x="397704" y="830213"/>
                    <a:pt x="397704" y="837984"/>
                  </a:cubicBezTo>
                  <a:cubicBezTo>
                    <a:pt x="397057" y="867126"/>
                    <a:pt x="397057" y="896267"/>
                    <a:pt x="397057" y="925409"/>
                  </a:cubicBezTo>
                  <a:cubicBezTo>
                    <a:pt x="397057" y="925409"/>
                    <a:pt x="397057" y="925409"/>
                    <a:pt x="397057" y="925409"/>
                  </a:cubicBezTo>
                  <a:cubicBezTo>
                    <a:pt x="397057" y="925409"/>
                    <a:pt x="397057" y="925409"/>
                    <a:pt x="397057" y="925409"/>
                  </a:cubicBezTo>
                  <a:cubicBezTo>
                    <a:pt x="292147" y="957789"/>
                    <a:pt x="187884" y="990168"/>
                    <a:pt x="82974" y="1021253"/>
                  </a:cubicBezTo>
                  <a:cubicBezTo>
                    <a:pt x="60309" y="1027729"/>
                    <a:pt x="38938" y="1040033"/>
                    <a:pt x="14330" y="1038090"/>
                  </a:cubicBezTo>
                  <a:cubicBezTo>
                    <a:pt x="-8336" y="1033557"/>
                    <a:pt x="2673" y="1052337"/>
                    <a:pt x="2673" y="1058166"/>
                  </a:cubicBezTo>
                  <a:cubicBezTo>
                    <a:pt x="2025" y="1437654"/>
                    <a:pt x="2025" y="1816496"/>
                    <a:pt x="1378" y="2195985"/>
                  </a:cubicBezTo>
                  <a:cubicBezTo>
                    <a:pt x="1378" y="2220593"/>
                    <a:pt x="9149" y="2230955"/>
                    <a:pt x="31167" y="2240021"/>
                  </a:cubicBezTo>
                  <a:cubicBezTo>
                    <a:pt x="345249" y="2366301"/>
                    <a:pt x="659332" y="2493230"/>
                    <a:pt x="973414" y="2620158"/>
                  </a:cubicBezTo>
                  <a:cubicBezTo>
                    <a:pt x="1090628" y="2667432"/>
                    <a:pt x="1207842" y="2714058"/>
                    <a:pt x="1325056" y="2760685"/>
                  </a:cubicBezTo>
                  <a:cubicBezTo>
                    <a:pt x="1325056" y="2760685"/>
                    <a:pt x="1325056" y="2760685"/>
                    <a:pt x="1325056" y="2760685"/>
                  </a:cubicBezTo>
                  <a:cubicBezTo>
                    <a:pt x="1325056" y="2760685"/>
                    <a:pt x="1325056" y="2760685"/>
                    <a:pt x="1325056" y="2760685"/>
                  </a:cubicBezTo>
                  <a:cubicBezTo>
                    <a:pt x="1333475" y="2776875"/>
                    <a:pt x="1345779" y="2771047"/>
                    <a:pt x="1358731" y="2767161"/>
                  </a:cubicBezTo>
                  <a:cubicBezTo>
                    <a:pt x="1518686" y="2716649"/>
                    <a:pt x="1679289" y="2666137"/>
                    <a:pt x="1839244" y="2615624"/>
                  </a:cubicBezTo>
                  <a:cubicBezTo>
                    <a:pt x="1850901" y="2620158"/>
                    <a:pt x="1861910" y="2615624"/>
                    <a:pt x="1872919" y="2611739"/>
                  </a:cubicBezTo>
                  <a:cubicBezTo>
                    <a:pt x="2049064" y="2553456"/>
                    <a:pt x="2227152" y="2500353"/>
                    <a:pt x="2403945" y="2442070"/>
                  </a:cubicBezTo>
                  <a:cubicBezTo>
                    <a:pt x="2414954" y="2438184"/>
                    <a:pt x="2426610" y="2436889"/>
                    <a:pt x="2434382" y="2427175"/>
                  </a:cubicBezTo>
                  <a:cubicBezTo>
                    <a:pt x="2595632" y="2372777"/>
                    <a:pt x="2758178" y="2321618"/>
                    <a:pt x="2921371" y="2272401"/>
                  </a:cubicBezTo>
                  <a:cubicBezTo>
                    <a:pt x="2930437" y="2275639"/>
                    <a:pt x="2936913" y="2272401"/>
                    <a:pt x="2942741" y="2265925"/>
                  </a:cubicBezTo>
                  <a:cubicBezTo>
                    <a:pt x="2947274" y="2263982"/>
                    <a:pt x="2952455" y="2261392"/>
                    <a:pt x="2956988" y="2259449"/>
                  </a:cubicBezTo>
                  <a:cubicBezTo>
                    <a:pt x="3145438" y="2199870"/>
                    <a:pt x="3333887" y="2139644"/>
                    <a:pt x="3522336" y="2080066"/>
                  </a:cubicBezTo>
                  <a:cubicBezTo>
                    <a:pt x="3886931" y="1964147"/>
                    <a:pt x="4252173" y="1848228"/>
                    <a:pt x="4617415" y="1733604"/>
                  </a:cubicBezTo>
                  <a:cubicBezTo>
                    <a:pt x="4640728" y="1726481"/>
                    <a:pt x="4648499" y="1716767"/>
                    <a:pt x="4648499" y="1692158"/>
                  </a:cubicBezTo>
                  <a:cubicBezTo>
                    <a:pt x="4645909" y="1571058"/>
                    <a:pt x="4647204" y="1449959"/>
                    <a:pt x="4647204" y="1328211"/>
                  </a:cubicBezTo>
                  <a:close/>
                </a:path>
              </a:pathLst>
            </a:custGeom>
            <a:solidFill>
              <a:schemeClr val="accent5"/>
            </a:solidFill>
            <a:ln w="64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059FA10-1062-4569-A6B4-E2E7CD97B1BD}"/>
                </a:ext>
              </a:extLst>
            </p:cNvPr>
            <p:cNvSpPr/>
            <p:nvPr userDrawn="1"/>
          </p:nvSpPr>
          <p:spPr>
            <a:xfrm>
              <a:off x="-704803" y="5597759"/>
              <a:ext cx="1252929" cy="1057023"/>
            </a:xfrm>
            <a:custGeom>
              <a:avLst/>
              <a:gdLst>
                <a:gd name="connsiteX0" fmla="*/ 844440 w 1252929"/>
                <a:gd name="connsiteY0" fmla="*/ 260328 h 1057022"/>
                <a:gd name="connsiteX1" fmla="*/ 846312 w 1252929"/>
                <a:gd name="connsiteY1" fmla="*/ 269690 h 1057022"/>
                <a:gd name="connsiteX2" fmla="*/ 846624 w 1252929"/>
                <a:gd name="connsiteY2" fmla="*/ 358628 h 1057022"/>
                <a:gd name="connsiteX3" fmla="*/ 833517 w 1252929"/>
                <a:gd name="connsiteY3" fmla="*/ 382969 h 1057022"/>
                <a:gd name="connsiteX4" fmla="*/ 748012 w 1252929"/>
                <a:gd name="connsiteY4" fmla="*/ 412927 h 1057022"/>
                <a:gd name="connsiteX5" fmla="*/ 577002 w 1252929"/>
                <a:gd name="connsiteY5" fmla="*/ 406061 h 1057022"/>
                <a:gd name="connsiteX6" fmla="*/ 567016 w 1252929"/>
                <a:gd name="connsiteY6" fmla="*/ 403565 h 1057022"/>
                <a:gd name="connsiteX7" fmla="*/ 520519 w 1252929"/>
                <a:gd name="connsiteY7" fmla="*/ 340216 h 1057022"/>
                <a:gd name="connsiteX8" fmla="*/ 520519 w 1252929"/>
                <a:gd name="connsiteY8" fmla="*/ 266881 h 1057022"/>
                <a:gd name="connsiteX9" fmla="*/ 522392 w 1252929"/>
                <a:gd name="connsiteY9" fmla="*/ 262825 h 1057022"/>
                <a:gd name="connsiteX10" fmla="*/ 611954 w 1252929"/>
                <a:gd name="connsiteY10" fmla="*/ 289662 h 1057022"/>
                <a:gd name="connsiteX11" fmla="*/ 754254 w 1252929"/>
                <a:gd name="connsiteY11" fmla="*/ 289662 h 1057022"/>
                <a:gd name="connsiteX12" fmla="*/ 816978 w 1252929"/>
                <a:gd name="connsiteY12" fmla="*/ 276556 h 1057022"/>
                <a:gd name="connsiteX13" fmla="*/ 844440 w 1252929"/>
                <a:gd name="connsiteY13" fmla="*/ 260328 h 1057022"/>
                <a:gd name="connsiteX14" fmla="*/ 312 w 1252929"/>
                <a:gd name="connsiteY14" fmla="*/ 230370 h 1057022"/>
                <a:gd name="connsiteX15" fmla="*/ 93619 w 1252929"/>
                <a:gd name="connsiteY15" fmla="*/ 267505 h 1057022"/>
                <a:gd name="connsiteX16" fmla="*/ 629742 w 1252929"/>
                <a:gd name="connsiteY16" fmla="*/ 486885 h 1057022"/>
                <a:gd name="connsiteX17" fmla="*/ 641288 w 1252929"/>
                <a:gd name="connsiteY17" fmla="*/ 501240 h 1057022"/>
                <a:gd name="connsiteX18" fmla="*/ 640664 w 1252929"/>
                <a:gd name="connsiteY18" fmla="*/ 1057022 h 1057022"/>
                <a:gd name="connsiteX19" fmla="*/ 9362 w 1252929"/>
                <a:gd name="connsiteY19" fmla="*/ 802067 h 1057022"/>
                <a:gd name="connsiteX20" fmla="*/ 0 w 1252929"/>
                <a:gd name="connsiteY20" fmla="*/ 789585 h 1057022"/>
                <a:gd name="connsiteX21" fmla="*/ 312 w 1252929"/>
                <a:gd name="connsiteY21" fmla="*/ 233179 h 1057022"/>
                <a:gd name="connsiteX22" fmla="*/ 312 w 1252929"/>
                <a:gd name="connsiteY22" fmla="*/ 230370 h 1057022"/>
                <a:gd name="connsiteX23" fmla="*/ 1251992 w 1252929"/>
                <a:gd name="connsiteY23" fmla="*/ 140808 h 1057022"/>
                <a:gd name="connsiteX24" fmla="*/ 1252929 w 1252929"/>
                <a:gd name="connsiteY24" fmla="*/ 178255 h 1057022"/>
                <a:gd name="connsiteX25" fmla="*/ 1252616 w 1252929"/>
                <a:gd name="connsiteY25" fmla="*/ 245349 h 1057022"/>
                <a:gd name="connsiteX26" fmla="*/ 1244815 w 1252929"/>
                <a:gd name="connsiteY26" fmla="*/ 261577 h 1057022"/>
                <a:gd name="connsiteX27" fmla="*/ 1155253 w 1252929"/>
                <a:gd name="connsiteY27" fmla="*/ 294656 h 1057022"/>
                <a:gd name="connsiteX28" fmla="*/ 1001719 w 1252929"/>
                <a:gd name="connsiteY28" fmla="*/ 292159 h 1057022"/>
                <a:gd name="connsiteX29" fmla="*/ 938994 w 1252929"/>
                <a:gd name="connsiteY29" fmla="*/ 269690 h 1057022"/>
                <a:gd name="connsiteX30" fmla="*/ 927136 w 1252929"/>
                <a:gd name="connsiteY30" fmla="*/ 249095 h 1057022"/>
                <a:gd name="connsiteX31" fmla="*/ 927448 w 1252929"/>
                <a:gd name="connsiteY31" fmla="*/ 156099 h 1057022"/>
                <a:gd name="connsiteX32" fmla="*/ 937746 w 1252929"/>
                <a:gd name="connsiteY32" fmla="*/ 149233 h 1057022"/>
                <a:gd name="connsiteX33" fmla="*/ 1013889 w 1252929"/>
                <a:gd name="connsiteY33" fmla="*/ 170454 h 1057022"/>
                <a:gd name="connsiteX34" fmla="*/ 1143707 w 1252929"/>
                <a:gd name="connsiteY34" fmla="*/ 172950 h 1057022"/>
                <a:gd name="connsiteX35" fmla="*/ 1231396 w 1252929"/>
                <a:gd name="connsiteY35" fmla="*/ 154851 h 1057022"/>
                <a:gd name="connsiteX36" fmla="*/ 1251992 w 1252929"/>
                <a:gd name="connsiteY36" fmla="*/ 140808 h 1057022"/>
                <a:gd name="connsiteX37" fmla="*/ 516150 w 1252929"/>
                <a:gd name="connsiteY37" fmla="*/ 112098 h 1057022"/>
                <a:gd name="connsiteX38" fmla="*/ 516150 w 1252929"/>
                <a:gd name="connsiteY38" fmla="*/ 221008 h 1057022"/>
                <a:gd name="connsiteX39" fmla="*/ 510221 w 1252929"/>
                <a:gd name="connsiteY39" fmla="*/ 231619 h 1057022"/>
                <a:gd name="connsiteX40" fmla="*/ 426900 w 1252929"/>
                <a:gd name="connsiteY40" fmla="*/ 265633 h 1057022"/>
                <a:gd name="connsiteX41" fmla="*/ 242160 w 1252929"/>
                <a:gd name="connsiteY41" fmla="*/ 259080 h 1057022"/>
                <a:gd name="connsiteX42" fmla="*/ 235919 w 1252929"/>
                <a:gd name="connsiteY42" fmla="*/ 257520 h 1057022"/>
                <a:gd name="connsiteX43" fmla="*/ 189109 w 1252929"/>
                <a:gd name="connsiteY43" fmla="*/ 192610 h 1057022"/>
                <a:gd name="connsiteX44" fmla="*/ 188797 w 1252929"/>
                <a:gd name="connsiteY44" fmla="*/ 173262 h 1057022"/>
                <a:gd name="connsiteX45" fmla="*/ 189733 w 1252929"/>
                <a:gd name="connsiteY45" fmla="*/ 128637 h 1057022"/>
                <a:gd name="connsiteX46" fmla="*/ 191918 w 1252929"/>
                <a:gd name="connsiteY46" fmla="*/ 117091 h 1057022"/>
                <a:gd name="connsiteX47" fmla="*/ 267749 w 1252929"/>
                <a:gd name="connsiteY47" fmla="*/ 142680 h 1057022"/>
                <a:gd name="connsiteX48" fmla="*/ 378219 w 1252929"/>
                <a:gd name="connsiteY48" fmla="*/ 147985 h 1057022"/>
                <a:gd name="connsiteX49" fmla="*/ 482136 w 1252929"/>
                <a:gd name="connsiteY49" fmla="*/ 132694 h 1057022"/>
                <a:gd name="connsiteX50" fmla="*/ 516150 w 1252929"/>
                <a:gd name="connsiteY50" fmla="*/ 112098 h 1057022"/>
                <a:gd name="connsiteX51" fmla="*/ 914342 w 1252929"/>
                <a:gd name="connsiteY51" fmla="*/ 380 h 1057022"/>
                <a:gd name="connsiteX52" fmla="*/ 914654 w 1252929"/>
                <a:gd name="connsiteY52" fmla="*/ 39700 h 1057022"/>
                <a:gd name="connsiteX53" fmla="*/ 914654 w 1252929"/>
                <a:gd name="connsiteY53" fmla="*/ 100240 h 1057022"/>
                <a:gd name="connsiteX54" fmla="*/ 901859 w 1252929"/>
                <a:gd name="connsiteY54" fmla="*/ 123332 h 1057022"/>
                <a:gd name="connsiteX55" fmla="*/ 817290 w 1252929"/>
                <a:gd name="connsiteY55" fmla="*/ 152354 h 1057022"/>
                <a:gd name="connsiteX56" fmla="*/ 643784 w 1252929"/>
                <a:gd name="connsiteY56" fmla="*/ 145177 h 1057022"/>
                <a:gd name="connsiteX57" fmla="*/ 596039 w 1252929"/>
                <a:gd name="connsiteY57" fmla="*/ 123957 h 1057022"/>
                <a:gd name="connsiteX58" fmla="*/ 588861 w 1252929"/>
                <a:gd name="connsiteY58" fmla="*/ 108978 h 1057022"/>
                <a:gd name="connsiteX59" fmla="*/ 588861 w 1252929"/>
                <a:gd name="connsiteY59" fmla="*/ 54991 h 1057022"/>
                <a:gd name="connsiteX60" fmla="*/ 589485 w 1252929"/>
                <a:gd name="connsiteY60" fmla="*/ 14423 h 1057022"/>
                <a:gd name="connsiteX61" fmla="*/ 591670 w 1252929"/>
                <a:gd name="connsiteY61" fmla="*/ 2564 h 1057022"/>
                <a:gd name="connsiteX62" fmla="*/ 601344 w 1252929"/>
                <a:gd name="connsiteY62" fmla="*/ 3813 h 1057022"/>
                <a:gd name="connsiteX63" fmla="*/ 715246 w 1252929"/>
                <a:gd name="connsiteY63" fmla="*/ 27841 h 1057022"/>
                <a:gd name="connsiteX64" fmla="*/ 837262 w 1252929"/>
                <a:gd name="connsiteY64" fmla="*/ 23473 h 1057022"/>
                <a:gd name="connsiteX65" fmla="*/ 906852 w 1252929"/>
                <a:gd name="connsiteY65" fmla="*/ 1628 h 1057022"/>
                <a:gd name="connsiteX66" fmla="*/ 914342 w 1252929"/>
                <a:gd name="connsiteY66" fmla="*/ 380 h 1057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1252929" h="1057022">
                  <a:moveTo>
                    <a:pt x="844440" y="260328"/>
                  </a:moveTo>
                  <a:cubicBezTo>
                    <a:pt x="848497" y="263137"/>
                    <a:pt x="846312" y="266881"/>
                    <a:pt x="846312" y="269690"/>
                  </a:cubicBezTo>
                  <a:cubicBezTo>
                    <a:pt x="846624" y="299336"/>
                    <a:pt x="845688" y="328982"/>
                    <a:pt x="846624" y="358628"/>
                  </a:cubicBezTo>
                  <a:cubicBezTo>
                    <a:pt x="846936" y="370174"/>
                    <a:pt x="842255" y="377040"/>
                    <a:pt x="833517" y="382969"/>
                  </a:cubicBezTo>
                  <a:cubicBezTo>
                    <a:pt x="807928" y="400756"/>
                    <a:pt x="778282" y="408246"/>
                    <a:pt x="748012" y="412927"/>
                  </a:cubicBezTo>
                  <a:cubicBezTo>
                    <a:pt x="690593" y="421977"/>
                    <a:pt x="633485" y="421040"/>
                    <a:pt x="577002" y="406061"/>
                  </a:cubicBezTo>
                  <a:cubicBezTo>
                    <a:pt x="573570" y="405125"/>
                    <a:pt x="570449" y="404501"/>
                    <a:pt x="567016" y="403565"/>
                  </a:cubicBezTo>
                  <a:cubicBezTo>
                    <a:pt x="521768" y="388898"/>
                    <a:pt x="520519" y="387338"/>
                    <a:pt x="520519" y="340216"/>
                  </a:cubicBezTo>
                  <a:cubicBezTo>
                    <a:pt x="520519" y="315875"/>
                    <a:pt x="520519" y="291223"/>
                    <a:pt x="520519" y="266881"/>
                  </a:cubicBezTo>
                  <a:cubicBezTo>
                    <a:pt x="521455" y="265946"/>
                    <a:pt x="521768" y="265321"/>
                    <a:pt x="522392" y="262825"/>
                  </a:cubicBezTo>
                  <a:cubicBezTo>
                    <a:pt x="550165" y="281237"/>
                    <a:pt x="581059" y="285918"/>
                    <a:pt x="611954" y="289662"/>
                  </a:cubicBezTo>
                  <a:cubicBezTo>
                    <a:pt x="659387" y="295279"/>
                    <a:pt x="706820" y="294655"/>
                    <a:pt x="754254" y="289662"/>
                  </a:cubicBezTo>
                  <a:cubicBezTo>
                    <a:pt x="775474" y="287478"/>
                    <a:pt x="796694" y="283421"/>
                    <a:pt x="816978" y="276556"/>
                  </a:cubicBezTo>
                  <a:cubicBezTo>
                    <a:pt x="827276" y="273123"/>
                    <a:pt x="836950" y="268754"/>
                    <a:pt x="844440" y="260328"/>
                  </a:cubicBezTo>
                  <a:close/>
                  <a:moveTo>
                    <a:pt x="312" y="230370"/>
                  </a:moveTo>
                  <a:cubicBezTo>
                    <a:pt x="32142" y="240668"/>
                    <a:pt x="62725" y="254711"/>
                    <a:pt x="93619" y="267505"/>
                  </a:cubicBezTo>
                  <a:cubicBezTo>
                    <a:pt x="272430" y="340528"/>
                    <a:pt x="450930" y="413862"/>
                    <a:pt x="629742" y="486885"/>
                  </a:cubicBezTo>
                  <a:cubicBezTo>
                    <a:pt x="636295" y="489694"/>
                    <a:pt x="641288" y="491878"/>
                    <a:pt x="641288" y="501240"/>
                  </a:cubicBezTo>
                  <a:cubicBezTo>
                    <a:pt x="640976" y="686604"/>
                    <a:pt x="640976" y="871657"/>
                    <a:pt x="640664" y="1057022"/>
                  </a:cubicBezTo>
                  <a:cubicBezTo>
                    <a:pt x="430334" y="971829"/>
                    <a:pt x="220004" y="886948"/>
                    <a:pt x="9362" y="802067"/>
                  </a:cubicBezTo>
                  <a:cubicBezTo>
                    <a:pt x="3121" y="799571"/>
                    <a:pt x="0" y="797074"/>
                    <a:pt x="0" y="789585"/>
                  </a:cubicBezTo>
                  <a:cubicBezTo>
                    <a:pt x="312" y="604220"/>
                    <a:pt x="312" y="418855"/>
                    <a:pt x="312" y="233179"/>
                  </a:cubicBezTo>
                  <a:cubicBezTo>
                    <a:pt x="0" y="231931"/>
                    <a:pt x="312" y="230994"/>
                    <a:pt x="312" y="230370"/>
                  </a:cubicBezTo>
                  <a:close/>
                  <a:moveTo>
                    <a:pt x="1251992" y="140808"/>
                  </a:moveTo>
                  <a:cubicBezTo>
                    <a:pt x="1252304" y="153290"/>
                    <a:pt x="1252616" y="165773"/>
                    <a:pt x="1252929" y="178255"/>
                  </a:cubicBezTo>
                  <a:cubicBezTo>
                    <a:pt x="1252616" y="200724"/>
                    <a:pt x="1252304" y="222881"/>
                    <a:pt x="1252616" y="245349"/>
                  </a:cubicBezTo>
                  <a:cubicBezTo>
                    <a:pt x="1252616" y="252527"/>
                    <a:pt x="1250432" y="257208"/>
                    <a:pt x="1244815" y="261577"/>
                  </a:cubicBezTo>
                  <a:cubicBezTo>
                    <a:pt x="1218290" y="281861"/>
                    <a:pt x="1187083" y="289351"/>
                    <a:pt x="1155253" y="294656"/>
                  </a:cubicBezTo>
                  <a:cubicBezTo>
                    <a:pt x="1104075" y="303081"/>
                    <a:pt x="1052584" y="302457"/>
                    <a:pt x="1001719" y="292159"/>
                  </a:cubicBezTo>
                  <a:cubicBezTo>
                    <a:pt x="979874" y="287790"/>
                    <a:pt x="958654" y="280925"/>
                    <a:pt x="938994" y="269690"/>
                  </a:cubicBezTo>
                  <a:cubicBezTo>
                    <a:pt x="930881" y="265010"/>
                    <a:pt x="926824" y="259392"/>
                    <a:pt x="927136" y="249095"/>
                  </a:cubicBezTo>
                  <a:cubicBezTo>
                    <a:pt x="927760" y="218200"/>
                    <a:pt x="927448" y="187305"/>
                    <a:pt x="927448" y="156099"/>
                  </a:cubicBezTo>
                  <a:cubicBezTo>
                    <a:pt x="927448" y="148297"/>
                    <a:pt x="926200" y="142368"/>
                    <a:pt x="937746" y="149233"/>
                  </a:cubicBezTo>
                  <a:cubicBezTo>
                    <a:pt x="960839" y="163277"/>
                    <a:pt x="987676" y="167021"/>
                    <a:pt x="1013889" y="170454"/>
                  </a:cubicBezTo>
                  <a:cubicBezTo>
                    <a:pt x="1056954" y="176071"/>
                    <a:pt x="1100330" y="177007"/>
                    <a:pt x="1143707" y="172950"/>
                  </a:cubicBezTo>
                  <a:cubicBezTo>
                    <a:pt x="1173665" y="170141"/>
                    <a:pt x="1203311" y="166085"/>
                    <a:pt x="1231396" y="154851"/>
                  </a:cubicBezTo>
                  <a:cubicBezTo>
                    <a:pt x="1239198" y="152354"/>
                    <a:pt x="1246687" y="147985"/>
                    <a:pt x="1251992" y="140808"/>
                  </a:cubicBezTo>
                  <a:close/>
                  <a:moveTo>
                    <a:pt x="516150" y="112098"/>
                  </a:moveTo>
                  <a:cubicBezTo>
                    <a:pt x="516150" y="150169"/>
                    <a:pt x="516150" y="185745"/>
                    <a:pt x="516150" y="221008"/>
                  </a:cubicBezTo>
                  <a:cubicBezTo>
                    <a:pt x="516150" y="226001"/>
                    <a:pt x="513654" y="228498"/>
                    <a:pt x="510221" y="231619"/>
                  </a:cubicBezTo>
                  <a:cubicBezTo>
                    <a:pt x="486504" y="252839"/>
                    <a:pt x="456859" y="260953"/>
                    <a:pt x="426900" y="265633"/>
                  </a:cubicBezTo>
                  <a:cubicBezTo>
                    <a:pt x="365112" y="275932"/>
                    <a:pt x="303324" y="276556"/>
                    <a:pt x="242160" y="259080"/>
                  </a:cubicBezTo>
                  <a:cubicBezTo>
                    <a:pt x="239975" y="258456"/>
                    <a:pt x="238103" y="258144"/>
                    <a:pt x="235919" y="257520"/>
                  </a:cubicBezTo>
                  <a:cubicBezTo>
                    <a:pt x="190046" y="241917"/>
                    <a:pt x="189109" y="240669"/>
                    <a:pt x="189109" y="192610"/>
                  </a:cubicBezTo>
                  <a:cubicBezTo>
                    <a:pt x="189109" y="186057"/>
                    <a:pt x="188797" y="179816"/>
                    <a:pt x="188797" y="173262"/>
                  </a:cubicBezTo>
                  <a:cubicBezTo>
                    <a:pt x="189109" y="158283"/>
                    <a:pt x="189109" y="143616"/>
                    <a:pt x="189733" y="128637"/>
                  </a:cubicBezTo>
                  <a:cubicBezTo>
                    <a:pt x="190046" y="124892"/>
                    <a:pt x="188173" y="120523"/>
                    <a:pt x="191918" y="117091"/>
                  </a:cubicBezTo>
                  <a:cubicBezTo>
                    <a:pt x="214386" y="133630"/>
                    <a:pt x="241223" y="138623"/>
                    <a:pt x="267749" y="142680"/>
                  </a:cubicBezTo>
                  <a:cubicBezTo>
                    <a:pt x="304260" y="148297"/>
                    <a:pt x="341396" y="149545"/>
                    <a:pt x="378219" y="147985"/>
                  </a:cubicBezTo>
                  <a:cubicBezTo>
                    <a:pt x="413170" y="146425"/>
                    <a:pt x="448433" y="143616"/>
                    <a:pt x="482136" y="132694"/>
                  </a:cubicBezTo>
                  <a:cubicBezTo>
                    <a:pt x="494306" y="128637"/>
                    <a:pt x="506476" y="124892"/>
                    <a:pt x="516150" y="112098"/>
                  </a:cubicBezTo>
                  <a:close/>
                  <a:moveTo>
                    <a:pt x="914342" y="380"/>
                  </a:moveTo>
                  <a:cubicBezTo>
                    <a:pt x="914342" y="13487"/>
                    <a:pt x="914654" y="26593"/>
                    <a:pt x="914654" y="39700"/>
                  </a:cubicBezTo>
                  <a:cubicBezTo>
                    <a:pt x="914654" y="59984"/>
                    <a:pt x="913717" y="79956"/>
                    <a:pt x="914654" y="100240"/>
                  </a:cubicBezTo>
                  <a:cubicBezTo>
                    <a:pt x="915277" y="111474"/>
                    <a:pt x="910285" y="117715"/>
                    <a:pt x="901859" y="123332"/>
                  </a:cubicBezTo>
                  <a:cubicBezTo>
                    <a:pt x="876270" y="140184"/>
                    <a:pt x="847248" y="147674"/>
                    <a:pt x="817290" y="152354"/>
                  </a:cubicBezTo>
                  <a:cubicBezTo>
                    <a:pt x="759247" y="161716"/>
                    <a:pt x="701203" y="160468"/>
                    <a:pt x="643784" y="145177"/>
                  </a:cubicBezTo>
                  <a:cubicBezTo>
                    <a:pt x="626933" y="140496"/>
                    <a:pt x="610393" y="134567"/>
                    <a:pt x="596039" y="123957"/>
                  </a:cubicBezTo>
                  <a:cubicBezTo>
                    <a:pt x="590421" y="119900"/>
                    <a:pt x="588549" y="115531"/>
                    <a:pt x="588861" y="108978"/>
                  </a:cubicBezTo>
                  <a:cubicBezTo>
                    <a:pt x="589173" y="90878"/>
                    <a:pt x="588861" y="73090"/>
                    <a:pt x="588861" y="54991"/>
                  </a:cubicBezTo>
                  <a:cubicBezTo>
                    <a:pt x="588861" y="41572"/>
                    <a:pt x="588861" y="27841"/>
                    <a:pt x="589485" y="14423"/>
                  </a:cubicBezTo>
                  <a:cubicBezTo>
                    <a:pt x="589485" y="10366"/>
                    <a:pt x="587301" y="5997"/>
                    <a:pt x="591670" y="2564"/>
                  </a:cubicBezTo>
                  <a:cubicBezTo>
                    <a:pt x="595102" y="692"/>
                    <a:pt x="598535" y="2253"/>
                    <a:pt x="601344" y="3813"/>
                  </a:cubicBezTo>
                  <a:cubicBezTo>
                    <a:pt x="636919" y="22536"/>
                    <a:pt x="675927" y="26281"/>
                    <a:pt x="715246" y="27841"/>
                  </a:cubicBezTo>
                  <a:cubicBezTo>
                    <a:pt x="756126" y="29714"/>
                    <a:pt x="796694" y="29714"/>
                    <a:pt x="837262" y="23473"/>
                  </a:cubicBezTo>
                  <a:cubicBezTo>
                    <a:pt x="861603" y="19728"/>
                    <a:pt x="885632" y="15047"/>
                    <a:pt x="906852" y="1628"/>
                  </a:cubicBezTo>
                  <a:cubicBezTo>
                    <a:pt x="909037" y="380"/>
                    <a:pt x="911533" y="-556"/>
                    <a:pt x="914342" y="38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64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CBECA52-2F05-457B-AD7B-5E610AE938D2}"/>
                </a:ext>
              </a:extLst>
            </p:cNvPr>
            <p:cNvSpPr/>
            <p:nvPr userDrawn="1"/>
          </p:nvSpPr>
          <p:spPr>
            <a:xfrm>
              <a:off x="48086" y="3718268"/>
              <a:ext cx="2032825" cy="1286008"/>
            </a:xfrm>
            <a:custGeom>
              <a:avLst/>
              <a:gdLst>
                <a:gd name="connsiteX0" fmla="*/ 847600 w 2032825"/>
                <a:gd name="connsiteY0" fmla="*/ 490873 h 1286008"/>
                <a:gd name="connsiteX1" fmla="*/ 847600 w 2032825"/>
                <a:gd name="connsiteY1" fmla="*/ 549229 h 1286008"/>
                <a:gd name="connsiteX2" fmla="*/ 847912 w 2032825"/>
                <a:gd name="connsiteY2" fmla="*/ 578875 h 1286008"/>
                <a:gd name="connsiteX3" fmla="*/ 817642 w 2032825"/>
                <a:gd name="connsiteY3" fmla="*/ 624436 h 1286008"/>
                <a:gd name="connsiteX4" fmla="*/ 711853 w 2032825"/>
                <a:gd name="connsiteY4" fmla="*/ 648152 h 1286008"/>
                <a:gd name="connsiteX5" fmla="*/ 588276 w 2032825"/>
                <a:gd name="connsiteY5" fmla="*/ 639727 h 1286008"/>
                <a:gd name="connsiteX6" fmla="*/ 529920 w 2032825"/>
                <a:gd name="connsiteY6" fmla="*/ 616634 h 1286008"/>
                <a:gd name="connsiteX7" fmla="*/ 522431 w 2032825"/>
                <a:gd name="connsiteY7" fmla="*/ 602904 h 1286008"/>
                <a:gd name="connsiteX8" fmla="*/ 522431 w 2032825"/>
                <a:gd name="connsiteY8" fmla="*/ 493994 h 1286008"/>
                <a:gd name="connsiteX9" fmla="*/ 847600 w 2032825"/>
                <a:gd name="connsiteY9" fmla="*/ 490873 h 1286008"/>
                <a:gd name="connsiteX10" fmla="*/ 6906 w 2032825"/>
                <a:gd name="connsiteY10" fmla="*/ 455922 h 1286008"/>
                <a:gd name="connsiteX11" fmla="*/ 10962 w 2032825"/>
                <a:gd name="connsiteY11" fmla="*/ 463724 h 1286008"/>
                <a:gd name="connsiteX12" fmla="*/ 157319 w 2032825"/>
                <a:gd name="connsiteY12" fmla="*/ 523639 h 1286008"/>
                <a:gd name="connsiteX13" fmla="*/ 497779 w 2032825"/>
                <a:gd name="connsiteY13" fmla="*/ 663444 h 1286008"/>
                <a:gd name="connsiteX14" fmla="*/ 628845 w 2032825"/>
                <a:gd name="connsiteY14" fmla="*/ 716806 h 1286008"/>
                <a:gd name="connsiteX15" fmla="*/ 641640 w 2032825"/>
                <a:gd name="connsiteY15" fmla="*/ 734281 h 1286008"/>
                <a:gd name="connsiteX16" fmla="*/ 641328 w 2032825"/>
                <a:gd name="connsiteY16" fmla="*/ 1272589 h 1286008"/>
                <a:gd name="connsiteX17" fmla="*/ 638519 w 2032825"/>
                <a:gd name="connsiteY17" fmla="*/ 1286008 h 1286008"/>
                <a:gd name="connsiteX18" fmla="*/ 469070 w 2032825"/>
                <a:gd name="connsiteY18" fmla="*/ 1218290 h 1286008"/>
                <a:gd name="connsiteX19" fmla="*/ 15019 w 2032825"/>
                <a:gd name="connsiteY19" fmla="*/ 1035110 h 1286008"/>
                <a:gd name="connsiteX20" fmla="*/ 664 w 2032825"/>
                <a:gd name="connsiteY20" fmla="*/ 1013889 h 1286008"/>
                <a:gd name="connsiteX21" fmla="*/ 1288 w 2032825"/>
                <a:gd name="connsiteY21" fmla="*/ 465284 h 1286008"/>
                <a:gd name="connsiteX22" fmla="*/ 6906 w 2032825"/>
                <a:gd name="connsiteY22" fmla="*/ 455922 h 1286008"/>
                <a:gd name="connsiteX23" fmla="*/ 1253281 w 2032825"/>
                <a:gd name="connsiteY23" fmla="*/ 374786 h 1286008"/>
                <a:gd name="connsiteX24" fmla="*/ 1253281 w 2032825"/>
                <a:gd name="connsiteY24" fmla="*/ 481511 h 1286008"/>
                <a:gd name="connsiteX25" fmla="*/ 1242983 w 2032825"/>
                <a:gd name="connsiteY25" fmla="*/ 495242 h 1286008"/>
                <a:gd name="connsiteX26" fmla="*/ 1157790 w 2032825"/>
                <a:gd name="connsiteY26" fmla="*/ 525512 h 1286008"/>
                <a:gd name="connsiteX27" fmla="*/ 990837 w 2032825"/>
                <a:gd name="connsiteY27" fmla="*/ 520519 h 1286008"/>
                <a:gd name="connsiteX28" fmla="*/ 934354 w 2032825"/>
                <a:gd name="connsiteY28" fmla="*/ 496490 h 1286008"/>
                <a:gd name="connsiteX29" fmla="*/ 927800 w 2032825"/>
                <a:gd name="connsiteY29" fmla="*/ 483696 h 1286008"/>
                <a:gd name="connsiteX30" fmla="*/ 927800 w 2032825"/>
                <a:gd name="connsiteY30" fmla="*/ 385708 h 1286008"/>
                <a:gd name="connsiteX31" fmla="*/ 935602 w 2032825"/>
                <a:gd name="connsiteY31" fmla="*/ 378531 h 1286008"/>
                <a:gd name="connsiteX32" fmla="*/ 1014866 w 2032825"/>
                <a:gd name="connsiteY32" fmla="*/ 401623 h 1286008"/>
                <a:gd name="connsiteX33" fmla="*/ 1094129 w 2032825"/>
                <a:gd name="connsiteY33" fmla="*/ 406616 h 1286008"/>
                <a:gd name="connsiteX34" fmla="*/ 1230500 w 2032825"/>
                <a:gd name="connsiteY34" fmla="*/ 386956 h 1286008"/>
                <a:gd name="connsiteX35" fmla="*/ 1253281 w 2032825"/>
                <a:gd name="connsiteY35" fmla="*/ 374786 h 1286008"/>
                <a:gd name="connsiteX36" fmla="*/ 517439 w 2032825"/>
                <a:gd name="connsiteY36" fmla="*/ 344828 h 1286008"/>
                <a:gd name="connsiteX37" fmla="*/ 517439 w 2032825"/>
                <a:gd name="connsiteY37" fmla="*/ 420035 h 1286008"/>
                <a:gd name="connsiteX38" fmla="*/ 517439 w 2032825"/>
                <a:gd name="connsiteY38" fmla="*/ 434077 h 1286008"/>
                <a:gd name="connsiteX39" fmla="*/ 489041 w 2032825"/>
                <a:gd name="connsiteY39" fmla="*/ 477767 h 1286008"/>
                <a:gd name="connsiteX40" fmla="*/ 377011 w 2032825"/>
                <a:gd name="connsiteY40" fmla="*/ 502420 h 1286008"/>
                <a:gd name="connsiteX41" fmla="*/ 242201 w 2032825"/>
                <a:gd name="connsiteY41" fmla="*/ 489937 h 1286008"/>
                <a:gd name="connsiteX42" fmla="*/ 234711 w 2032825"/>
                <a:gd name="connsiteY42" fmla="*/ 487753 h 1286008"/>
                <a:gd name="connsiteX43" fmla="*/ 191646 w 2032825"/>
                <a:gd name="connsiteY43" fmla="*/ 425964 h 1286008"/>
                <a:gd name="connsiteX44" fmla="*/ 191334 w 2032825"/>
                <a:gd name="connsiteY44" fmla="*/ 401623 h 1286008"/>
                <a:gd name="connsiteX45" fmla="*/ 191646 w 2032825"/>
                <a:gd name="connsiteY45" fmla="*/ 359495 h 1286008"/>
                <a:gd name="connsiteX46" fmla="*/ 194455 w 2032825"/>
                <a:gd name="connsiteY46" fmla="*/ 347636 h 1286008"/>
                <a:gd name="connsiteX47" fmla="*/ 271222 w 2032825"/>
                <a:gd name="connsiteY47" fmla="*/ 373226 h 1286008"/>
                <a:gd name="connsiteX48" fmla="*/ 378884 w 2032825"/>
                <a:gd name="connsiteY48" fmla="*/ 378531 h 1286008"/>
                <a:gd name="connsiteX49" fmla="*/ 482488 w 2032825"/>
                <a:gd name="connsiteY49" fmla="*/ 363240 h 1286008"/>
                <a:gd name="connsiteX50" fmla="*/ 517439 w 2032825"/>
                <a:gd name="connsiteY50" fmla="*/ 344828 h 1286008"/>
                <a:gd name="connsiteX51" fmla="*/ 1650536 w 2032825"/>
                <a:gd name="connsiteY51" fmla="*/ 252458 h 1286008"/>
                <a:gd name="connsiteX52" fmla="*/ 1650536 w 2032825"/>
                <a:gd name="connsiteY52" fmla="*/ 356999 h 1286008"/>
                <a:gd name="connsiteX53" fmla="*/ 1634932 w 2032825"/>
                <a:gd name="connsiteY53" fmla="*/ 378844 h 1286008"/>
                <a:gd name="connsiteX54" fmla="*/ 1554421 w 2032825"/>
                <a:gd name="connsiteY54" fmla="*/ 406929 h 1286008"/>
                <a:gd name="connsiteX55" fmla="*/ 1458305 w 2032825"/>
                <a:gd name="connsiteY55" fmla="*/ 412234 h 1286008"/>
                <a:gd name="connsiteX56" fmla="*/ 1342842 w 2032825"/>
                <a:gd name="connsiteY56" fmla="*/ 386333 h 1286008"/>
                <a:gd name="connsiteX57" fmla="*/ 1324743 w 2032825"/>
                <a:gd name="connsiteY57" fmla="*/ 357624 h 1286008"/>
                <a:gd name="connsiteX58" fmla="*/ 1325055 w 2032825"/>
                <a:gd name="connsiteY58" fmla="*/ 267437 h 1286008"/>
                <a:gd name="connsiteX59" fmla="*/ 1334729 w 2032825"/>
                <a:gd name="connsiteY59" fmla="*/ 261820 h 1286008"/>
                <a:gd name="connsiteX60" fmla="*/ 1408375 w 2032825"/>
                <a:gd name="connsiteY60" fmla="*/ 282728 h 1286008"/>
                <a:gd name="connsiteX61" fmla="*/ 1505739 w 2032825"/>
                <a:gd name="connsiteY61" fmla="*/ 288033 h 1286008"/>
                <a:gd name="connsiteX62" fmla="*/ 1628067 w 2032825"/>
                <a:gd name="connsiteY62" fmla="*/ 268061 h 1286008"/>
                <a:gd name="connsiteX63" fmla="*/ 1650536 w 2032825"/>
                <a:gd name="connsiteY63" fmla="*/ 252458 h 1286008"/>
                <a:gd name="connsiteX64" fmla="*/ 917190 w 2032825"/>
                <a:gd name="connsiteY64" fmla="*/ 228429 h 1286008"/>
                <a:gd name="connsiteX65" fmla="*/ 916566 w 2032825"/>
                <a:gd name="connsiteY65" fmla="*/ 337651 h 1286008"/>
                <a:gd name="connsiteX66" fmla="*/ 889417 w 2032825"/>
                <a:gd name="connsiteY66" fmla="*/ 362616 h 1286008"/>
                <a:gd name="connsiteX67" fmla="*/ 787997 w 2032825"/>
                <a:gd name="connsiteY67" fmla="*/ 387269 h 1286008"/>
                <a:gd name="connsiteX68" fmla="*/ 702180 w 2032825"/>
                <a:gd name="connsiteY68" fmla="*/ 386645 h 1286008"/>
                <a:gd name="connsiteX69" fmla="*/ 601695 w 2032825"/>
                <a:gd name="connsiteY69" fmla="*/ 357935 h 1286008"/>
                <a:gd name="connsiteX70" fmla="*/ 589525 w 2032825"/>
                <a:gd name="connsiteY70" fmla="*/ 336403 h 1286008"/>
                <a:gd name="connsiteX71" fmla="*/ 589837 w 2032825"/>
                <a:gd name="connsiteY71" fmla="*/ 280855 h 1286008"/>
                <a:gd name="connsiteX72" fmla="*/ 592646 w 2032825"/>
                <a:gd name="connsiteY72" fmla="*/ 234046 h 1286008"/>
                <a:gd name="connsiteX73" fmla="*/ 717782 w 2032825"/>
                <a:gd name="connsiteY73" fmla="*/ 262444 h 1286008"/>
                <a:gd name="connsiteX74" fmla="*/ 797670 w 2032825"/>
                <a:gd name="connsiteY74" fmla="*/ 262444 h 1286008"/>
                <a:gd name="connsiteX75" fmla="*/ 890665 w 2032825"/>
                <a:gd name="connsiteY75" fmla="*/ 245904 h 1286008"/>
                <a:gd name="connsiteX76" fmla="*/ 917190 w 2032825"/>
                <a:gd name="connsiteY76" fmla="*/ 228429 h 1286008"/>
                <a:gd name="connsiteX77" fmla="*/ 2032187 w 2032825"/>
                <a:gd name="connsiteY77" fmla="*/ 138243 h 1286008"/>
                <a:gd name="connsiteX78" fmla="*/ 2032811 w 2032825"/>
                <a:gd name="connsiteY78" fmla="*/ 164456 h 1286008"/>
                <a:gd name="connsiteX79" fmla="*/ 2032811 w 2032825"/>
                <a:gd name="connsiteY79" fmla="*/ 237791 h 1286008"/>
                <a:gd name="connsiteX80" fmla="*/ 2019080 w 2032825"/>
                <a:gd name="connsiteY80" fmla="*/ 263068 h 1286008"/>
                <a:gd name="connsiteX81" fmla="*/ 1927334 w 2032825"/>
                <a:gd name="connsiteY81" fmla="*/ 293338 h 1286008"/>
                <a:gd name="connsiteX82" fmla="*/ 1858368 w 2032825"/>
                <a:gd name="connsiteY82" fmla="*/ 298332 h 1286008"/>
                <a:gd name="connsiteX83" fmla="*/ 1741345 w 2032825"/>
                <a:gd name="connsiteY83" fmla="*/ 278360 h 1286008"/>
                <a:gd name="connsiteX84" fmla="*/ 1734168 w 2032825"/>
                <a:gd name="connsiteY84" fmla="*/ 275551 h 1286008"/>
                <a:gd name="connsiteX85" fmla="*/ 1706707 w 2032825"/>
                <a:gd name="connsiteY85" fmla="*/ 234358 h 1286008"/>
                <a:gd name="connsiteX86" fmla="*/ 1707331 w 2032825"/>
                <a:gd name="connsiteY86" fmla="*/ 140427 h 1286008"/>
                <a:gd name="connsiteX87" fmla="*/ 1778481 w 2032825"/>
                <a:gd name="connsiteY87" fmla="*/ 165704 h 1286008"/>
                <a:gd name="connsiteX88" fmla="*/ 1923277 w 2032825"/>
                <a:gd name="connsiteY88" fmla="*/ 169761 h 1286008"/>
                <a:gd name="connsiteX89" fmla="*/ 1992867 w 2032825"/>
                <a:gd name="connsiteY89" fmla="*/ 158527 h 1286008"/>
                <a:gd name="connsiteX90" fmla="*/ 2032187 w 2032825"/>
                <a:gd name="connsiteY90" fmla="*/ 138243 h 1286008"/>
                <a:gd name="connsiteX91" fmla="*/ 1312884 w 2032825"/>
                <a:gd name="connsiteY91" fmla="*/ 117335 h 1286008"/>
                <a:gd name="connsiteX92" fmla="*/ 1315068 w 2032825"/>
                <a:gd name="connsiteY92" fmla="*/ 126697 h 1286008"/>
                <a:gd name="connsiteX93" fmla="*/ 1315380 w 2032825"/>
                <a:gd name="connsiteY93" fmla="*/ 214386 h 1286008"/>
                <a:gd name="connsiteX94" fmla="*/ 1301649 w 2032825"/>
                <a:gd name="connsiteY94" fmla="*/ 239975 h 1286008"/>
                <a:gd name="connsiteX95" fmla="*/ 1222386 w 2032825"/>
                <a:gd name="connsiteY95" fmla="*/ 268061 h 1286008"/>
                <a:gd name="connsiteX96" fmla="*/ 1114725 w 2032825"/>
                <a:gd name="connsiteY96" fmla="*/ 272742 h 1286008"/>
                <a:gd name="connsiteX97" fmla="*/ 1001446 w 2032825"/>
                <a:gd name="connsiteY97" fmla="*/ 243096 h 1286008"/>
                <a:gd name="connsiteX98" fmla="*/ 989588 w 2032825"/>
                <a:gd name="connsiteY98" fmla="*/ 220940 h 1286008"/>
                <a:gd name="connsiteX99" fmla="*/ 989588 w 2032825"/>
                <a:gd name="connsiteY99" fmla="*/ 159151 h 1286008"/>
                <a:gd name="connsiteX100" fmla="*/ 992708 w 2032825"/>
                <a:gd name="connsiteY100" fmla="*/ 118271 h 1286008"/>
                <a:gd name="connsiteX101" fmla="*/ 1068539 w 2032825"/>
                <a:gd name="connsiteY101" fmla="*/ 143548 h 1286008"/>
                <a:gd name="connsiteX102" fmla="*/ 1181506 w 2032825"/>
                <a:gd name="connsiteY102" fmla="*/ 148853 h 1286008"/>
                <a:gd name="connsiteX103" fmla="*/ 1295720 w 2032825"/>
                <a:gd name="connsiteY103" fmla="*/ 128569 h 1286008"/>
                <a:gd name="connsiteX104" fmla="*/ 1312884 w 2032825"/>
                <a:gd name="connsiteY104" fmla="*/ 117335 h 1286008"/>
                <a:gd name="connsiteX105" fmla="*/ 1714197 w 2032825"/>
                <a:gd name="connsiteY105" fmla="*/ 0 h 1286008"/>
                <a:gd name="connsiteX106" fmla="*/ 1715445 w 2032825"/>
                <a:gd name="connsiteY106" fmla="*/ 29958 h 1286008"/>
                <a:gd name="connsiteX107" fmla="*/ 1715445 w 2032825"/>
                <a:gd name="connsiteY107" fmla="*/ 97052 h 1286008"/>
                <a:gd name="connsiteX108" fmla="*/ 1700154 w 2032825"/>
                <a:gd name="connsiteY108" fmla="*/ 125762 h 1286008"/>
                <a:gd name="connsiteX109" fmla="*/ 1615585 w 2032825"/>
                <a:gd name="connsiteY109" fmla="*/ 154160 h 1286008"/>
                <a:gd name="connsiteX110" fmla="*/ 1437710 w 2032825"/>
                <a:gd name="connsiteY110" fmla="*/ 144485 h 1286008"/>
                <a:gd name="connsiteX111" fmla="*/ 1430220 w 2032825"/>
                <a:gd name="connsiteY111" fmla="*/ 142301 h 1286008"/>
                <a:gd name="connsiteX112" fmla="*/ 1389652 w 2032825"/>
                <a:gd name="connsiteY112" fmla="*/ 83633 h 1286008"/>
                <a:gd name="connsiteX113" fmla="*/ 1389028 w 2032825"/>
                <a:gd name="connsiteY113" fmla="*/ 37135 h 1286008"/>
                <a:gd name="connsiteX114" fmla="*/ 1391525 w 2032825"/>
                <a:gd name="connsiteY114" fmla="*/ 4057 h 1286008"/>
                <a:gd name="connsiteX115" fmla="*/ 1521342 w 2032825"/>
                <a:gd name="connsiteY115" fmla="*/ 33079 h 1286008"/>
                <a:gd name="connsiteX116" fmla="*/ 1655217 w 2032825"/>
                <a:gd name="connsiteY116" fmla="*/ 25277 h 1286008"/>
                <a:gd name="connsiteX117" fmla="*/ 1714197 w 2032825"/>
                <a:gd name="connsiteY117" fmla="*/ 0 h 128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</a:cxnLst>
              <a:rect l="l" t="t" r="r" b="b"/>
              <a:pathLst>
                <a:path w="2032825" h="1286008">
                  <a:moveTo>
                    <a:pt x="847600" y="490873"/>
                  </a:moveTo>
                  <a:cubicBezTo>
                    <a:pt x="847600" y="511157"/>
                    <a:pt x="847600" y="530193"/>
                    <a:pt x="847600" y="549229"/>
                  </a:cubicBezTo>
                  <a:cubicBezTo>
                    <a:pt x="847600" y="559215"/>
                    <a:pt x="846351" y="569201"/>
                    <a:pt x="847912" y="578875"/>
                  </a:cubicBezTo>
                  <a:cubicBezTo>
                    <a:pt x="852281" y="604152"/>
                    <a:pt x="837301" y="615386"/>
                    <a:pt x="817642" y="624436"/>
                  </a:cubicBezTo>
                  <a:cubicBezTo>
                    <a:pt x="783939" y="639415"/>
                    <a:pt x="748364" y="644408"/>
                    <a:pt x="711853" y="648152"/>
                  </a:cubicBezTo>
                  <a:cubicBezTo>
                    <a:pt x="670036" y="652209"/>
                    <a:pt x="628844" y="647841"/>
                    <a:pt x="588276" y="639727"/>
                  </a:cubicBezTo>
                  <a:cubicBezTo>
                    <a:pt x="567680" y="635358"/>
                    <a:pt x="547708" y="628805"/>
                    <a:pt x="529920" y="616634"/>
                  </a:cubicBezTo>
                  <a:cubicBezTo>
                    <a:pt x="524928" y="613202"/>
                    <a:pt x="522431" y="609145"/>
                    <a:pt x="522431" y="602904"/>
                  </a:cubicBezTo>
                  <a:cubicBezTo>
                    <a:pt x="522743" y="566704"/>
                    <a:pt x="522431" y="531129"/>
                    <a:pt x="522431" y="493994"/>
                  </a:cubicBezTo>
                  <a:cubicBezTo>
                    <a:pt x="610433" y="535810"/>
                    <a:pt x="788932" y="534250"/>
                    <a:pt x="847600" y="490873"/>
                  </a:cubicBezTo>
                  <a:close/>
                  <a:moveTo>
                    <a:pt x="6906" y="455922"/>
                  </a:moveTo>
                  <a:cubicBezTo>
                    <a:pt x="2536" y="461227"/>
                    <a:pt x="7530" y="462475"/>
                    <a:pt x="10962" y="463724"/>
                  </a:cubicBezTo>
                  <a:cubicBezTo>
                    <a:pt x="59644" y="483695"/>
                    <a:pt x="108638" y="503667"/>
                    <a:pt x="157319" y="523639"/>
                  </a:cubicBezTo>
                  <a:cubicBezTo>
                    <a:pt x="270910" y="570137"/>
                    <a:pt x="384189" y="616946"/>
                    <a:pt x="497779" y="663444"/>
                  </a:cubicBezTo>
                  <a:cubicBezTo>
                    <a:pt x="541468" y="681231"/>
                    <a:pt x="584844" y="699331"/>
                    <a:pt x="628845" y="716806"/>
                  </a:cubicBezTo>
                  <a:cubicBezTo>
                    <a:pt x="637583" y="720238"/>
                    <a:pt x="641640" y="724295"/>
                    <a:pt x="641640" y="734281"/>
                  </a:cubicBezTo>
                  <a:cubicBezTo>
                    <a:pt x="641328" y="913717"/>
                    <a:pt x="641328" y="1093153"/>
                    <a:pt x="641328" y="1272589"/>
                  </a:cubicBezTo>
                  <a:cubicBezTo>
                    <a:pt x="641328" y="1277270"/>
                    <a:pt x="642888" y="1282263"/>
                    <a:pt x="638519" y="1286008"/>
                  </a:cubicBezTo>
                  <a:cubicBezTo>
                    <a:pt x="582036" y="1263539"/>
                    <a:pt x="525553" y="1241071"/>
                    <a:pt x="469070" y="1218290"/>
                  </a:cubicBezTo>
                  <a:cubicBezTo>
                    <a:pt x="317720" y="1157126"/>
                    <a:pt x="166369" y="1095961"/>
                    <a:pt x="15019" y="1035110"/>
                  </a:cubicBezTo>
                  <a:cubicBezTo>
                    <a:pt x="4409" y="1030741"/>
                    <a:pt x="664" y="1026060"/>
                    <a:pt x="664" y="1013889"/>
                  </a:cubicBezTo>
                  <a:cubicBezTo>
                    <a:pt x="1288" y="831021"/>
                    <a:pt x="976" y="648152"/>
                    <a:pt x="1288" y="465284"/>
                  </a:cubicBezTo>
                  <a:cubicBezTo>
                    <a:pt x="1288" y="462475"/>
                    <a:pt x="-4017" y="453425"/>
                    <a:pt x="6906" y="455922"/>
                  </a:cubicBezTo>
                  <a:close/>
                  <a:moveTo>
                    <a:pt x="1253281" y="374786"/>
                  </a:moveTo>
                  <a:cubicBezTo>
                    <a:pt x="1253281" y="411297"/>
                    <a:pt x="1253281" y="446248"/>
                    <a:pt x="1253281" y="481511"/>
                  </a:cubicBezTo>
                  <a:cubicBezTo>
                    <a:pt x="1253281" y="488689"/>
                    <a:pt x="1247976" y="491809"/>
                    <a:pt x="1242983" y="495242"/>
                  </a:cubicBezTo>
                  <a:cubicBezTo>
                    <a:pt x="1217394" y="513342"/>
                    <a:pt x="1187748" y="520519"/>
                    <a:pt x="1157790" y="525512"/>
                  </a:cubicBezTo>
                  <a:cubicBezTo>
                    <a:pt x="1101931" y="535186"/>
                    <a:pt x="1046072" y="533314"/>
                    <a:pt x="990837" y="520519"/>
                  </a:cubicBezTo>
                  <a:cubicBezTo>
                    <a:pt x="971177" y="515838"/>
                    <a:pt x="950893" y="510221"/>
                    <a:pt x="934354" y="496490"/>
                  </a:cubicBezTo>
                  <a:cubicBezTo>
                    <a:pt x="929985" y="492746"/>
                    <a:pt x="927488" y="489625"/>
                    <a:pt x="927800" y="483696"/>
                  </a:cubicBezTo>
                  <a:cubicBezTo>
                    <a:pt x="928112" y="450929"/>
                    <a:pt x="927800" y="418475"/>
                    <a:pt x="927800" y="385708"/>
                  </a:cubicBezTo>
                  <a:cubicBezTo>
                    <a:pt x="927800" y="380715"/>
                    <a:pt x="927176" y="372913"/>
                    <a:pt x="935602" y="378531"/>
                  </a:cubicBezTo>
                  <a:cubicBezTo>
                    <a:pt x="959631" y="394446"/>
                    <a:pt x="987716" y="397879"/>
                    <a:pt x="1014866" y="401623"/>
                  </a:cubicBezTo>
                  <a:cubicBezTo>
                    <a:pt x="1041079" y="405056"/>
                    <a:pt x="1067916" y="407865"/>
                    <a:pt x="1094129" y="406616"/>
                  </a:cubicBezTo>
                  <a:cubicBezTo>
                    <a:pt x="1140002" y="404744"/>
                    <a:pt x="1186499" y="403808"/>
                    <a:pt x="1230500" y="386956"/>
                  </a:cubicBezTo>
                  <a:cubicBezTo>
                    <a:pt x="1238302" y="384148"/>
                    <a:pt x="1245167" y="379467"/>
                    <a:pt x="1253281" y="374786"/>
                  </a:cubicBezTo>
                  <a:close/>
                  <a:moveTo>
                    <a:pt x="517439" y="344828"/>
                  </a:moveTo>
                  <a:cubicBezTo>
                    <a:pt x="517439" y="371353"/>
                    <a:pt x="517439" y="395694"/>
                    <a:pt x="517439" y="420035"/>
                  </a:cubicBezTo>
                  <a:cubicBezTo>
                    <a:pt x="517439" y="424716"/>
                    <a:pt x="516503" y="429709"/>
                    <a:pt x="517439" y="434077"/>
                  </a:cubicBezTo>
                  <a:cubicBezTo>
                    <a:pt x="522744" y="458419"/>
                    <a:pt x="507765" y="469341"/>
                    <a:pt x="489041" y="477767"/>
                  </a:cubicBezTo>
                  <a:cubicBezTo>
                    <a:pt x="453466" y="493994"/>
                    <a:pt x="415707" y="501172"/>
                    <a:pt x="377011" y="502420"/>
                  </a:cubicBezTo>
                  <a:cubicBezTo>
                    <a:pt x="331450" y="503980"/>
                    <a:pt x="286201" y="503356"/>
                    <a:pt x="242201" y="489937"/>
                  </a:cubicBezTo>
                  <a:cubicBezTo>
                    <a:pt x="239704" y="489313"/>
                    <a:pt x="237207" y="488689"/>
                    <a:pt x="234711" y="487753"/>
                  </a:cubicBezTo>
                  <a:cubicBezTo>
                    <a:pt x="191646" y="471525"/>
                    <a:pt x="191958" y="471525"/>
                    <a:pt x="191646" y="425964"/>
                  </a:cubicBezTo>
                  <a:cubicBezTo>
                    <a:pt x="191646" y="417851"/>
                    <a:pt x="191334" y="409737"/>
                    <a:pt x="191334" y="401623"/>
                  </a:cubicBezTo>
                  <a:cubicBezTo>
                    <a:pt x="191334" y="387580"/>
                    <a:pt x="191334" y="373538"/>
                    <a:pt x="191646" y="359495"/>
                  </a:cubicBezTo>
                  <a:cubicBezTo>
                    <a:pt x="191958" y="355438"/>
                    <a:pt x="189774" y="350757"/>
                    <a:pt x="194455" y="347636"/>
                  </a:cubicBezTo>
                  <a:cubicBezTo>
                    <a:pt x="216923" y="365424"/>
                    <a:pt x="244385" y="369481"/>
                    <a:pt x="271222" y="373226"/>
                  </a:cubicBezTo>
                  <a:cubicBezTo>
                    <a:pt x="306797" y="378218"/>
                    <a:pt x="342996" y="380715"/>
                    <a:pt x="378884" y="378531"/>
                  </a:cubicBezTo>
                  <a:cubicBezTo>
                    <a:pt x="413834" y="376346"/>
                    <a:pt x="448786" y="374474"/>
                    <a:pt x="482488" y="363240"/>
                  </a:cubicBezTo>
                  <a:cubicBezTo>
                    <a:pt x="494346" y="359495"/>
                    <a:pt x="505893" y="355126"/>
                    <a:pt x="517439" y="344828"/>
                  </a:cubicBezTo>
                  <a:close/>
                  <a:moveTo>
                    <a:pt x="1650536" y="252458"/>
                  </a:moveTo>
                  <a:cubicBezTo>
                    <a:pt x="1650536" y="288969"/>
                    <a:pt x="1650223" y="322984"/>
                    <a:pt x="1650536" y="356999"/>
                  </a:cubicBezTo>
                  <a:cubicBezTo>
                    <a:pt x="1650536" y="368545"/>
                    <a:pt x="1642422" y="373539"/>
                    <a:pt x="1634932" y="378844"/>
                  </a:cubicBezTo>
                  <a:cubicBezTo>
                    <a:pt x="1610904" y="395695"/>
                    <a:pt x="1582818" y="401937"/>
                    <a:pt x="1554421" y="406929"/>
                  </a:cubicBezTo>
                  <a:cubicBezTo>
                    <a:pt x="1522590" y="412547"/>
                    <a:pt x="1490448" y="413795"/>
                    <a:pt x="1458305" y="412234"/>
                  </a:cubicBezTo>
                  <a:cubicBezTo>
                    <a:pt x="1418361" y="410050"/>
                    <a:pt x="1379354" y="404121"/>
                    <a:pt x="1342842" y="386333"/>
                  </a:cubicBezTo>
                  <a:cubicBezTo>
                    <a:pt x="1330672" y="380404"/>
                    <a:pt x="1324119" y="372914"/>
                    <a:pt x="1324743" y="357624"/>
                  </a:cubicBezTo>
                  <a:cubicBezTo>
                    <a:pt x="1326303" y="327665"/>
                    <a:pt x="1325367" y="297395"/>
                    <a:pt x="1325055" y="267437"/>
                  </a:cubicBezTo>
                  <a:cubicBezTo>
                    <a:pt x="1325055" y="259323"/>
                    <a:pt x="1325679" y="256203"/>
                    <a:pt x="1334729" y="261820"/>
                  </a:cubicBezTo>
                  <a:cubicBezTo>
                    <a:pt x="1357197" y="275551"/>
                    <a:pt x="1382786" y="279295"/>
                    <a:pt x="1408375" y="282728"/>
                  </a:cubicBezTo>
                  <a:cubicBezTo>
                    <a:pt x="1440518" y="287097"/>
                    <a:pt x="1473285" y="290218"/>
                    <a:pt x="1505739" y="288033"/>
                  </a:cubicBezTo>
                  <a:cubicBezTo>
                    <a:pt x="1546931" y="285224"/>
                    <a:pt x="1588435" y="283352"/>
                    <a:pt x="1628067" y="268061"/>
                  </a:cubicBezTo>
                  <a:cubicBezTo>
                    <a:pt x="1636181" y="265252"/>
                    <a:pt x="1642110" y="259323"/>
                    <a:pt x="1650536" y="252458"/>
                  </a:cubicBezTo>
                  <a:close/>
                  <a:moveTo>
                    <a:pt x="917190" y="228429"/>
                  </a:moveTo>
                  <a:cubicBezTo>
                    <a:pt x="917190" y="266813"/>
                    <a:pt x="918439" y="302388"/>
                    <a:pt x="916566" y="337651"/>
                  </a:cubicBezTo>
                  <a:cubicBezTo>
                    <a:pt x="915942" y="351694"/>
                    <a:pt x="900651" y="357311"/>
                    <a:pt x="889417" y="362616"/>
                  </a:cubicBezTo>
                  <a:cubicBezTo>
                    <a:pt x="857274" y="377595"/>
                    <a:pt x="822948" y="383837"/>
                    <a:pt x="787997" y="387269"/>
                  </a:cubicBezTo>
                  <a:cubicBezTo>
                    <a:pt x="759287" y="390078"/>
                    <a:pt x="730577" y="389454"/>
                    <a:pt x="702180" y="386645"/>
                  </a:cubicBezTo>
                  <a:cubicBezTo>
                    <a:pt x="666916" y="383213"/>
                    <a:pt x="632902" y="375723"/>
                    <a:pt x="601695" y="357935"/>
                  </a:cubicBezTo>
                  <a:cubicBezTo>
                    <a:pt x="593270" y="352942"/>
                    <a:pt x="588901" y="347013"/>
                    <a:pt x="589525" y="336403"/>
                  </a:cubicBezTo>
                  <a:cubicBezTo>
                    <a:pt x="590461" y="317991"/>
                    <a:pt x="589837" y="299579"/>
                    <a:pt x="589837" y="280855"/>
                  </a:cubicBezTo>
                  <a:cubicBezTo>
                    <a:pt x="593270" y="265564"/>
                    <a:pt x="587652" y="249337"/>
                    <a:pt x="592646" y="234046"/>
                  </a:cubicBezTo>
                  <a:cubicBezTo>
                    <a:pt x="631341" y="255890"/>
                    <a:pt x="674406" y="260571"/>
                    <a:pt x="717782" y="262444"/>
                  </a:cubicBezTo>
                  <a:cubicBezTo>
                    <a:pt x="744308" y="263380"/>
                    <a:pt x="771145" y="263692"/>
                    <a:pt x="797670" y="262444"/>
                  </a:cubicBezTo>
                  <a:cubicBezTo>
                    <a:pt x="829189" y="260884"/>
                    <a:pt x="860707" y="256203"/>
                    <a:pt x="890665" y="245904"/>
                  </a:cubicBezTo>
                  <a:cubicBezTo>
                    <a:pt x="899715" y="242784"/>
                    <a:pt x="908452" y="238103"/>
                    <a:pt x="917190" y="228429"/>
                  </a:cubicBezTo>
                  <a:close/>
                  <a:moveTo>
                    <a:pt x="2032187" y="138243"/>
                  </a:moveTo>
                  <a:cubicBezTo>
                    <a:pt x="2032499" y="147293"/>
                    <a:pt x="2032811" y="156031"/>
                    <a:pt x="2032811" y="164456"/>
                  </a:cubicBezTo>
                  <a:cubicBezTo>
                    <a:pt x="2032811" y="188797"/>
                    <a:pt x="2031875" y="213450"/>
                    <a:pt x="2032811" y="237791"/>
                  </a:cubicBezTo>
                  <a:cubicBezTo>
                    <a:pt x="2033123" y="249649"/>
                    <a:pt x="2028442" y="256827"/>
                    <a:pt x="2019080" y="263068"/>
                  </a:cubicBezTo>
                  <a:cubicBezTo>
                    <a:pt x="1991307" y="281480"/>
                    <a:pt x="1959476" y="288657"/>
                    <a:pt x="1927334" y="293338"/>
                  </a:cubicBezTo>
                  <a:cubicBezTo>
                    <a:pt x="1904554" y="296459"/>
                    <a:pt x="1881461" y="299580"/>
                    <a:pt x="1858368" y="298332"/>
                  </a:cubicBezTo>
                  <a:cubicBezTo>
                    <a:pt x="1818737" y="296147"/>
                    <a:pt x="1778793" y="293338"/>
                    <a:pt x="1741345" y="278360"/>
                  </a:cubicBezTo>
                  <a:cubicBezTo>
                    <a:pt x="1738849" y="277423"/>
                    <a:pt x="1736352" y="276799"/>
                    <a:pt x="1734168" y="275551"/>
                  </a:cubicBezTo>
                  <a:cubicBezTo>
                    <a:pt x="1716068" y="268061"/>
                    <a:pt x="1704522" y="257763"/>
                    <a:pt x="1706707" y="234358"/>
                  </a:cubicBezTo>
                  <a:cubicBezTo>
                    <a:pt x="1709515" y="204401"/>
                    <a:pt x="1707331" y="173818"/>
                    <a:pt x="1707331" y="140427"/>
                  </a:cubicBezTo>
                  <a:cubicBezTo>
                    <a:pt x="1729799" y="157279"/>
                    <a:pt x="1754140" y="162272"/>
                    <a:pt x="1778481" y="165704"/>
                  </a:cubicBezTo>
                  <a:cubicBezTo>
                    <a:pt x="1826538" y="172882"/>
                    <a:pt x="1874596" y="173818"/>
                    <a:pt x="1923277" y="169761"/>
                  </a:cubicBezTo>
                  <a:cubicBezTo>
                    <a:pt x="1946682" y="167889"/>
                    <a:pt x="1970087" y="164456"/>
                    <a:pt x="1992867" y="158527"/>
                  </a:cubicBezTo>
                  <a:cubicBezTo>
                    <a:pt x="2007534" y="154782"/>
                    <a:pt x="2021577" y="149789"/>
                    <a:pt x="2032187" y="138243"/>
                  </a:cubicBezTo>
                  <a:close/>
                  <a:moveTo>
                    <a:pt x="1312884" y="117335"/>
                  </a:moveTo>
                  <a:cubicBezTo>
                    <a:pt x="1316940" y="119831"/>
                    <a:pt x="1315068" y="123576"/>
                    <a:pt x="1315068" y="126697"/>
                  </a:cubicBezTo>
                  <a:cubicBezTo>
                    <a:pt x="1315380" y="156030"/>
                    <a:pt x="1314756" y="185364"/>
                    <a:pt x="1315380" y="214386"/>
                  </a:cubicBezTo>
                  <a:cubicBezTo>
                    <a:pt x="1315692" y="226245"/>
                    <a:pt x="1311011" y="233422"/>
                    <a:pt x="1301649" y="239975"/>
                  </a:cubicBezTo>
                  <a:cubicBezTo>
                    <a:pt x="1277621" y="256202"/>
                    <a:pt x="1250160" y="262444"/>
                    <a:pt x="1222386" y="268061"/>
                  </a:cubicBezTo>
                  <a:cubicBezTo>
                    <a:pt x="1186811" y="274926"/>
                    <a:pt x="1150612" y="274926"/>
                    <a:pt x="1114725" y="272742"/>
                  </a:cubicBezTo>
                  <a:cubicBezTo>
                    <a:pt x="1075405" y="270245"/>
                    <a:pt x="1036397" y="264316"/>
                    <a:pt x="1001446" y="243096"/>
                  </a:cubicBezTo>
                  <a:cubicBezTo>
                    <a:pt x="992708" y="237791"/>
                    <a:pt x="988964" y="231550"/>
                    <a:pt x="989588" y="220940"/>
                  </a:cubicBezTo>
                  <a:cubicBezTo>
                    <a:pt x="990212" y="200343"/>
                    <a:pt x="989588" y="179747"/>
                    <a:pt x="989588" y="159151"/>
                  </a:cubicBezTo>
                  <a:cubicBezTo>
                    <a:pt x="992084" y="145733"/>
                    <a:pt x="986779" y="131378"/>
                    <a:pt x="992708" y="118271"/>
                  </a:cubicBezTo>
                  <a:cubicBezTo>
                    <a:pt x="1015177" y="134810"/>
                    <a:pt x="1042014" y="139804"/>
                    <a:pt x="1068539" y="143548"/>
                  </a:cubicBezTo>
                  <a:cubicBezTo>
                    <a:pt x="1105987" y="149165"/>
                    <a:pt x="1143746" y="151038"/>
                    <a:pt x="1181506" y="148853"/>
                  </a:cubicBezTo>
                  <a:cubicBezTo>
                    <a:pt x="1220202" y="146669"/>
                    <a:pt x="1259209" y="143860"/>
                    <a:pt x="1295720" y="128569"/>
                  </a:cubicBezTo>
                  <a:cubicBezTo>
                    <a:pt x="1302274" y="125761"/>
                    <a:pt x="1307267" y="121704"/>
                    <a:pt x="1312884" y="117335"/>
                  </a:cubicBezTo>
                  <a:close/>
                  <a:moveTo>
                    <a:pt x="1714197" y="0"/>
                  </a:moveTo>
                  <a:cubicBezTo>
                    <a:pt x="1715133" y="9986"/>
                    <a:pt x="1715133" y="19972"/>
                    <a:pt x="1715445" y="29958"/>
                  </a:cubicBezTo>
                  <a:cubicBezTo>
                    <a:pt x="1715445" y="52426"/>
                    <a:pt x="1714197" y="74583"/>
                    <a:pt x="1715445" y="97052"/>
                  </a:cubicBezTo>
                  <a:cubicBezTo>
                    <a:pt x="1716069" y="110782"/>
                    <a:pt x="1710452" y="118896"/>
                    <a:pt x="1700154" y="125762"/>
                  </a:cubicBezTo>
                  <a:cubicBezTo>
                    <a:pt x="1674565" y="142613"/>
                    <a:pt x="1645231" y="149479"/>
                    <a:pt x="1615585" y="154160"/>
                  </a:cubicBezTo>
                  <a:cubicBezTo>
                    <a:pt x="1555669" y="163521"/>
                    <a:pt x="1496378" y="161649"/>
                    <a:pt x="1437710" y="144485"/>
                  </a:cubicBezTo>
                  <a:cubicBezTo>
                    <a:pt x="1435213" y="143861"/>
                    <a:pt x="1432717" y="143237"/>
                    <a:pt x="1430220" y="142301"/>
                  </a:cubicBezTo>
                  <a:cubicBezTo>
                    <a:pt x="1389652" y="127010"/>
                    <a:pt x="1389652" y="127010"/>
                    <a:pt x="1389652" y="83633"/>
                  </a:cubicBezTo>
                  <a:cubicBezTo>
                    <a:pt x="1389652" y="68030"/>
                    <a:pt x="1389340" y="52739"/>
                    <a:pt x="1389028" y="37135"/>
                  </a:cubicBezTo>
                  <a:cubicBezTo>
                    <a:pt x="1391212" y="26213"/>
                    <a:pt x="1387155" y="14667"/>
                    <a:pt x="1391525" y="4057"/>
                  </a:cubicBezTo>
                  <a:cubicBezTo>
                    <a:pt x="1431780" y="27774"/>
                    <a:pt x="1476406" y="31206"/>
                    <a:pt x="1521342" y="33079"/>
                  </a:cubicBezTo>
                  <a:cubicBezTo>
                    <a:pt x="1566279" y="34951"/>
                    <a:pt x="1611216" y="34639"/>
                    <a:pt x="1655217" y="25277"/>
                  </a:cubicBezTo>
                  <a:cubicBezTo>
                    <a:pt x="1676437" y="20908"/>
                    <a:pt x="1698282" y="17164"/>
                    <a:pt x="1714197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64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D4158C4-F838-4E87-A25C-8C487CD52716}"/>
                </a:ext>
              </a:extLst>
            </p:cNvPr>
            <p:cNvSpPr/>
            <p:nvPr userDrawn="1"/>
          </p:nvSpPr>
          <p:spPr>
            <a:xfrm>
              <a:off x="1736653" y="5495777"/>
              <a:ext cx="1435485" cy="1104698"/>
            </a:xfrm>
            <a:custGeom>
              <a:avLst/>
              <a:gdLst>
                <a:gd name="connsiteX0" fmla="*/ 2942011 w 2978923"/>
                <a:gd name="connsiteY0" fmla="*/ 593862 h 2292475"/>
                <a:gd name="connsiteX1" fmla="*/ 2629224 w 2978923"/>
                <a:gd name="connsiteY1" fmla="*/ 467582 h 2292475"/>
                <a:gd name="connsiteX2" fmla="*/ 2599435 w 2978923"/>
                <a:gd name="connsiteY2" fmla="*/ 463696 h 2292475"/>
                <a:gd name="connsiteX3" fmla="*/ 2597492 w 2978923"/>
                <a:gd name="connsiteY3" fmla="*/ 395051 h 2292475"/>
                <a:gd name="connsiteX4" fmla="*/ 2602025 w 2978923"/>
                <a:gd name="connsiteY4" fmla="*/ 386633 h 2292475"/>
                <a:gd name="connsiteX5" fmla="*/ 2580007 w 2978923"/>
                <a:gd name="connsiteY5" fmla="*/ 341949 h 2292475"/>
                <a:gd name="connsiteX6" fmla="*/ 2523667 w 2978923"/>
                <a:gd name="connsiteY6" fmla="*/ 318636 h 2292475"/>
                <a:gd name="connsiteX7" fmla="*/ 2216708 w 2978923"/>
                <a:gd name="connsiteY7" fmla="*/ 287551 h 2292475"/>
                <a:gd name="connsiteX8" fmla="*/ 2164900 w 2978923"/>
                <a:gd name="connsiteY8" fmla="*/ 278485 h 2292475"/>
                <a:gd name="connsiteX9" fmla="*/ 1924644 w 2978923"/>
                <a:gd name="connsiteY9" fmla="*/ 181346 h 2292475"/>
                <a:gd name="connsiteX10" fmla="*/ 1898093 w 2978923"/>
                <a:gd name="connsiteY10" fmla="*/ 175518 h 2292475"/>
                <a:gd name="connsiteX11" fmla="*/ 1897445 w 2978923"/>
                <a:gd name="connsiteY11" fmla="*/ 95216 h 2292475"/>
                <a:gd name="connsiteX12" fmla="*/ 1870246 w 2978923"/>
                <a:gd name="connsiteY12" fmla="*/ 49237 h 2292475"/>
                <a:gd name="connsiteX13" fmla="*/ 1786707 w 2978923"/>
                <a:gd name="connsiteY13" fmla="*/ 21391 h 2292475"/>
                <a:gd name="connsiteX14" fmla="*/ 1390380 w 2978923"/>
                <a:gd name="connsiteY14" fmla="*/ 11677 h 2292475"/>
                <a:gd name="connsiteX15" fmla="*/ 1251796 w 2978923"/>
                <a:gd name="connsiteY15" fmla="*/ 49237 h 2292475"/>
                <a:gd name="connsiteX16" fmla="*/ 1227835 w 2978923"/>
                <a:gd name="connsiteY16" fmla="*/ 99750 h 2292475"/>
                <a:gd name="connsiteX17" fmla="*/ 1227835 w 2978923"/>
                <a:gd name="connsiteY17" fmla="*/ 99750 h 2292475"/>
                <a:gd name="connsiteX18" fmla="*/ 1223302 w 2978923"/>
                <a:gd name="connsiteY18" fmla="*/ 124358 h 2292475"/>
                <a:gd name="connsiteX19" fmla="*/ 1222006 w 2978923"/>
                <a:gd name="connsiteY19" fmla="*/ 207250 h 2292475"/>
                <a:gd name="connsiteX20" fmla="*/ 1191570 w 2978923"/>
                <a:gd name="connsiteY20" fmla="*/ 210488 h 2292475"/>
                <a:gd name="connsiteX21" fmla="*/ 1034852 w 2978923"/>
                <a:gd name="connsiteY21" fmla="*/ 256467 h 2292475"/>
                <a:gd name="connsiteX22" fmla="*/ 979807 w 2978923"/>
                <a:gd name="connsiteY22" fmla="*/ 257762 h 2292475"/>
                <a:gd name="connsiteX23" fmla="*/ 810785 w 2978923"/>
                <a:gd name="connsiteY23" fmla="*/ 233801 h 2292475"/>
                <a:gd name="connsiteX24" fmla="*/ 491523 w 2978923"/>
                <a:gd name="connsiteY24" fmla="*/ 255172 h 2292475"/>
                <a:gd name="connsiteX25" fmla="*/ 452019 w 2978923"/>
                <a:gd name="connsiteY25" fmla="*/ 273304 h 2292475"/>
                <a:gd name="connsiteX26" fmla="*/ 422230 w 2978923"/>
                <a:gd name="connsiteY26" fmla="*/ 288847 h 2292475"/>
                <a:gd name="connsiteX27" fmla="*/ 398917 w 2978923"/>
                <a:gd name="connsiteY27" fmla="*/ 337416 h 2292475"/>
                <a:gd name="connsiteX28" fmla="*/ 394384 w 2978923"/>
                <a:gd name="connsiteY28" fmla="*/ 362024 h 2292475"/>
                <a:gd name="connsiteX29" fmla="*/ 392441 w 2978923"/>
                <a:gd name="connsiteY29" fmla="*/ 454630 h 2292475"/>
                <a:gd name="connsiteX30" fmla="*/ 338691 w 2978923"/>
                <a:gd name="connsiteY30" fmla="*/ 469525 h 2292475"/>
                <a:gd name="connsiteX31" fmla="*/ 5828 w 2978923"/>
                <a:gd name="connsiteY31" fmla="*/ 562131 h 2292475"/>
                <a:gd name="connsiteX32" fmla="*/ 1295 w 2978923"/>
                <a:gd name="connsiteY32" fmla="*/ 572492 h 2292475"/>
                <a:gd name="connsiteX33" fmla="*/ 648 w 2978923"/>
                <a:gd name="connsiteY33" fmla="*/ 577672 h 2292475"/>
                <a:gd name="connsiteX34" fmla="*/ 0 w 2978923"/>
                <a:gd name="connsiteY34" fmla="*/ 1732329 h 2292475"/>
                <a:gd name="connsiteX35" fmla="*/ 19428 w 2978923"/>
                <a:gd name="connsiteY35" fmla="*/ 1758233 h 2292475"/>
                <a:gd name="connsiteX36" fmla="*/ 1329507 w 2978923"/>
                <a:gd name="connsiteY36" fmla="*/ 2287316 h 2292475"/>
                <a:gd name="connsiteX37" fmla="*/ 1329507 w 2978923"/>
                <a:gd name="connsiteY37" fmla="*/ 2287316 h 2292475"/>
                <a:gd name="connsiteX38" fmla="*/ 1330154 w 2978923"/>
                <a:gd name="connsiteY38" fmla="*/ 2297677 h 2292475"/>
                <a:gd name="connsiteX39" fmla="*/ 1341164 w 2978923"/>
                <a:gd name="connsiteY39" fmla="*/ 2297677 h 2292475"/>
                <a:gd name="connsiteX40" fmla="*/ 1390380 w 2978923"/>
                <a:gd name="connsiteY40" fmla="*/ 2286668 h 2292475"/>
                <a:gd name="connsiteX41" fmla="*/ 2421995 w 2978923"/>
                <a:gd name="connsiteY41" fmla="*/ 1955101 h 2292475"/>
                <a:gd name="connsiteX42" fmla="*/ 2942011 w 2978923"/>
                <a:gd name="connsiteY42" fmla="*/ 1788022 h 2292475"/>
                <a:gd name="connsiteX43" fmla="*/ 2982810 w 2978923"/>
                <a:gd name="connsiteY43" fmla="*/ 1732977 h 2292475"/>
                <a:gd name="connsiteX44" fmla="*/ 2982810 w 2978923"/>
                <a:gd name="connsiteY44" fmla="*/ 651498 h 2292475"/>
                <a:gd name="connsiteX45" fmla="*/ 2942011 w 2978923"/>
                <a:gd name="connsiteY45" fmla="*/ 593862 h 2292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2978923" h="2292475">
                  <a:moveTo>
                    <a:pt x="2942011" y="593862"/>
                  </a:moveTo>
                  <a:cubicBezTo>
                    <a:pt x="2838396" y="550474"/>
                    <a:pt x="2733487" y="510323"/>
                    <a:pt x="2629224" y="467582"/>
                  </a:cubicBezTo>
                  <a:cubicBezTo>
                    <a:pt x="2619510" y="463696"/>
                    <a:pt x="2609796" y="458516"/>
                    <a:pt x="2599435" y="463696"/>
                  </a:cubicBezTo>
                  <a:cubicBezTo>
                    <a:pt x="2598787" y="441031"/>
                    <a:pt x="2598140" y="417717"/>
                    <a:pt x="2597492" y="395051"/>
                  </a:cubicBezTo>
                  <a:cubicBezTo>
                    <a:pt x="2599435" y="392461"/>
                    <a:pt x="2600730" y="389871"/>
                    <a:pt x="2602025" y="386633"/>
                  </a:cubicBezTo>
                  <a:cubicBezTo>
                    <a:pt x="2606558" y="365910"/>
                    <a:pt x="2595549" y="352311"/>
                    <a:pt x="2580007" y="341949"/>
                  </a:cubicBezTo>
                  <a:cubicBezTo>
                    <a:pt x="2562522" y="330940"/>
                    <a:pt x="2543094" y="323816"/>
                    <a:pt x="2523667" y="318636"/>
                  </a:cubicBezTo>
                  <a:cubicBezTo>
                    <a:pt x="2423290" y="291437"/>
                    <a:pt x="2320323" y="285609"/>
                    <a:pt x="2216708" y="287551"/>
                  </a:cubicBezTo>
                  <a:cubicBezTo>
                    <a:pt x="2198575" y="288199"/>
                    <a:pt x="2181738" y="284961"/>
                    <a:pt x="2164900" y="278485"/>
                  </a:cubicBezTo>
                  <a:cubicBezTo>
                    <a:pt x="2084599" y="246753"/>
                    <a:pt x="2004945" y="212431"/>
                    <a:pt x="1924644" y="181346"/>
                  </a:cubicBezTo>
                  <a:cubicBezTo>
                    <a:pt x="1916225" y="178108"/>
                    <a:pt x="1907807" y="170985"/>
                    <a:pt x="1898093" y="175518"/>
                  </a:cubicBezTo>
                  <a:cubicBezTo>
                    <a:pt x="1898093" y="148966"/>
                    <a:pt x="1897445" y="121768"/>
                    <a:pt x="1897445" y="95216"/>
                  </a:cubicBezTo>
                  <a:cubicBezTo>
                    <a:pt x="1903273" y="71255"/>
                    <a:pt x="1888379" y="58304"/>
                    <a:pt x="1870246" y="49237"/>
                  </a:cubicBezTo>
                  <a:cubicBezTo>
                    <a:pt x="1843695" y="35638"/>
                    <a:pt x="1815849" y="27219"/>
                    <a:pt x="1786707" y="21391"/>
                  </a:cubicBezTo>
                  <a:cubicBezTo>
                    <a:pt x="1655246" y="-4513"/>
                    <a:pt x="1523137" y="-5808"/>
                    <a:pt x="1390380" y="11677"/>
                  </a:cubicBezTo>
                  <a:cubicBezTo>
                    <a:pt x="1342458" y="18153"/>
                    <a:pt x="1295184" y="27219"/>
                    <a:pt x="1251796" y="49237"/>
                  </a:cubicBezTo>
                  <a:cubicBezTo>
                    <a:pt x="1231073" y="59599"/>
                    <a:pt x="1216178" y="73846"/>
                    <a:pt x="1227835" y="99750"/>
                  </a:cubicBezTo>
                  <a:cubicBezTo>
                    <a:pt x="1227835" y="99750"/>
                    <a:pt x="1227835" y="99750"/>
                    <a:pt x="1227835" y="99750"/>
                  </a:cubicBezTo>
                  <a:cubicBezTo>
                    <a:pt x="1218769" y="106226"/>
                    <a:pt x="1223302" y="115939"/>
                    <a:pt x="1223302" y="124358"/>
                  </a:cubicBezTo>
                  <a:cubicBezTo>
                    <a:pt x="1222654" y="152204"/>
                    <a:pt x="1222654" y="179403"/>
                    <a:pt x="1222006" y="207250"/>
                  </a:cubicBezTo>
                  <a:cubicBezTo>
                    <a:pt x="1211645" y="202717"/>
                    <a:pt x="1201283" y="207250"/>
                    <a:pt x="1191570" y="210488"/>
                  </a:cubicBezTo>
                  <a:cubicBezTo>
                    <a:pt x="1139115" y="225383"/>
                    <a:pt x="1086660" y="240277"/>
                    <a:pt x="1034852" y="256467"/>
                  </a:cubicBezTo>
                  <a:cubicBezTo>
                    <a:pt x="1016720" y="262295"/>
                    <a:pt x="998587" y="262943"/>
                    <a:pt x="979807" y="257762"/>
                  </a:cubicBezTo>
                  <a:cubicBezTo>
                    <a:pt x="924114" y="243515"/>
                    <a:pt x="867773" y="235096"/>
                    <a:pt x="810785" y="233801"/>
                  </a:cubicBezTo>
                  <a:cubicBezTo>
                    <a:pt x="703933" y="231211"/>
                    <a:pt x="597080" y="230563"/>
                    <a:pt x="491523" y="255172"/>
                  </a:cubicBezTo>
                  <a:cubicBezTo>
                    <a:pt x="477275" y="258410"/>
                    <a:pt x="461733" y="259705"/>
                    <a:pt x="452019" y="273304"/>
                  </a:cubicBezTo>
                  <a:cubicBezTo>
                    <a:pt x="442305" y="278485"/>
                    <a:pt x="431944" y="284313"/>
                    <a:pt x="422230" y="288847"/>
                  </a:cubicBezTo>
                  <a:cubicBezTo>
                    <a:pt x="400860" y="298560"/>
                    <a:pt x="391146" y="314102"/>
                    <a:pt x="398917" y="337416"/>
                  </a:cubicBezTo>
                  <a:cubicBezTo>
                    <a:pt x="391146" y="344539"/>
                    <a:pt x="395031" y="354253"/>
                    <a:pt x="394384" y="362024"/>
                  </a:cubicBezTo>
                  <a:cubicBezTo>
                    <a:pt x="393089" y="393109"/>
                    <a:pt x="393089" y="423546"/>
                    <a:pt x="392441" y="454630"/>
                  </a:cubicBezTo>
                  <a:cubicBezTo>
                    <a:pt x="374308" y="459811"/>
                    <a:pt x="356824" y="464344"/>
                    <a:pt x="338691" y="469525"/>
                  </a:cubicBezTo>
                  <a:cubicBezTo>
                    <a:pt x="227305" y="498666"/>
                    <a:pt x="119157" y="540760"/>
                    <a:pt x="5828" y="562131"/>
                  </a:cubicBezTo>
                  <a:cubicBezTo>
                    <a:pt x="0" y="563425"/>
                    <a:pt x="0" y="567959"/>
                    <a:pt x="1295" y="572492"/>
                  </a:cubicBezTo>
                  <a:cubicBezTo>
                    <a:pt x="1295" y="574435"/>
                    <a:pt x="648" y="575730"/>
                    <a:pt x="648" y="577672"/>
                  </a:cubicBezTo>
                  <a:cubicBezTo>
                    <a:pt x="648" y="962342"/>
                    <a:pt x="648" y="1347012"/>
                    <a:pt x="0" y="1732329"/>
                  </a:cubicBezTo>
                  <a:cubicBezTo>
                    <a:pt x="0" y="1747871"/>
                    <a:pt x="6476" y="1753052"/>
                    <a:pt x="19428" y="1758233"/>
                  </a:cubicBezTo>
                  <a:cubicBezTo>
                    <a:pt x="455905" y="1934378"/>
                    <a:pt x="893030" y="2111171"/>
                    <a:pt x="1329507" y="2287316"/>
                  </a:cubicBezTo>
                  <a:lnTo>
                    <a:pt x="1329507" y="2287316"/>
                  </a:lnTo>
                  <a:cubicBezTo>
                    <a:pt x="1329507" y="2290554"/>
                    <a:pt x="1329507" y="2294439"/>
                    <a:pt x="1330154" y="2297677"/>
                  </a:cubicBezTo>
                  <a:cubicBezTo>
                    <a:pt x="1334040" y="2297677"/>
                    <a:pt x="1337278" y="2297677"/>
                    <a:pt x="1341164" y="2297677"/>
                  </a:cubicBezTo>
                  <a:cubicBezTo>
                    <a:pt x="1357353" y="2291849"/>
                    <a:pt x="1374191" y="2291849"/>
                    <a:pt x="1390380" y="2286668"/>
                  </a:cubicBezTo>
                  <a:cubicBezTo>
                    <a:pt x="1734252" y="2175930"/>
                    <a:pt x="2078123" y="2065839"/>
                    <a:pt x="2421995" y="1955101"/>
                  </a:cubicBezTo>
                  <a:cubicBezTo>
                    <a:pt x="2595549" y="1899408"/>
                    <a:pt x="2768456" y="1844363"/>
                    <a:pt x="2942011" y="1788022"/>
                  </a:cubicBezTo>
                  <a:cubicBezTo>
                    <a:pt x="2977629" y="1776366"/>
                    <a:pt x="2982810" y="1771185"/>
                    <a:pt x="2982810" y="1732977"/>
                  </a:cubicBezTo>
                  <a:cubicBezTo>
                    <a:pt x="2982810" y="1372268"/>
                    <a:pt x="2982810" y="1012207"/>
                    <a:pt x="2982810" y="651498"/>
                  </a:cubicBezTo>
                  <a:cubicBezTo>
                    <a:pt x="2980867" y="612643"/>
                    <a:pt x="2977629" y="608757"/>
                    <a:pt x="2942011" y="593862"/>
                  </a:cubicBezTo>
                  <a:close/>
                </a:path>
              </a:pathLst>
            </a:custGeom>
            <a:solidFill>
              <a:schemeClr val="accent2"/>
            </a:solidFill>
            <a:ln w="64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E14370E-7748-4B1E-B5E7-1A26F890BFB9}"/>
                </a:ext>
              </a:extLst>
            </p:cNvPr>
            <p:cNvSpPr/>
            <p:nvPr userDrawn="1"/>
          </p:nvSpPr>
          <p:spPr>
            <a:xfrm>
              <a:off x="1739775" y="5544087"/>
              <a:ext cx="1252929" cy="1057023"/>
            </a:xfrm>
            <a:custGeom>
              <a:avLst/>
              <a:gdLst>
                <a:gd name="connsiteX0" fmla="*/ 844440 w 1252929"/>
                <a:gd name="connsiteY0" fmla="*/ 260328 h 1057022"/>
                <a:gd name="connsiteX1" fmla="*/ 846312 w 1252929"/>
                <a:gd name="connsiteY1" fmla="*/ 269690 h 1057022"/>
                <a:gd name="connsiteX2" fmla="*/ 846624 w 1252929"/>
                <a:gd name="connsiteY2" fmla="*/ 358628 h 1057022"/>
                <a:gd name="connsiteX3" fmla="*/ 833517 w 1252929"/>
                <a:gd name="connsiteY3" fmla="*/ 382969 h 1057022"/>
                <a:gd name="connsiteX4" fmla="*/ 748012 w 1252929"/>
                <a:gd name="connsiteY4" fmla="*/ 412927 h 1057022"/>
                <a:gd name="connsiteX5" fmla="*/ 577002 w 1252929"/>
                <a:gd name="connsiteY5" fmla="*/ 406061 h 1057022"/>
                <a:gd name="connsiteX6" fmla="*/ 567016 w 1252929"/>
                <a:gd name="connsiteY6" fmla="*/ 403565 h 1057022"/>
                <a:gd name="connsiteX7" fmla="*/ 520519 w 1252929"/>
                <a:gd name="connsiteY7" fmla="*/ 340216 h 1057022"/>
                <a:gd name="connsiteX8" fmla="*/ 520519 w 1252929"/>
                <a:gd name="connsiteY8" fmla="*/ 266881 h 1057022"/>
                <a:gd name="connsiteX9" fmla="*/ 522392 w 1252929"/>
                <a:gd name="connsiteY9" fmla="*/ 262825 h 1057022"/>
                <a:gd name="connsiteX10" fmla="*/ 611954 w 1252929"/>
                <a:gd name="connsiteY10" fmla="*/ 289662 h 1057022"/>
                <a:gd name="connsiteX11" fmla="*/ 754254 w 1252929"/>
                <a:gd name="connsiteY11" fmla="*/ 289662 h 1057022"/>
                <a:gd name="connsiteX12" fmla="*/ 816978 w 1252929"/>
                <a:gd name="connsiteY12" fmla="*/ 276556 h 1057022"/>
                <a:gd name="connsiteX13" fmla="*/ 844440 w 1252929"/>
                <a:gd name="connsiteY13" fmla="*/ 260328 h 1057022"/>
                <a:gd name="connsiteX14" fmla="*/ 312 w 1252929"/>
                <a:gd name="connsiteY14" fmla="*/ 230370 h 1057022"/>
                <a:gd name="connsiteX15" fmla="*/ 93619 w 1252929"/>
                <a:gd name="connsiteY15" fmla="*/ 267505 h 1057022"/>
                <a:gd name="connsiteX16" fmla="*/ 629742 w 1252929"/>
                <a:gd name="connsiteY16" fmla="*/ 486885 h 1057022"/>
                <a:gd name="connsiteX17" fmla="*/ 641288 w 1252929"/>
                <a:gd name="connsiteY17" fmla="*/ 501240 h 1057022"/>
                <a:gd name="connsiteX18" fmla="*/ 640664 w 1252929"/>
                <a:gd name="connsiteY18" fmla="*/ 1057022 h 1057022"/>
                <a:gd name="connsiteX19" fmla="*/ 9362 w 1252929"/>
                <a:gd name="connsiteY19" fmla="*/ 802067 h 1057022"/>
                <a:gd name="connsiteX20" fmla="*/ 0 w 1252929"/>
                <a:gd name="connsiteY20" fmla="*/ 789585 h 1057022"/>
                <a:gd name="connsiteX21" fmla="*/ 312 w 1252929"/>
                <a:gd name="connsiteY21" fmla="*/ 233179 h 1057022"/>
                <a:gd name="connsiteX22" fmla="*/ 312 w 1252929"/>
                <a:gd name="connsiteY22" fmla="*/ 230370 h 1057022"/>
                <a:gd name="connsiteX23" fmla="*/ 1251992 w 1252929"/>
                <a:gd name="connsiteY23" fmla="*/ 140808 h 1057022"/>
                <a:gd name="connsiteX24" fmla="*/ 1252929 w 1252929"/>
                <a:gd name="connsiteY24" fmla="*/ 178255 h 1057022"/>
                <a:gd name="connsiteX25" fmla="*/ 1252616 w 1252929"/>
                <a:gd name="connsiteY25" fmla="*/ 245349 h 1057022"/>
                <a:gd name="connsiteX26" fmla="*/ 1244815 w 1252929"/>
                <a:gd name="connsiteY26" fmla="*/ 261577 h 1057022"/>
                <a:gd name="connsiteX27" fmla="*/ 1155253 w 1252929"/>
                <a:gd name="connsiteY27" fmla="*/ 294656 h 1057022"/>
                <a:gd name="connsiteX28" fmla="*/ 1001719 w 1252929"/>
                <a:gd name="connsiteY28" fmla="*/ 292159 h 1057022"/>
                <a:gd name="connsiteX29" fmla="*/ 938994 w 1252929"/>
                <a:gd name="connsiteY29" fmla="*/ 269690 h 1057022"/>
                <a:gd name="connsiteX30" fmla="*/ 927136 w 1252929"/>
                <a:gd name="connsiteY30" fmla="*/ 249095 h 1057022"/>
                <a:gd name="connsiteX31" fmla="*/ 927448 w 1252929"/>
                <a:gd name="connsiteY31" fmla="*/ 156099 h 1057022"/>
                <a:gd name="connsiteX32" fmla="*/ 937746 w 1252929"/>
                <a:gd name="connsiteY32" fmla="*/ 149233 h 1057022"/>
                <a:gd name="connsiteX33" fmla="*/ 1013889 w 1252929"/>
                <a:gd name="connsiteY33" fmla="*/ 170454 h 1057022"/>
                <a:gd name="connsiteX34" fmla="*/ 1143707 w 1252929"/>
                <a:gd name="connsiteY34" fmla="*/ 172950 h 1057022"/>
                <a:gd name="connsiteX35" fmla="*/ 1231396 w 1252929"/>
                <a:gd name="connsiteY35" fmla="*/ 154851 h 1057022"/>
                <a:gd name="connsiteX36" fmla="*/ 1251992 w 1252929"/>
                <a:gd name="connsiteY36" fmla="*/ 140808 h 1057022"/>
                <a:gd name="connsiteX37" fmla="*/ 516150 w 1252929"/>
                <a:gd name="connsiteY37" fmla="*/ 112098 h 1057022"/>
                <a:gd name="connsiteX38" fmla="*/ 516150 w 1252929"/>
                <a:gd name="connsiteY38" fmla="*/ 221008 h 1057022"/>
                <a:gd name="connsiteX39" fmla="*/ 510221 w 1252929"/>
                <a:gd name="connsiteY39" fmla="*/ 231619 h 1057022"/>
                <a:gd name="connsiteX40" fmla="*/ 426900 w 1252929"/>
                <a:gd name="connsiteY40" fmla="*/ 265633 h 1057022"/>
                <a:gd name="connsiteX41" fmla="*/ 242160 w 1252929"/>
                <a:gd name="connsiteY41" fmla="*/ 259080 h 1057022"/>
                <a:gd name="connsiteX42" fmla="*/ 235919 w 1252929"/>
                <a:gd name="connsiteY42" fmla="*/ 257520 h 1057022"/>
                <a:gd name="connsiteX43" fmla="*/ 189109 w 1252929"/>
                <a:gd name="connsiteY43" fmla="*/ 192610 h 1057022"/>
                <a:gd name="connsiteX44" fmla="*/ 188797 w 1252929"/>
                <a:gd name="connsiteY44" fmla="*/ 173262 h 1057022"/>
                <a:gd name="connsiteX45" fmla="*/ 189733 w 1252929"/>
                <a:gd name="connsiteY45" fmla="*/ 128637 h 1057022"/>
                <a:gd name="connsiteX46" fmla="*/ 191918 w 1252929"/>
                <a:gd name="connsiteY46" fmla="*/ 117091 h 1057022"/>
                <a:gd name="connsiteX47" fmla="*/ 267749 w 1252929"/>
                <a:gd name="connsiteY47" fmla="*/ 142680 h 1057022"/>
                <a:gd name="connsiteX48" fmla="*/ 378219 w 1252929"/>
                <a:gd name="connsiteY48" fmla="*/ 147985 h 1057022"/>
                <a:gd name="connsiteX49" fmla="*/ 482136 w 1252929"/>
                <a:gd name="connsiteY49" fmla="*/ 132694 h 1057022"/>
                <a:gd name="connsiteX50" fmla="*/ 516150 w 1252929"/>
                <a:gd name="connsiteY50" fmla="*/ 112098 h 1057022"/>
                <a:gd name="connsiteX51" fmla="*/ 914342 w 1252929"/>
                <a:gd name="connsiteY51" fmla="*/ 380 h 1057022"/>
                <a:gd name="connsiteX52" fmla="*/ 914654 w 1252929"/>
                <a:gd name="connsiteY52" fmla="*/ 39700 h 1057022"/>
                <a:gd name="connsiteX53" fmla="*/ 914654 w 1252929"/>
                <a:gd name="connsiteY53" fmla="*/ 100240 h 1057022"/>
                <a:gd name="connsiteX54" fmla="*/ 901859 w 1252929"/>
                <a:gd name="connsiteY54" fmla="*/ 123332 h 1057022"/>
                <a:gd name="connsiteX55" fmla="*/ 817290 w 1252929"/>
                <a:gd name="connsiteY55" fmla="*/ 152354 h 1057022"/>
                <a:gd name="connsiteX56" fmla="*/ 643784 w 1252929"/>
                <a:gd name="connsiteY56" fmla="*/ 145177 h 1057022"/>
                <a:gd name="connsiteX57" fmla="*/ 596039 w 1252929"/>
                <a:gd name="connsiteY57" fmla="*/ 123957 h 1057022"/>
                <a:gd name="connsiteX58" fmla="*/ 588861 w 1252929"/>
                <a:gd name="connsiteY58" fmla="*/ 108978 h 1057022"/>
                <a:gd name="connsiteX59" fmla="*/ 588861 w 1252929"/>
                <a:gd name="connsiteY59" fmla="*/ 54991 h 1057022"/>
                <a:gd name="connsiteX60" fmla="*/ 589485 w 1252929"/>
                <a:gd name="connsiteY60" fmla="*/ 14423 h 1057022"/>
                <a:gd name="connsiteX61" fmla="*/ 591670 w 1252929"/>
                <a:gd name="connsiteY61" fmla="*/ 2564 h 1057022"/>
                <a:gd name="connsiteX62" fmla="*/ 601344 w 1252929"/>
                <a:gd name="connsiteY62" fmla="*/ 3813 h 1057022"/>
                <a:gd name="connsiteX63" fmla="*/ 715246 w 1252929"/>
                <a:gd name="connsiteY63" fmla="*/ 27841 h 1057022"/>
                <a:gd name="connsiteX64" fmla="*/ 837262 w 1252929"/>
                <a:gd name="connsiteY64" fmla="*/ 23473 h 1057022"/>
                <a:gd name="connsiteX65" fmla="*/ 906852 w 1252929"/>
                <a:gd name="connsiteY65" fmla="*/ 1628 h 1057022"/>
                <a:gd name="connsiteX66" fmla="*/ 914342 w 1252929"/>
                <a:gd name="connsiteY66" fmla="*/ 380 h 1057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1252929" h="1057022">
                  <a:moveTo>
                    <a:pt x="844440" y="260328"/>
                  </a:moveTo>
                  <a:cubicBezTo>
                    <a:pt x="848497" y="263137"/>
                    <a:pt x="846312" y="266881"/>
                    <a:pt x="846312" y="269690"/>
                  </a:cubicBezTo>
                  <a:cubicBezTo>
                    <a:pt x="846624" y="299336"/>
                    <a:pt x="845688" y="328982"/>
                    <a:pt x="846624" y="358628"/>
                  </a:cubicBezTo>
                  <a:cubicBezTo>
                    <a:pt x="846936" y="370174"/>
                    <a:pt x="842255" y="377040"/>
                    <a:pt x="833517" y="382969"/>
                  </a:cubicBezTo>
                  <a:cubicBezTo>
                    <a:pt x="807928" y="400756"/>
                    <a:pt x="778282" y="408246"/>
                    <a:pt x="748012" y="412927"/>
                  </a:cubicBezTo>
                  <a:cubicBezTo>
                    <a:pt x="690593" y="421977"/>
                    <a:pt x="633485" y="421040"/>
                    <a:pt x="577002" y="406061"/>
                  </a:cubicBezTo>
                  <a:cubicBezTo>
                    <a:pt x="573570" y="405125"/>
                    <a:pt x="570449" y="404501"/>
                    <a:pt x="567016" y="403565"/>
                  </a:cubicBezTo>
                  <a:cubicBezTo>
                    <a:pt x="521768" y="388898"/>
                    <a:pt x="520519" y="387338"/>
                    <a:pt x="520519" y="340216"/>
                  </a:cubicBezTo>
                  <a:cubicBezTo>
                    <a:pt x="520519" y="315875"/>
                    <a:pt x="520519" y="291223"/>
                    <a:pt x="520519" y="266881"/>
                  </a:cubicBezTo>
                  <a:cubicBezTo>
                    <a:pt x="521455" y="265946"/>
                    <a:pt x="521768" y="265321"/>
                    <a:pt x="522392" y="262825"/>
                  </a:cubicBezTo>
                  <a:cubicBezTo>
                    <a:pt x="550165" y="281237"/>
                    <a:pt x="581059" y="285918"/>
                    <a:pt x="611954" y="289662"/>
                  </a:cubicBezTo>
                  <a:cubicBezTo>
                    <a:pt x="659387" y="295279"/>
                    <a:pt x="706820" y="294655"/>
                    <a:pt x="754254" y="289662"/>
                  </a:cubicBezTo>
                  <a:cubicBezTo>
                    <a:pt x="775474" y="287478"/>
                    <a:pt x="796694" y="283421"/>
                    <a:pt x="816978" y="276556"/>
                  </a:cubicBezTo>
                  <a:cubicBezTo>
                    <a:pt x="827276" y="273123"/>
                    <a:pt x="836950" y="268754"/>
                    <a:pt x="844440" y="260328"/>
                  </a:cubicBezTo>
                  <a:close/>
                  <a:moveTo>
                    <a:pt x="312" y="230370"/>
                  </a:moveTo>
                  <a:cubicBezTo>
                    <a:pt x="32142" y="240668"/>
                    <a:pt x="62725" y="254711"/>
                    <a:pt x="93619" y="267505"/>
                  </a:cubicBezTo>
                  <a:cubicBezTo>
                    <a:pt x="272430" y="340528"/>
                    <a:pt x="450930" y="413862"/>
                    <a:pt x="629742" y="486885"/>
                  </a:cubicBezTo>
                  <a:cubicBezTo>
                    <a:pt x="636295" y="489694"/>
                    <a:pt x="641288" y="491878"/>
                    <a:pt x="641288" y="501240"/>
                  </a:cubicBezTo>
                  <a:cubicBezTo>
                    <a:pt x="640976" y="686604"/>
                    <a:pt x="640976" y="871657"/>
                    <a:pt x="640664" y="1057022"/>
                  </a:cubicBezTo>
                  <a:cubicBezTo>
                    <a:pt x="430334" y="971829"/>
                    <a:pt x="220004" y="886948"/>
                    <a:pt x="9362" y="802067"/>
                  </a:cubicBezTo>
                  <a:cubicBezTo>
                    <a:pt x="3121" y="799571"/>
                    <a:pt x="0" y="797074"/>
                    <a:pt x="0" y="789585"/>
                  </a:cubicBezTo>
                  <a:cubicBezTo>
                    <a:pt x="312" y="604220"/>
                    <a:pt x="312" y="418855"/>
                    <a:pt x="312" y="233179"/>
                  </a:cubicBezTo>
                  <a:cubicBezTo>
                    <a:pt x="0" y="231931"/>
                    <a:pt x="312" y="230994"/>
                    <a:pt x="312" y="230370"/>
                  </a:cubicBezTo>
                  <a:close/>
                  <a:moveTo>
                    <a:pt x="1251992" y="140808"/>
                  </a:moveTo>
                  <a:cubicBezTo>
                    <a:pt x="1252304" y="153290"/>
                    <a:pt x="1252616" y="165773"/>
                    <a:pt x="1252929" y="178255"/>
                  </a:cubicBezTo>
                  <a:cubicBezTo>
                    <a:pt x="1252616" y="200724"/>
                    <a:pt x="1252304" y="222881"/>
                    <a:pt x="1252616" y="245349"/>
                  </a:cubicBezTo>
                  <a:cubicBezTo>
                    <a:pt x="1252616" y="252527"/>
                    <a:pt x="1250432" y="257208"/>
                    <a:pt x="1244815" y="261577"/>
                  </a:cubicBezTo>
                  <a:cubicBezTo>
                    <a:pt x="1218290" y="281861"/>
                    <a:pt x="1187083" y="289351"/>
                    <a:pt x="1155253" y="294656"/>
                  </a:cubicBezTo>
                  <a:cubicBezTo>
                    <a:pt x="1104075" y="303081"/>
                    <a:pt x="1052584" y="302457"/>
                    <a:pt x="1001719" y="292159"/>
                  </a:cubicBezTo>
                  <a:cubicBezTo>
                    <a:pt x="979874" y="287790"/>
                    <a:pt x="958654" y="280925"/>
                    <a:pt x="938994" y="269690"/>
                  </a:cubicBezTo>
                  <a:cubicBezTo>
                    <a:pt x="930881" y="265010"/>
                    <a:pt x="926824" y="259392"/>
                    <a:pt x="927136" y="249095"/>
                  </a:cubicBezTo>
                  <a:cubicBezTo>
                    <a:pt x="927760" y="218200"/>
                    <a:pt x="927448" y="187305"/>
                    <a:pt x="927448" y="156099"/>
                  </a:cubicBezTo>
                  <a:cubicBezTo>
                    <a:pt x="927448" y="148297"/>
                    <a:pt x="926200" y="142368"/>
                    <a:pt x="937746" y="149233"/>
                  </a:cubicBezTo>
                  <a:cubicBezTo>
                    <a:pt x="960839" y="163277"/>
                    <a:pt x="987676" y="167021"/>
                    <a:pt x="1013889" y="170454"/>
                  </a:cubicBezTo>
                  <a:cubicBezTo>
                    <a:pt x="1056954" y="176071"/>
                    <a:pt x="1100330" y="177007"/>
                    <a:pt x="1143707" y="172950"/>
                  </a:cubicBezTo>
                  <a:cubicBezTo>
                    <a:pt x="1173665" y="170141"/>
                    <a:pt x="1203311" y="166085"/>
                    <a:pt x="1231396" y="154851"/>
                  </a:cubicBezTo>
                  <a:cubicBezTo>
                    <a:pt x="1239198" y="152354"/>
                    <a:pt x="1246687" y="147985"/>
                    <a:pt x="1251992" y="140808"/>
                  </a:cubicBezTo>
                  <a:close/>
                  <a:moveTo>
                    <a:pt x="516150" y="112098"/>
                  </a:moveTo>
                  <a:cubicBezTo>
                    <a:pt x="516150" y="150169"/>
                    <a:pt x="516150" y="185745"/>
                    <a:pt x="516150" y="221008"/>
                  </a:cubicBezTo>
                  <a:cubicBezTo>
                    <a:pt x="516150" y="226001"/>
                    <a:pt x="513654" y="228498"/>
                    <a:pt x="510221" y="231619"/>
                  </a:cubicBezTo>
                  <a:cubicBezTo>
                    <a:pt x="486504" y="252839"/>
                    <a:pt x="456859" y="260953"/>
                    <a:pt x="426900" y="265633"/>
                  </a:cubicBezTo>
                  <a:cubicBezTo>
                    <a:pt x="365112" y="275932"/>
                    <a:pt x="303324" y="276556"/>
                    <a:pt x="242160" y="259080"/>
                  </a:cubicBezTo>
                  <a:cubicBezTo>
                    <a:pt x="239975" y="258456"/>
                    <a:pt x="238103" y="258144"/>
                    <a:pt x="235919" y="257520"/>
                  </a:cubicBezTo>
                  <a:cubicBezTo>
                    <a:pt x="190046" y="241917"/>
                    <a:pt x="189109" y="240669"/>
                    <a:pt x="189109" y="192610"/>
                  </a:cubicBezTo>
                  <a:cubicBezTo>
                    <a:pt x="189109" y="186057"/>
                    <a:pt x="188797" y="179816"/>
                    <a:pt x="188797" y="173262"/>
                  </a:cubicBezTo>
                  <a:cubicBezTo>
                    <a:pt x="189109" y="158283"/>
                    <a:pt x="189109" y="143616"/>
                    <a:pt x="189733" y="128637"/>
                  </a:cubicBezTo>
                  <a:cubicBezTo>
                    <a:pt x="190046" y="124892"/>
                    <a:pt x="188173" y="120523"/>
                    <a:pt x="191918" y="117091"/>
                  </a:cubicBezTo>
                  <a:cubicBezTo>
                    <a:pt x="214386" y="133630"/>
                    <a:pt x="241223" y="138623"/>
                    <a:pt x="267749" y="142680"/>
                  </a:cubicBezTo>
                  <a:cubicBezTo>
                    <a:pt x="304260" y="148297"/>
                    <a:pt x="341396" y="149545"/>
                    <a:pt x="378219" y="147985"/>
                  </a:cubicBezTo>
                  <a:cubicBezTo>
                    <a:pt x="413170" y="146425"/>
                    <a:pt x="448433" y="143616"/>
                    <a:pt x="482136" y="132694"/>
                  </a:cubicBezTo>
                  <a:cubicBezTo>
                    <a:pt x="494306" y="128637"/>
                    <a:pt x="506476" y="124892"/>
                    <a:pt x="516150" y="112098"/>
                  </a:cubicBezTo>
                  <a:close/>
                  <a:moveTo>
                    <a:pt x="914342" y="380"/>
                  </a:moveTo>
                  <a:cubicBezTo>
                    <a:pt x="914342" y="13487"/>
                    <a:pt x="914654" y="26593"/>
                    <a:pt x="914654" y="39700"/>
                  </a:cubicBezTo>
                  <a:cubicBezTo>
                    <a:pt x="914654" y="59984"/>
                    <a:pt x="913717" y="79956"/>
                    <a:pt x="914654" y="100240"/>
                  </a:cubicBezTo>
                  <a:cubicBezTo>
                    <a:pt x="915277" y="111474"/>
                    <a:pt x="910285" y="117715"/>
                    <a:pt x="901859" y="123332"/>
                  </a:cubicBezTo>
                  <a:cubicBezTo>
                    <a:pt x="876270" y="140184"/>
                    <a:pt x="847248" y="147674"/>
                    <a:pt x="817290" y="152354"/>
                  </a:cubicBezTo>
                  <a:cubicBezTo>
                    <a:pt x="759247" y="161716"/>
                    <a:pt x="701203" y="160468"/>
                    <a:pt x="643784" y="145177"/>
                  </a:cubicBezTo>
                  <a:cubicBezTo>
                    <a:pt x="626933" y="140496"/>
                    <a:pt x="610393" y="134567"/>
                    <a:pt x="596039" y="123957"/>
                  </a:cubicBezTo>
                  <a:cubicBezTo>
                    <a:pt x="590421" y="119900"/>
                    <a:pt x="588549" y="115531"/>
                    <a:pt x="588861" y="108978"/>
                  </a:cubicBezTo>
                  <a:cubicBezTo>
                    <a:pt x="589173" y="90878"/>
                    <a:pt x="588861" y="73090"/>
                    <a:pt x="588861" y="54991"/>
                  </a:cubicBezTo>
                  <a:cubicBezTo>
                    <a:pt x="588861" y="41572"/>
                    <a:pt x="588861" y="27841"/>
                    <a:pt x="589485" y="14423"/>
                  </a:cubicBezTo>
                  <a:cubicBezTo>
                    <a:pt x="589485" y="10366"/>
                    <a:pt x="587301" y="5997"/>
                    <a:pt x="591670" y="2564"/>
                  </a:cubicBezTo>
                  <a:cubicBezTo>
                    <a:pt x="595102" y="692"/>
                    <a:pt x="598535" y="2253"/>
                    <a:pt x="601344" y="3813"/>
                  </a:cubicBezTo>
                  <a:cubicBezTo>
                    <a:pt x="636919" y="22536"/>
                    <a:pt x="675927" y="26281"/>
                    <a:pt x="715246" y="27841"/>
                  </a:cubicBezTo>
                  <a:cubicBezTo>
                    <a:pt x="756126" y="29714"/>
                    <a:pt x="796694" y="29714"/>
                    <a:pt x="837262" y="23473"/>
                  </a:cubicBezTo>
                  <a:cubicBezTo>
                    <a:pt x="861603" y="19728"/>
                    <a:pt x="885632" y="15047"/>
                    <a:pt x="906852" y="1628"/>
                  </a:cubicBezTo>
                  <a:cubicBezTo>
                    <a:pt x="909037" y="380"/>
                    <a:pt x="911533" y="-556"/>
                    <a:pt x="914342" y="38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647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350"/>
            </a:p>
          </p:txBody>
        </p:sp>
      </p:grpSp>
      <p:grpSp>
        <p:nvGrpSpPr>
          <p:cNvPr id="24" name="그룹 77">
            <a:extLst>
              <a:ext uri="{FF2B5EF4-FFF2-40B4-BE49-F238E27FC236}">
                <a16:creationId xmlns:a16="http://schemas.microsoft.com/office/drawing/2014/main" id="{C7D0F3E7-B662-4EF6-8E16-F60F81727C22}"/>
              </a:ext>
            </a:extLst>
          </p:cNvPr>
          <p:cNvGrpSpPr/>
          <p:nvPr userDrawn="1"/>
        </p:nvGrpSpPr>
        <p:grpSpPr>
          <a:xfrm>
            <a:off x="3803539" y="797817"/>
            <a:ext cx="1536923" cy="108012"/>
            <a:chOff x="4791443" y="4794870"/>
            <a:chExt cx="1679267" cy="144016"/>
          </a:xfrm>
        </p:grpSpPr>
        <p:sp>
          <p:nvSpPr>
            <p:cNvPr id="25" name="Rectangle 49">
              <a:extLst>
                <a:ext uri="{FF2B5EF4-FFF2-40B4-BE49-F238E27FC236}">
                  <a16:creationId xmlns:a16="http://schemas.microsoft.com/office/drawing/2014/main" id="{617F14CF-5E88-410D-BAA1-9F910565C148}"/>
                </a:ext>
              </a:extLst>
            </p:cNvPr>
            <p:cNvSpPr/>
            <p:nvPr/>
          </p:nvSpPr>
          <p:spPr>
            <a:xfrm>
              <a:off x="4791443" y="4794870"/>
              <a:ext cx="281436" cy="144016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26" name="Rectangle 50">
              <a:extLst>
                <a:ext uri="{FF2B5EF4-FFF2-40B4-BE49-F238E27FC236}">
                  <a16:creationId xmlns:a16="http://schemas.microsoft.com/office/drawing/2014/main" id="{614A67FA-FC16-4379-B0F3-0EF7432FEA2F}"/>
                </a:ext>
              </a:extLst>
            </p:cNvPr>
            <p:cNvSpPr/>
            <p:nvPr/>
          </p:nvSpPr>
          <p:spPr>
            <a:xfrm>
              <a:off x="5069079" y="4794870"/>
              <a:ext cx="281436" cy="144016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27" name="Rectangle 51">
              <a:extLst>
                <a:ext uri="{FF2B5EF4-FFF2-40B4-BE49-F238E27FC236}">
                  <a16:creationId xmlns:a16="http://schemas.microsoft.com/office/drawing/2014/main" id="{873532B6-979E-413B-83E0-333CA7A4819B}"/>
                </a:ext>
              </a:extLst>
            </p:cNvPr>
            <p:cNvSpPr/>
            <p:nvPr/>
          </p:nvSpPr>
          <p:spPr>
            <a:xfrm>
              <a:off x="5348864" y="4794870"/>
              <a:ext cx="281436" cy="144016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28" name="Rectangle 52">
              <a:extLst>
                <a:ext uri="{FF2B5EF4-FFF2-40B4-BE49-F238E27FC236}">
                  <a16:creationId xmlns:a16="http://schemas.microsoft.com/office/drawing/2014/main" id="{54E3AC9E-AB8F-4E04-84A9-FA282DE577C4}"/>
                </a:ext>
              </a:extLst>
            </p:cNvPr>
            <p:cNvSpPr/>
            <p:nvPr/>
          </p:nvSpPr>
          <p:spPr>
            <a:xfrm>
              <a:off x="5630498" y="4794870"/>
              <a:ext cx="281436" cy="144016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29" name="Rectangle 53">
              <a:extLst>
                <a:ext uri="{FF2B5EF4-FFF2-40B4-BE49-F238E27FC236}">
                  <a16:creationId xmlns:a16="http://schemas.microsoft.com/office/drawing/2014/main" id="{204C0E0A-7944-423A-81A5-57AE0279B317}"/>
                </a:ext>
              </a:extLst>
            </p:cNvPr>
            <p:cNvSpPr/>
            <p:nvPr/>
          </p:nvSpPr>
          <p:spPr>
            <a:xfrm>
              <a:off x="5910282" y="4794870"/>
              <a:ext cx="281436" cy="144016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30" name="Rectangle 54">
              <a:extLst>
                <a:ext uri="{FF2B5EF4-FFF2-40B4-BE49-F238E27FC236}">
                  <a16:creationId xmlns:a16="http://schemas.microsoft.com/office/drawing/2014/main" id="{4A8E128F-689E-410E-AFD2-5A4AD5292218}"/>
                </a:ext>
              </a:extLst>
            </p:cNvPr>
            <p:cNvSpPr/>
            <p:nvPr/>
          </p:nvSpPr>
          <p:spPr>
            <a:xfrm>
              <a:off x="6189274" y="4794870"/>
              <a:ext cx="281436" cy="144016"/>
            </a:xfrm>
            <a:prstGeom prst="rect">
              <a:avLst/>
            </a:prstGeom>
            <a:solidFill>
              <a:schemeClr val="accent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25476444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8277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D5614-B734-4280-8F57-1D4947433C9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316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7" r:id="rId7"/>
    <p:sldLayoutId id="2147483658" r:id="rId8"/>
    <p:sldLayoutId id="2147483659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70" r:id="rId16"/>
    <p:sldLayoutId id="2147483671" r:id="rId17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200" b="0" kern="1200">
          <a:solidFill>
            <a:schemeClr val="tx1">
              <a:lumMod val="65000"/>
              <a:lumOff val="35000"/>
            </a:schemeClr>
          </a:solidFill>
          <a:latin typeface="Source Sans Pro Light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20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10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05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050" kern="1200">
          <a:solidFill>
            <a:schemeClr val="bg1">
              <a:lumMod val="6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5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image" Target="../media/image11.tmp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tmp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web.pcc.gov.tw/tps/main/pms/tps/atm/atmAwardAction.do?newEdit=false&amp;searchMode=common&amp;method=inquiryForPublic&amp;pkAtmMain=52771605&amp;tenderCaseNo=A10805" TargetMode="External"/><Relationship Id="rId3" Type="http://schemas.openxmlformats.org/officeDocument/2006/relationships/hyperlink" Target="https://www.taiwanbuying.com.tw/ShowCCDetailOri.ASP?RecNo=3989006" TargetMode="External"/><Relationship Id="rId7" Type="http://schemas.openxmlformats.org/officeDocument/2006/relationships/hyperlink" Target="https://www.taiwanbuying.com.tw/ShowCCDetailOri.ASP?RecNo=3654326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eb.pcc.gov.tw/tps/main/pms/tps/atm/atmAwardAction.do?newEdit=false&amp;searchMode=common&amp;method=inquiryForPublic&amp;pkAtmMain=52875074&amp;tenderCaseNo=1080909172" TargetMode="External"/><Relationship Id="rId5" Type="http://schemas.openxmlformats.org/officeDocument/2006/relationships/hyperlink" Target="https://www.taiwanbuying.com.tw/ShowCCDetailOri.ASP?RecNo=3726977" TargetMode="External"/><Relationship Id="rId4" Type="http://schemas.openxmlformats.org/officeDocument/2006/relationships/hyperlink" Target="https://web.pcc.gov.tw/tps/main/pms/tps/atm/atmAwardAction.do?newEdit=false&amp;searchMode=common&amp;method=inquiryForPublic&amp;pkAtmMain=53241081&amp;tenderCaseNo=1091023194" TargetMode="External"/><Relationship Id="rId9" Type="http://schemas.openxmlformats.org/officeDocument/2006/relationships/hyperlink" Target="http://www.smc.edu.tw/mediafile/9550011/fdownload/94/377/2015-2-25-16-11-28-377-nf1.pdf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12" Type="http://schemas.openxmlformats.org/officeDocument/2006/relationships/image" Target="../media/image34.jp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20.xml"/><Relationship Id="rId10" Type="http://schemas.openxmlformats.org/officeDocument/2006/relationships/tags" Target="../tags/tag25.xml"/><Relationship Id="rId4" Type="http://schemas.openxmlformats.org/officeDocument/2006/relationships/tags" Target="../tags/tag19.xml"/><Relationship Id="rId9" Type="http://schemas.openxmlformats.org/officeDocument/2006/relationships/tags" Target="../tags/tag24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28.xml"/><Relationship Id="rId7" Type="http://schemas.openxmlformats.org/officeDocument/2006/relationships/tags" Target="../tags/tag32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tags" Target="../tags/tag31.xml"/><Relationship Id="rId5" Type="http://schemas.openxmlformats.org/officeDocument/2006/relationships/tags" Target="../tags/tag30.xml"/><Relationship Id="rId4" Type="http://schemas.openxmlformats.org/officeDocument/2006/relationships/tags" Target="../tags/tag29.xml"/><Relationship Id="rId9" Type="http://schemas.openxmlformats.org/officeDocument/2006/relationships/image" Target="../media/image34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13" Type="http://schemas.openxmlformats.org/officeDocument/2006/relationships/tags" Target="../tags/tag45.xml"/><Relationship Id="rId3" Type="http://schemas.openxmlformats.org/officeDocument/2006/relationships/tags" Target="../tags/tag35.xml"/><Relationship Id="rId7" Type="http://schemas.openxmlformats.org/officeDocument/2006/relationships/tags" Target="../tags/tag39.xml"/><Relationship Id="rId12" Type="http://schemas.openxmlformats.org/officeDocument/2006/relationships/tags" Target="../tags/tag44.xml"/><Relationship Id="rId17" Type="http://schemas.openxmlformats.org/officeDocument/2006/relationships/image" Target="../media/image37.jpeg"/><Relationship Id="rId2" Type="http://schemas.openxmlformats.org/officeDocument/2006/relationships/tags" Target="../tags/tag34.xml"/><Relationship Id="rId16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11" Type="http://schemas.openxmlformats.org/officeDocument/2006/relationships/tags" Target="../tags/tag43.xml"/><Relationship Id="rId5" Type="http://schemas.openxmlformats.org/officeDocument/2006/relationships/tags" Target="../tags/tag37.xml"/><Relationship Id="rId15" Type="http://schemas.openxmlformats.org/officeDocument/2006/relationships/tags" Target="../tags/tag47.xml"/><Relationship Id="rId10" Type="http://schemas.openxmlformats.org/officeDocument/2006/relationships/tags" Target="../tags/tag42.xml"/><Relationship Id="rId4" Type="http://schemas.openxmlformats.org/officeDocument/2006/relationships/tags" Target="../tags/tag36.xml"/><Relationship Id="rId9" Type="http://schemas.openxmlformats.org/officeDocument/2006/relationships/tags" Target="../tags/tag41.xml"/><Relationship Id="rId14" Type="http://schemas.openxmlformats.org/officeDocument/2006/relationships/tags" Target="../tags/tag4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tags" Target="../tags/tag55.xml"/><Relationship Id="rId3" Type="http://schemas.openxmlformats.org/officeDocument/2006/relationships/tags" Target="../tags/tag50.xml"/><Relationship Id="rId7" Type="http://schemas.openxmlformats.org/officeDocument/2006/relationships/tags" Target="../tags/tag54.xml"/><Relationship Id="rId12" Type="http://schemas.openxmlformats.org/officeDocument/2006/relationships/image" Target="../media/image38.jpeg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tags" Target="../tags/tag53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52.xml"/><Relationship Id="rId10" Type="http://schemas.openxmlformats.org/officeDocument/2006/relationships/tags" Target="../tags/tag57.xml"/><Relationship Id="rId4" Type="http://schemas.openxmlformats.org/officeDocument/2006/relationships/tags" Target="../tags/tag51.xml"/><Relationship Id="rId9" Type="http://schemas.openxmlformats.org/officeDocument/2006/relationships/tags" Target="../tags/tag5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228566"/>
            <a:ext cx="8496944" cy="1631216"/>
          </a:xfrm>
        </p:spPr>
        <p:txBody>
          <a:bodyPr wrap="square">
            <a:spAutoFit/>
          </a:bodyPr>
          <a:lstStyle/>
          <a:p>
            <a:pPr algn="ctr"/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華康談楷體W5(P)" panose="03000500000000000000" pitchFamily="66" charset="-120"/>
                <a:cs typeface="Times New Roman" panose="02020603050405020304" pitchFamily="18" charset="0"/>
              </a:rPr>
              <a:t>110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華康談楷體W5(P)" panose="03000500000000000000" pitchFamily="66" charset="-120"/>
                <a:cs typeface="Times New Roman" panose="02020603050405020304" pitchFamily="18" charset="0"/>
              </a:rPr>
              <a:t>學年度第一學期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華康談楷體W5(P)" panose="03000500000000000000" pitchFamily="66" charset="-120"/>
                <a:cs typeface="Times New Roman" panose="02020603050405020304" pitchFamily="18" charset="0"/>
              </a:rPr>
              <a:t/>
            </a:r>
            <a:b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華康談楷體W5(P)" panose="03000500000000000000" pitchFamily="66" charset="-120"/>
                <a:cs typeface="Times New Roman" panose="02020603050405020304" pitchFamily="18" charset="0"/>
              </a:rPr>
            </a:b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華康談楷體W5(P)" panose="03000500000000000000" pitchFamily="66" charset="-120"/>
                <a:cs typeface="Times New Roman" panose="02020603050405020304" pitchFamily="18" charset="0"/>
              </a:rPr>
              <a:t>解析採購工作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華康談楷體W5(P)" panose="03000500000000000000" pitchFamily="66" charset="-120"/>
                <a:cs typeface="Times New Roman" panose="02020603050405020304" pitchFamily="18" charset="0"/>
              </a:rPr>
              <a:t>-(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華康談楷體W5(P)" panose="03000500000000000000" pitchFamily="66" charset="-120"/>
                <a:cs typeface="Times New Roman" panose="02020603050405020304" pitchFamily="18" charset="0"/>
              </a:rPr>
              <a:t>一</a:t>
            </a:r>
            <a:r>
              <a:rPr lang="en-US" altLang="zh-TW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華康談楷體W5(P)" panose="03000500000000000000" pitchFamily="66" charset="-120"/>
                <a:cs typeface="Times New Roman" panose="02020603050405020304" pitchFamily="18" charset="0"/>
              </a:rPr>
              <a:t>)</a:t>
            </a:r>
            <a:r>
              <a:rPr lang="zh-TW" altLang="en-US" sz="50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華康談楷體W5(P)" panose="03000500000000000000" pitchFamily="66" charset="-120"/>
                <a:cs typeface="Times New Roman" panose="02020603050405020304" pitchFamily="18" charset="0"/>
              </a:rPr>
              <a:t>採購前準備</a:t>
            </a:r>
            <a:endParaRPr lang="en-US" sz="50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華康談楷體W5(P)" panose="03000500000000000000" pitchFamily="66" charset="-12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1742" y="3373593"/>
            <a:ext cx="4590378" cy="566309"/>
          </a:xfrm>
        </p:spPr>
        <p:txBody>
          <a:bodyPr>
            <a:spAutoFit/>
          </a:bodyPr>
          <a:lstStyle/>
          <a:p>
            <a:pPr algn="l"/>
            <a:r>
              <a:rPr lang="zh-TW" altLang="en-US" dirty="0" smtClean="0">
                <a:solidFill>
                  <a:srgbClr val="525068"/>
                </a:solidFill>
                <a:latin typeface="華康棒棒體W5(P)" panose="040F0500000000000000" pitchFamily="82" charset="-120"/>
                <a:ea typeface="華康棒棒體W5(P)" panose="040F0500000000000000" pitchFamily="82" charset="-120"/>
                <a:cs typeface="Times New Roman" panose="02020603050405020304" pitchFamily="18" charset="0"/>
              </a:rPr>
              <a:t>主講人：</a:t>
            </a:r>
            <a:endParaRPr lang="en-US" altLang="zh-TW" dirty="0" smtClean="0">
              <a:solidFill>
                <a:srgbClr val="525068"/>
              </a:solidFill>
              <a:latin typeface="華康棒棒體W5(P)" panose="040F0500000000000000" pitchFamily="82" charset="-120"/>
              <a:ea typeface="華康棒棒體W5(P)" panose="040F0500000000000000" pitchFamily="82" charset="-120"/>
              <a:cs typeface="Times New Roman" panose="02020603050405020304" pitchFamily="18" charset="0"/>
            </a:endParaRPr>
          </a:p>
          <a:p>
            <a:pPr algn="l"/>
            <a:r>
              <a:rPr lang="zh-TW" altLang="en-US" dirty="0" smtClean="0">
                <a:solidFill>
                  <a:srgbClr val="525068"/>
                </a:solidFill>
                <a:latin typeface="華康棒棒體W5(P)" panose="040F0500000000000000" pitchFamily="82" charset="-120"/>
                <a:ea typeface="華康棒棒體W5(P)" panose="040F0500000000000000" pitchFamily="82" charset="-120"/>
                <a:cs typeface="Times New Roman" panose="02020603050405020304" pitchFamily="18" charset="0"/>
              </a:rPr>
              <a:t>日    期：</a:t>
            </a:r>
            <a:r>
              <a:rPr lang="en-US" altLang="zh-TW" dirty="0" smtClean="0">
                <a:solidFill>
                  <a:srgbClr val="525068"/>
                </a:solidFill>
                <a:latin typeface="華康棒棒體W5(P)" panose="040F0500000000000000" pitchFamily="82" charset="-120"/>
                <a:ea typeface="華康棒棒體W5(P)" panose="040F0500000000000000" pitchFamily="82" charset="-120"/>
                <a:cs typeface="Times New Roman" panose="02020603050405020304" pitchFamily="18" charset="0"/>
              </a:rPr>
              <a:t>110</a:t>
            </a:r>
            <a:r>
              <a:rPr lang="zh-TW" altLang="en-US" dirty="0" smtClean="0">
                <a:solidFill>
                  <a:srgbClr val="525068"/>
                </a:solidFill>
                <a:latin typeface="華康棒棒體W5(P)" panose="040F0500000000000000" pitchFamily="82" charset="-120"/>
                <a:ea typeface="華康棒棒體W5(P)" panose="040F0500000000000000" pitchFamily="82" charset="-120"/>
                <a:cs typeface="Times New Roman" panose="02020603050405020304" pitchFamily="18" charset="0"/>
              </a:rPr>
              <a:t>年</a:t>
            </a:r>
            <a:r>
              <a:rPr lang="en-US" altLang="zh-TW" dirty="0" smtClean="0">
                <a:solidFill>
                  <a:srgbClr val="525068"/>
                </a:solidFill>
                <a:latin typeface="華康棒棒體W5(P)" panose="040F0500000000000000" pitchFamily="82" charset="-120"/>
                <a:ea typeface="華康棒棒體W5(P)" panose="040F0500000000000000" pitchFamily="82" charset="-120"/>
                <a:cs typeface="Times New Roman" panose="02020603050405020304" pitchFamily="18" charset="0"/>
              </a:rPr>
              <a:t>09</a:t>
            </a:r>
            <a:r>
              <a:rPr lang="zh-TW" altLang="en-US" dirty="0" smtClean="0">
                <a:solidFill>
                  <a:srgbClr val="525068"/>
                </a:solidFill>
                <a:latin typeface="華康棒棒體W5(P)" panose="040F0500000000000000" pitchFamily="82" charset="-120"/>
                <a:ea typeface="華康棒棒體W5(P)" panose="040F0500000000000000" pitchFamily="82" charset="-120"/>
                <a:cs typeface="Times New Roman" panose="02020603050405020304" pitchFamily="18" charset="0"/>
              </a:rPr>
              <a:t>月</a:t>
            </a:r>
            <a:r>
              <a:rPr lang="en-US" altLang="zh-TW" dirty="0" smtClean="0">
                <a:solidFill>
                  <a:srgbClr val="525068"/>
                </a:solidFill>
                <a:latin typeface="華康棒棒體W5(P)" panose="040F0500000000000000" pitchFamily="82" charset="-120"/>
                <a:ea typeface="華康棒棒體W5(P)" panose="040F0500000000000000" pitchFamily="82" charset="-120"/>
                <a:cs typeface="Times New Roman" panose="02020603050405020304" pitchFamily="18" charset="0"/>
              </a:rPr>
              <a:t>23</a:t>
            </a:r>
            <a:r>
              <a:rPr lang="zh-TW" altLang="en-US" dirty="0" smtClean="0">
                <a:solidFill>
                  <a:srgbClr val="525068"/>
                </a:solidFill>
                <a:latin typeface="華康棒棒體W5(P)" panose="040F0500000000000000" pitchFamily="82" charset="-120"/>
                <a:ea typeface="華康棒棒體W5(P)" panose="040F0500000000000000" pitchFamily="82" charset="-120"/>
                <a:cs typeface="Times New Roman" panose="02020603050405020304" pitchFamily="18" charset="0"/>
              </a:rPr>
              <a:t>日</a:t>
            </a:r>
            <a:endParaRPr lang="en-US" dirty="0">
              <a:solidFill>
                <a:srgbClr val="525068"/>
              </a:solidFill>
              <a:latin typeface="華康棒棒體W5(P)" panose="040F0500000000000000" pitchFamily="82" charset="-120"/>
              <a:ea typeface="華康棒棒體W5(P)" panose="040F0500000000000000" pitchFamily="82" charset="-120"/>
              <a:cs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161776" y="3930103"/>
            <a:ext cx="4490344" cy="41565"/>
            <a:chOff x="2055030" y="1463669"/>
            <a:chExt cx="2304256" cy="544908"/>
          </a:xfrm>
        </p:grpSpPr>
        <p:sp>
          <p:nvSpPr>
            <p:cNvPr id="5" name="Rectangle 4"/>
            <p:cNvSpPr/>
            <p:nvPr/>
          </p:nvSpPr>
          <p:spPr>
            <a:xfrm>
              <a:off x="2055030" y="1463670"/>
              <a:ext cx="576064" cy="54490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631094" y="1463670"/>
              <a:ext cx="576064" cy="54490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207158" y="1463669"/>
              <a:ext cx="576064" cy="54490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3783222" y="1463670"/>
              <a:ext cx="576064" cy="54490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8056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799E2E3-41C3-4C47-87EA-02219D3E7EF4}"/>
              </a:ext>
            </a:extLst>
          </p:cNvPr>
          <p:cNvSpPr txBox="1"/>
          <p:nvPr/>
        </p:nvSpPr>
        <p:spPr>
          <a:xfrm>
            <a:off x="636268" y="1519471"/>
            <a:ext cx="3960440" cy="142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zh-TW" altLang="en-US" sz="2000" b="1" dirty="0">
                <a:solidFill>
                  <a:srgbClr val="FCFCFC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工欲善其事、必先利其器</a:t>
            </a:r>
            <a:r>
              <a:rPr lang="en-US" altLang="zh-TW" sz="2000" b="1" dirty="0">
                <a:solidFill>
                  <a:srgbClr val="FCFCFC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000" b="1" dirty="0">
                <a:solidFill>
                  <a:srgbClr val="FCFCFC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zh-TW" altLang="en-US" sz="2000" b="1" dirty="0">
                <a:solidFill>
                  <a:srgbClr val="FCFCFC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採購工作的最重要的秘密</a:t>
            </a:r>
            <a:r>
              <a:rPr lang="zh-TW" altLang="en-US" sz="2000" b="1" dirty="0" smtClean="0">
                <a:solidFill>
                  <a:srgbClr val="FCFCFC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武器</a:t>
            </a:r>
            <a:r>
              <a:rPr lang="en-US" altLang="zh-TW" sz="2000" b="1" dirty="0" smtClean="0">
                <a:solidFill>
                  <a:srgbClr val="FCFCFC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--</a:t>
            </a:r>
            <a:r>
              <a:rPr lang="en-US" altLang="zh-TW" sz="2000" b="1" dirty="0">
                <a:solidFill>
                  <a:srgbClr val="FCFCFC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/>
            </a:r>
            <a:br>
              <a:rPr lang="en-US" altLang="zh-TW" sz="2000" b="1" dirty="0">
                <a:solidFill>
                  <a:srgbClr val="FCFCFC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zh-TW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「採購單位辦理採購自我檢核表」</a:t>
            </a:r>
            <a:endParaRPr lang="en-US" altLang="ko-KR" sz="2000" dirty="0">
              <a:solidFill>
                <a:srgbClr val="C0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58E5F176-1E9C-4645-B5B5-FF67EEF04C78}"/>
              </a:ext>
            </a:extLst>
          </p:cNvPr>
          <p:cNvSpPr txBox="1">
            <a:spLocks/>
          </p:cNvSpPr>
          <p:nvPr/>
        </p:nvSpPr>
        <p:spPr>
          <a:xfrm>
            <a:off x="1115616" y="3378130"/>
            <a:ext cx="3074049" cy="902468"/>
          </a:xfrm>
          <a:prstGeom prst="rect">
            <a:avLst/>
          </a:prstGeom>
          <a:noFill/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10000"/>
              </a:lnSpc>
              <a:buNone/>
            </a:pPr>
            <a:r>
              <a:rPr lang="zh-TW" altLang="en-US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只要有心</a:t>
            </a:r>
            <a:r>
              <a:rPr lang="en-US" altLang="zh-TW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~</a:t>
            </a:r>
            <a:r>
              <a:rPr lang="zh-TW" altLang="en-US" sz="24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人人都可以是採購大師</a:t>
            </a:r>
            <a:endParaRPr lang="en-US" altLang="ko-KR" sz="2400" b="1" dirty="0">
              <a:solidFill>
                <a:srgbClr val="FFFF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6" name="圖片版面配置區 5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4" r="17614"/>
          <a:stretch>
            <a:fillRect/>
          </a:stretch>
        </p:blipFill>
        <p:spPr/>
      </p:pic>
      <p:sp>
        <p:nvSpPr>
          <p:cNvPr id="14" name="Flowchart: Off-page Connector 36"/>
          <p:cNvSpPr/>
          <p:nvPr/>
        </p:nvSpPr>
        <p:spPr>
          <a:xfrm>
            <a:off x="8637215" y="167679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latin typeface="Times New Roman" panose="02020603050405020304" pitchFamily="18" charset="0"/>
              <a:ea typeface="華康棒棒體W5(P)" panose="040F0500000000000000" pitchFamily="82" charset="-120"/>
              <a:cs typeface="Times New Roman" panose="02020603050405020304" pitchFamily="18" charset="0"/>
            </a:endParaRPr>
          </a:p>
        </p:txBody>
      </p:sp>
      <p:sp>
        <p:nvSpPr>
          <p:cNvPr id="15" name="投影片編號版面配置區 2"/>
          <p:cNvSpPr txBox="1">
            <a:spLocks/>
          </p:cNvSpPr>
          <p:nvPr/>
        </p:nvSpPr>
        <p:spPr>
          <a:xfrm>
            <a:off x="6807200" y="154623"/>
            <a:ext cx="2133600" cy="273844"/>
          </a:xfrm>
          <a:prstGeom prst="rect">
            <a:avLst/>
          </a:prstGeom>
          <a:noFill/>
          <a:effectLst/>
        </p:spPr>
        <p:txBody>
          <a:bodyPr vert="horz" wrap="square" lIns="91440" tIns="45720" rIns="91440" bIns="45720" rtlCol="0" anchor="ctr">
            <a:noAutofit/>
          </a:bodyPr>
          <a:lstStyle>
            <a:lvl1pPr marL="0" marR="0" indent="0" algn="ctr" defTabSz="685800" rtl="0" eaLnBrk="1" fontAlgn="auto" latinLnBrk="1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 smtClean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69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다이아몬드 2">
            <a:extLst>
              <a:ext uri="{FF2B5EF4-FFF2-40B4-BE49-F238E27FC236}">
                <a16:creationId xmlns:a16="http://schemas.microsoft.com/office/drawing/2014/main" id="{C823E01E-3AD9-4D72-8505-532AB1791248}"/>
              </a:ext>
            </a:extLst>
          </p:cNvPr>
          <p:cNvSpPr/>
          <p:nvPr/>
        </p:nvSpPr>
        <p:spPr>
          <a:xfrm>
            <a:off x="3968134" y="1913845"/>
            <a:ext cx="1315811" cy="1315811"/>
          </a:xfrm>
          <a:prstGeom prst="diamond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제목 3">
            <a:extLst>
              <a:ext uri="{FF2B5EF4-FFF2-40B4-BE49-F238E27FC236}">
                <a16:creationId xmlns:a16="http://schemas.microsoft.com/office/drawing/2014/main" id="{2710669A-30B0-4A87-9FB0-94FDAE590EBE}"/>
              </a:ext>
            </a:extLst>
          </p:cNvPr>
          <p:cNvSpPr txBox="1">
            <a:spLocks/>
          </p:cNvSpPr>
          <p:nvPr/>
        </p:nvSpPr>
        <p:spPr>
          <a:xfrm>
            <a:off x="5508104" y="1969962"/>
            <a:ext cx="3638366" cy="1195274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400" dirty="0" smtClean="0">
                <a:solidFill>
                  <a:srgbClr val="525068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藏身處：採購組網頁</a:t>
            </a:r>
            <a:r>
              <a:rPr lang="en-US" altLang="zh-TW" sz="2400" dirty="0" smtClean="0">
                <a:solidFill>
                  <a:srgbClr val="525068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en-US" sz="2400" dirty="0" smtClean="0">
                <a:solidFill>
                  <a:srgbClr val="525068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表單下載</a:t>
            </a:r>
            <a:r>
              <a:rPr lang="en-US" altLang="zh-TW" sz="2400" dirty="0" smtClean="0">
                <a:solidFill>
                  <a:srgbClr val="525068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FM-10660-017</a:t>
            </a:r>
            <a:endParaRPr lang="ko-KR" altLang="en-US" sz="2400" dirty="0">
              <a:solidFill>
                <a:srgbClr val="52506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Chord 15">
            <a:extLst>
              <a:ext uri="{FF2B5EF4-FFF2-40B4-BE49-F238E27FC236}">
                <a16:creationId xmlns:a16="http://schemas.microsoft.com/office/drawing/2014/main" id="{68A567D7-3A3E-49D7-822A-57CBAC1F2483}"/>
              </a:ext>
            </a:extLst>
          </p:cNvPr>
          <p:cNvSpPr/>
          <p:nvPr/>
        </p:nvSpPr>
        <p:spPr>
          <a:xfrm>
            <a:off x="4491122" y="2300531"/>
            <a:ext cx="266615" cy="581292"/>
          </a:xfrm>
          <a:custGeom>
            <a:avLst/>
            <a:gdLst/>
            <a:ahLst/>
            <a:cxnLst/>
            <a:rect l="l" t="t" r="r" b="b"/>
            <a:pathLst>
              <a:path w="1492970" h="3255081">
                <a:moveTo>
                  <a:pt x="1492970" y="1569688"/>
                </a:moveTo>
                <a:cubicBezTo>
                  <a:pt x="1492970" y="1957118"/>
                  <a:pt x="1197680" y="2277765"/>
                  <a:pt x="816277" y="2310957"/>
                </a:cubicBezTo>
                <a:lnTo>
                  <a:pt x="816277" y="2787043"/>
                </a:lnTo>
                <a:cubicBezTo>
                  <a:pt x="873982" y="2789209"/>
                  <a:pt x="931009" y="2798017"/>
                  <a:pt x="986081" y="2811674"/>
                </a:cubicBezTo>
                <a:cubicBezTo>
                  <a:pt x="1252919" y="2877847"/>
                  <a:pt x="1430830" y="3046369"/>
                  <a:pt x="1433593" y="3235566"/>
                </a:cubicBezTo>
                <a:lnTo>
                  <a:pt x="57488" y="3255081"/>
                </a:lnTo>
                <a:cubicBezTo>
                  <a:pt x="47920" y="3062506"/>
                  <a:pt x="221127" y="2886615"/>
                  <a:pt x="490574" y="2815284"/>
                </a:cubicBezTo>
                <a:cubicBezTo>
                  <a:pt x="549928" y="2799571"/>
                  <a:pt x="611777" y="2789553"/>
                  <a:pt x="674460" y="2787163"/>
                </a:cubicBezTo>
                <a:lnTo>
                  <a:pt x="674460" y="2310809"/>
                </a:lnTo>
                <a:cubicBezTo>
                  <a:pt x="317470" y="2280245"/>
                  <a:pt x="28405" y="1994114"/>
                  <a:pt x="0" y="1627428"/>
                </a:cubicBezTo>
                <a:lnTo>
                  <a:pt x="142201" y="1616413"/>
                </a:lnTo>
                <a:cubicBezTo>
                  <a:pt x="167304" y="1940464"/>
                  <a:pt x="443969" y="2186771"/>
                  <a:pt x="768748" y="2174211"/>
                </a:cubicBezTo>
                <a:cubicBezTo>
                  <a:pt x="1093527" y="2161650"/>
                  <a:pt x="1350342" y="1894710"/>
                  <a:pt x="1350342" y="1569689"/>
                </a:cubicBezTo>
                <a:close/>
                <a:moveTo>
                  <a:pt x="745368" y="0"/>
                </a:moveTo>
                <a:cubicBezTo>
                  <a:pt x="989132" y="0"/>
                  <a:pt x="1186742" y="197610"/>
                  <a:pt x="1186742" y="441374"/>
                </a:cubicBezTo>
                <a:lnTo>
                  <a:pt x="1186742" y="1575353"/>
                </a:lnTo>
                <a:cubicBezTo>
                  <a:pt x="1186742" y="1819117"/>
                  <a:pt x="989132" y="2016727"/>
                  <a:pt x="745368" y="2016727"/>
                </a:cubicBezTo>
                <a:cubicBezTo>
                  <a:pt x="501604" y="2016727"/>
                  <a:pt x="303994" y="1819117"/>
                  <a:pt x="303994" y="1575353"/>
                </a:cubicBezTo>
                <a:lnTo>
                  <a:pt x="303994" y="441374"/>
                </a:lnTo>
                <a:cubicBezTo>
                  <a:pt x="303994" y="197610"/>
                  <a:pt x="501604" y="0"/>
                  <a:pt x="74536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025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Flowchart: Off-page Connector 36"/>
          <p:cNvSpPr/>
          <p:nvPr/>
        </p:nvSpPr>
        <p:spPr>
          <a:xfrm>
            <a:off x="8637215" y="167679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" name="投影片編號版面配置區 2"/>
          <p:cNvSpPr txBox="1">
            <a:spLocks/>
          </p:cNvSpPr>
          <p:nvPr/>
        </p:nvSpPr>
        <p:spPr>
          <a:xfrm>
            <a:off x="6807200" y="154623"/>
            <a:ext cx="2133600" cy="273844"/>
          </a:xfrm>
          <a:custGeom>
            <a:avLst/>
            <a:gdLst>
              <a:gd name="connsiteX0" fmla="*/ 0 w 7227683"/>
              <a:gd name="connsiteY0" fmla="*/ 0 h 6858000"/>
              <a:gd name="connsiteX1" fmla="*/ 40369 w 7227683"/>
              <a:gd name="connsiteY1" fmla="*/ 0 h 6858000"/>
              <a:gd name="connsiteX2" fmla="*/ 40423 w 7227683"/>
              <a:gd name="connsiteY2" fmla="*/ 2 h 6858000"/>
              <a:gd name="connsiteX3" fmla="*/ 6096000 w 7227683"/>
              <a:gd name="connsiteY3" fmla="*/ 2 h 6858000"/>
              <a:gd name="connsiteX4" fmla="*/ 6096000 w 7227683"/>
              <a:gd name="connsiteY4" fmla="*/ 2297317 h 6858000"/>
              <a:gd name="connsiteX5" fmla="*/ 7227683 w 7227683"/>
              <a:gd name="connsiteY5" fmla="*/ 3429000 h 6858000"/>
              <a:gd name="connsiteX6" fmla="*/ 6096000 w 7227683"/>
              <a:gd name="connsiteY6" fmla="*/ 4560683 h 6858000"/>
              <a:gd name="connsiteX7" fmla="*/ 6096000 w 7227683"/>
              <a:gd name="connsiteY7" fmla="*/ 6858000 h 6858000"/>
              <a:gd name="connsiteX8" fmla="*/ 0 w 7227683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227683" h="6858000">
                <a:moveTo>
                  <a:pt x="0" y="0"/>
                </a:moveTo>
                <a:lnTo>
                  <a:pt x="40369" y="0"/>
                </a:lnTo>
                <a:lnTo>
                  <a:pt x="40423" y="2"/>
                </a:lnTo>
                <a:lnTo>
                  <a:pt x="6096000" y="2"/>
                </a:lnTo>
                <a:lnTo>
                  <a:pt x="6096000" y="2297317"/>
                </a:lnTo>
                <a:lnTo>
                  <a:pt x="7227683" y="3429000"/>
                </a:lnTo>
                <a:lnTo>
                  <a:pt x="6096000" y="4560683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noFill/>
          <a:effectLst/>
        </p:spPr>
        <p:txBody>
          <a:bodyPr vert="horz" wrap="square" lIns="91440" tIns="45720" rIns="91440" bIns="45720" rtlCol="0" anchor="ctr">
            <a:noAutofit/>
          </a:bodyPr>
          <a:lstStyle>
            <a:lvl1pPr marL="0" marR="0" indent="0" algn="ctr" defTabSz="685800" rtl="0" eaLnBrk="1" fontAlgn="auto" latinLnBrk="1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3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8" name="圖片版面配置區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55" b="1645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6496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" name="群組 182"/>
          <p:cNvGrpSpPr/>
          <p:nvPr/>
        </p:nvGrpSpPr>
        <p:grpSpPr>
          <a:xfrm>
            <a:off x="540782" y="1971087"/>
            <a:ext cx="4175234" cy="523220"/>
            <a:chOff x="540782" y="1974262"/>
            <a:chExt cx="4175234" cy="523220"/>
          </a:xfrm>
        </p:grpSpPr>
        <p:sp>
          <p:nvSpPr>
            <p:cNvPr id="85" name="TextBox 4">
              <a:extLst>
                <a:ext uri="{FF2B5EF4-FFF2-40B4-BE49-F238E27FC236}">
                  <a16:creationId xmlns:a16="http://schemas.microsoft.com/office/drawing/2014/main" id="{6894CB31-8437-4ADF-92C6-592CC8F6902A}"/>
                </a:ext>
              </a:extLst>
            </p:cNvPr>
            <p:cNvSpPr txBox="1"/>
            <p:nvPr/>
          </p:nvSpPr>
          <p:spPr>
            <a:xfrm>
              <a:off x="540782" y="1974262"/>
              <a:ext cx="807025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800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01</a:t>
              </a:r>
              <a:endParaRPr lang="ko-KR" altLang="en-US" sz="28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1" name="TextBox 10">
              <a:extLst>
                <a:ext uri="{FF2B5EF4-FFF2-40B4-BE49-F238E27FC236}">
                  <a16:creationId xmlns:a16="http://schemas.microsoft.com/office/drawing/2014/main" id="{A8D0CC27-930A-4982-9BDA-FD7F6F40CFE1}"/>
                </a:ext>
              </a:extLst>
            </p:cNvPr>
            <p:cNvSpPr txBox="1"/>
            <p:nvPr/>
          </p:nvSpPr>
          <p:spPr>
            <a:xfrm>
              <a:off x="1385615" y="2005040"/>
              <a:ext cx="333040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空間建置準備階段</a:t>
              </a:r>
              <a:endPara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群組 26"/>
          <p:cNvGrpSpPr/>
          <p:nvPr/>
        </p:nvGrpSpPr>
        <p:grpSpPr>
          <a:xfrm>
            <a:off x="540781" y="3029024"/>
            <a:ext cx="4286674" cy="523220"/>
            <a:chOff x="540782" y="2967935"/>
            <a:chExt cx="4006800" cy="523220"/>
          </a:xfrm>
        </p:grpSpPr>
        <p:sp>
          <p:nvSpPr>
            <p:cNvPr id="86" name="TextBox 5">
              <a:extLst>
                <a:ext uri="{FF2B5EF4-FFF2-40B4-BE49-F238E27FC236}">
                  <a16:creationId xmlns:a16="http://schemas.microsoft.com/office/drawing/2014/main" id="{B5C45AD9-6C6B-4876-86F1-D19FA9224851}"/>
                </a:ext>
              </a:extLst>
            </p:cNvPr>
            <p:cNvSpPr txBox="1"/>
            <p:nvPr/>
          </p:nvSpPr>
          <p:spPr>
            <a:xfrm>
              <a:off x="540782" y="2967935"/>
              <a:ext cx="807025" cy="523220"/>
            </a:xfrm>
            <a:prstGeom prst="rect">
              <a:avLst/>
            </a:prstGeom>
            <a:noFill/>
          </p:spPr>
          <p:txBody>
            <a:bodyPr wrap="square" lIns="108000" rIns="108000" rtlCol="0">
              <a:spAutoFit/>
            </a:bodyPr>
            <a:lstStyle/>
            <a:p>
              <a:r>
                <a:rPr lang="en-US" altLang="ko-KR" sz="2800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02</a:t>
              </a:r>
              <a:endParaRPr lang="ko-KR" altLang="en-US" sz="28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4" name="TextBox 13">
              <a:extLst>
                <a:ext uri="{FF2B5EF4-FFF2-40B4-BE49-F238E27FC236}">
                  <a16:creationId xmlns:a16="http://schemas.microsoft.com/office/drawing/2014/main" id="{9FC5F9F2-46A7-4EBD-8728-A3CFF2C5F381}"/>
                </a:ext>
              </a:extLst>
            </p:cNvPr>
            <p:cNvSpPr txBox="1"/>
            <p:nvPr/>
          </p:nvSpPr>
          <p:spPr>
            <a:xfrm>
              <a:off x="1296583" y="3002733"/>
              <a:ext cx="32509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採購前置作業準備階段 </a:t>
              </a:r>
              <a:endPara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02" name="Title 13"/>
          <p:cNvSpPr>
            <a:spLocks noGrp="1"/>
          </p:cNvSpPr>
          <p:nvPr>
            <p:ph type="title"/>
          </p:nvPr>
        </p:nvSpPr>
        <p:spPr>
          <a:xfrm>
            <a:off x="457200" y="655922"/>
            <a:ext cx="8229600" cy="857250"/>
          </a:xfrm>
        </p:spPr>
        <p:txBody>
          <a:bodyPr/>
          <a:lstStyle/>
          <a:p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簡報重點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11113" y="1854519"/>
            <a:ext cx="9093646" cy="3184110"/>
            <a:chOff x="19052" y="2132606"/>
            <a:chExt cx="12153901" cy="4255648"/>
          </a:xfrm>
        </p:grpSpPr>
        <p:sp>
          <p:nvSpPr>
            <p:cNvPr id="103" name="Freeform 3">
              <a:extLst>
                <a:ext uri="{FF2B5EF4-FFF2-40B4-BE49-F238E27FC236}">
                  <a16:creationId xmlns:a16="http://schemas.microsoft.com/office/drawing/2014/main" id="{77EC0E6C-787F-4870-B3D6-0712F772756B}"/>
                </a:ext>
              </a:extLst>
            </p:cNvPr>
            <p:cNvSpPr/>
            <p:nvPr/>
          </p:nvSpPr>
          <p:spPr>
            <a:xfrm>
              <a:off x="19052" y="3753220"/>
              <a:ext cx="12153901" cy="2635034"/>
            </a:xfrm>
            <a:custGeom>
              <a:avLst/>
              <a:gdLst>
                <a:gd name="connsiteX0" fmla="*/ 0 w 9096375"/>
                <a:gd name="connsiteY0" fmla="*/ 2457450 h 2466975"/>
                <a:gd name="connsiteX1" fmla="*/ 6610350 w 9096375"/>
                <a:gd name="connsiteY1" fmla="*/ 2457450 h 2466975"/>
                <a:gd name="connsiteX2" fmla="*/ 6591300 w 9096375"/>
                <a:gd name="connsiteY2" fmla="*/ 2219325 h 2466975"/>
                <a:gd name="connsiteX3" fmla="*/ 6000750 w 9096375"/>
                <a:gd name="connsiteY3" fmla="*/ 1152525 h 2466975"/>
                <a:gd name="connsiteX4" fmla="*/ 6124575 w 9096375"/>
                <a:gd name="connsiteY4" fmla="*/ 1009650 h 2466975"/>
                <a:gd name="connsiteX5" fmla="*/ 6619875 w 9096375"/>
                <a:gd name="connsiteY5" fmla="*/ 1466850 h 2466975"/>
                <a:gd name="connsiteX6" fmla="*/ 6562725 w 9096375"/>
                <a:gd name="connsiteY6" fmla="*/ 0 h 2466975"/>
                <a:gd name="connsiteX7" fmla="*/ 6838950 w 9096375"/>
                <a:gd name="connsiteY7" fmla="*/ 9525 h 2466975"/>
                <a:gd name="connsiteX8" fmla="*/ 6905625 w 9096375"/>
                <a:gd name="connsiteY8" fmla="*/ 981075 h 2466975"/>
                <a:gd name="connsiteX9" fmla="*/ 7239000 w 9096375"/>
                <a:gd name="connsiteY9" fmla="*/ 981075 h 2466975"/>
                <a:gd name="connsiteX10" fmla="*/ 7629525 w 9096375"/>
                <a:gd name="connsiteY10" fmla="*/ 981075 h 2466975"/>
                <a:gd name="connsiteX11" fmla="*/ 7915275 w 9096375"/>
                <a:gd name="connsiteY11" fmla="*/ 981075 h 2466975"/>
                <a:gd name="connsiteX12" fmla="*/ 7896225 w 9096375"/>
                <a:gd name="connsiteY12" fmla="*/ 1781175 h 2466975"/>
                <a:gd name="connsiteX13" fmla="*/ 7658100 w 9096375"/>
                <a:gd name="connsiteY13" fmla="*/ 2466975 h 2466975"/>
                <a:gd name="connsiteX14" fmla="*/ 9096375 w 9096375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24575 w 9144000"/>
                <a:gd name="connsiteY4" fmla="*/ 1009650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57493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610350 w 9144000"/>
                <a:gd name="connsiteY1" fmla="*/ 2457450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0411 w 9144000"/>
                <a:gd name="connsiteY4" fmla="*/ 998677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457450 h 2466975"/>
                <a:gd name="connsiteX1" fmla="*/ 6592062 w 9144000"/>
                <a:gd name="connsiteY1" fmla="*/ 2464766 h 2466975"/>
                <a:gd name="connsiteX2" fmla="*/ 6591300 w 9144000"/>
                <a:gd name="connsiteY2" fmla="*/ 2219325 h 2466975"/>
                <a:gd name="connsiteX3" fmla="*/ 6000750 w 9144000"/>
                <a:gd name="connsiteY3" fmla="*/ 1152525 h 2466975"/>
                <a:gd name="connsiteX4" fmla="*/ 6197726 w 9144000"/>
                <a:gd name="connsiteY4" fmla="*/ 984046 h 2466975"/>
                <a:gd name="connsiteX5" fmla="*/ 6619875 w 9144000"/>
                <a:gd name="connsiteY5" fmla="*/ 1466850 h 2466975"/>
                <a:gd name="connsiteX6" fmla="*/ 6562725 w 9144000"/>
                <a:gd name="connsiteY6" fmla="*/ 0 h 2466975"/>
                <a:gd name="connsiteX7" fmla="*/ 6838950 w 9144000"/>
                <a:gd name="connsiteY7" fmla="*/ 9525 h 2466975"/>
                <a:gd name="connsiteX8" fmla="*/ 6905625 w 9144000"/>
                <a:gd name="connsiteY8" fmla="*/ 981075 h 2466975"/>
                <a:gd name="connsiteX9" fmla="*/ 7239000 w 9144000"/>
                <a:gd name="connsiteY9" fmla="*/ 981075 h 2466975"/>
                <a:gd name="connsiteX10" fmla="*/ 7629525 w 9144000"/>
                <a:gd name="connsiteY10" fmla="*/ 981075 h 2466975"/>
                <a:gd name="connsiteX11" fmla="*/ 7915275 w 9144000"/>
                <a:gd name="connsiteY11" fmla="*/ 981075 h 2466975"/>
                <a:gd name="connsiteX12" fmla="*/ 7896225 w 9144000"/>
                <a:gd name="connsiteY12" fmla="*/ 1781175 h 2466975"/>
                <a:gd name="connsiteX13" fmla="*/ 7658100 w 9144000"/>
                <a:gd name="connsiteY13" fmla="*/ 2466975 h 2466975"/>
                <a:gd name="connsiteX14" fmla="*/ 9144000 w 9144000"/>
                <a:gd name="connsiteY14" fmla="*/ 2466975 h 2466975"/>
                <a:gd name="connsiteX0" fmla="*/ 0 w 9144000"/>
                <a:gd name="connsiteY0" fmla="*/ 2553469 h 2562994"/>
                <a:gd name="connsiteX1" fmla="*/ 6592062 w 9144000"/>
                <a:gd name="connsiteY1" fmla="*/ 2560785 h 2562994"/>
                <a:gd name="connsiteX2" fmla="*/ 6591300 w 9144000"/>
                <a:gd name="connsiteY2" fmla="*/ 2315344 h 2562994"/>
                <a:gd name="connsiteX3" fmla="*/ 6000750 w 9144000"/>
                <a:gd name="connsiteY3" fmla="*/ 1248544 h 2562994"/>
                <a:gd name="connsiteX4" fmla="*/ 6197726 w 9144000"/>
                <a:gd name="connsiteY4" fmla="*/ 1080065 h 2562994"/>
                <a:gd name="connsiteX5" fmla="*/ 6619875 w 9144000"/>
                <a:gd name="connsiteY5" fmla="*/ 1562869 h 2562994"/>
                <a:gd name="connsiteX6" fmla="*/ 6562725 w 9144000"/>
                <a:gd name="connsiteY6" fmla="*/ 96019 h 2562994"/>
                <a:gd name="connsiteX7" fmla="*/ 6838950 w 9144000"/>
                <a:gd name="connsiteY7" fmla="*/ 105544 h 2562994"/>
                <a:gd name="connsiteX8" fmla="*/ 6905625 w 9144000"/>
                <a:gd name="connsiteY8" fmla="*/ 1077094 h 2562994"/>
                <a:gd name="connsiteX9" fmla="*/ 7239000 w 9144000"/>
                <a:gd name="connsiteY9" fmla="*/ 1077094 h 2562994"/>
                <a:gd name="connsiteX10" fmla="*/ 7629525 w 9144000"/>
                <a:gd name="connsiteY10" fmla="*/ 1077094 h 2562994"/>
                <a:gd name="connsiteX11" fmla="*/ 7915275 w 9144000"/>
                <a:gd name="connsiteY11" fmla="*/ 1077094 h 2562994"/>
                <a:gd name="connsiteX12" fmla="*/ 7896225 w 9144000"/>
                <a:gd name="connsiteY12" fmla="*/ 1877194 h 2562994"/>
                <a:gd name="connsiteX13" fmla="*/ 7658100 w 9144000"/>
                <a:gd name="connsiteY13" fmla="*/ 2562994 h 2562994"/>
                <a:gd name="connsiteX14" fmla="*/ 9144000 w 9144000"/>
                <a:gd name="connsiteY14" fmla="*/ 2562994 h 2562994"/>
                <a:gd name="connsiteX0" fmla="*/ 0 w 9144000"/>
                <a:gd name="connsiteY0" fmla="*/ 2613374 h 2622899"/>
                <a:gd name="connsiteX1" fmla="*/ 6592062 w 9144000"/>
                <a:gd name="connsiteY1" fmla="*/ 2620690 h 2622899"/>
                <a:gd name="connsiteX2" fmla="*/ 6591300 w 9144000"/>
                <a:gd name="connsiteY2" fmla="*/ 2375249 h 2622899"/>
                <a:gd name="connsiteX3" fmla="*/ 6000750 w 9144000"/>
                <a:gd name="connsiteY3" fmla="*/ 1308449 h 2622899"/>
                <a:gd name="connsiteX4" fmla="*/ 6197726 w 9144000"/>
                <a:gd name="connsiteY4" fmla="*/ 1139970 h 2622899"/>
                <a:gd name="connsiteX5" fmla="*/ 6619875 w 9144000"/>
                <a:gd name="connsiteY5" fmla="*/ 1622774 h 2622899"/>
                <a:gd name="connsiteX6" fmla="*/ 6562725 w 9144000"/>
                <a:gd name="connsiteY6" fmla="*/ 155924 h 2622899"/>
                <a:gd name="connsiteX7" fmla="*/ 6838950 w 9144000"/>
                <a:gd name="connsiteY7" fmla="*/ 165449 h 2622899"/>
                <a:gd name="connsiteX8" fmla="*/ 6905625 w 9144000"/>
                <a:gd name="connsiteY8" fmla="*/ 1136999 h 2622899"/>
                <a:gd name="connsiteX9" fmla="*/ 7239000 w 9144000"/>
                <a:gd name="connsiteY9" fmla="*/ 1136999 h 2622899"/>
                <a:gd name="connsiteX10" fmla="*/ 7629525 w 9144000"/>
                <a:gd name="connsiteY10" fmla="*/ 1136999 h 2622899"/>
                <a:gd name="connsiteX11" fmla="*/ 7915275 w 9144000"/>
                <a:gd name="connsiteY11" fmla="*/ 1136999 h 2622899"/>
                <a:gd name="connsiteX12" fmla="*/ 7896225 w 9144000"/>
                <a:gd name="connsiteY12" fmla="*/ 1937099 h 2622899"/>
                <a:gd name="connsiteX13" fmla="*/ 7658100 w 9144000"/>
                <a:gd name="connsiteY13" fmla="*/ 2622899 h 2622899"/>
                <a:gd name="connsiteX14" fmla="*/ 9144000 w 9144000"/>
                <a:gd name="connsiteY14" fmla="*/ 2622899 h 2622899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9525 w 9144000"/>
                <a:gd name="connsiteY10" fmla="*/ 1149134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96225 w 9144000"/>
                <a:gd name="connsiteY12" fmla="*/ 1949234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15275 w 9144000"/>
                <a:gd name="connsiteY11" fmla="*/ 1149134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22590 w 9144000"/>
                <a:gd name="connsiteY11" fmla="*/ 1167422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922590 w 9144000"/>
                <a:gd name="connsiteY11" fmla="*/ 1167422 h 2635034"/>
                <a:gd name="connsiteX12" fmla="*/ 7877937 w 9144000"/>
                <a:gd name="connsiteY12" fmla="*/ 1945576 h 2635034"/>
                <a:gd name="connsiteX13" fmla="*/ 7658100 w 9144000"/>
                <a:gd name="connsiteY13" fmla="*/ 2635034 h 2635034"/>
                <a:gd name="connsiteX14" fmla="*/ 9144000 w 9144000"/>
                <a:gd name="connsiteY14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625868 w 9144000"/>
                <a:gd name="connsiteY10" fmla="*/ 1178395 h 2635034"/>
                <a:gd name="connsiteX11" fmla="*/ 7732165 w 9144000"/>
                <a:gd name="connsiteY11" fmla="*/ 854927 h 2635034"/>
                <a:gd name="connsiteX12" fmla="*/ 7922590 w 9144000"/>
                <a:gd name="connsiteY12" fmla="*/ 1167422 h 2635034"/>
                <a:gd name="connsiteX13" fmla="*/ 7877937 w 9144000"/>
                <a:gd name="connsiteY13" fmla="*/ 1945576 h 2635034"/>
                <a:gd name="connsiteX14" fmla="*/ 7658100 w 9144000"/>
                <a:gd name="connsiteY14" fmla="*/ 2635034 h 2635034"/>
                <a:gd name="connsiteX15" fmla="*/ 9144000 w 9144000"/>
                <a:gd name="connsiteY15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239000 w 9144000"/>
                <a:gd name="connsiteY9" fmla="*/ 1149134 h 2635034"/>
                <a:gd name="connsiteX10" fmla="*/ 7399324 w 9144000"/>
                <a:gd name="connsiteY10" fmla="*/ 792748 h 2635034"/>
                <a:gd name="connsiteX11" fmla="*/ 7625868 w 9144000"/>
                <a:gd name="connsiteY11" fmla="*/ 1178395 h 2635034"/>
                <a:gd name="connsiteX12" fmla="*/ 7732165 w 9144000"/>
                <a:gd name="connsiteY12" fmla="*/ 854927 h 2635034"/>
                <a:gd name="connsiteX13" fmla="*/ 7922590 w 9144000"/>
                <a:gd name="connsiteY13" fmla="*/ 1167422 h 2635034"/>
                <a:gd name="connsiteX14" fmla="*/ 7877937 w 9144000"/>
                <a:gd name="connsiteY14" fmla="*/ 1945576 h 2635034"/>
                <a:gd name="connsiteX15" fmla="*/ 7658100 w 9144000"/>
                <a:gd name="connsiteY15" fmla="*/ 2635034 h 2635034"/>
                <a:gd name="connsiteX16" fmla="*/ 9144000 w 9144000"/>
                <a:gd name="connsiteY16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39000 w 9144000"/>
                <a:gd name="connsiteY10" fmla="*/ 1149134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5868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56449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32165 w 9144000"/>
                <a:gd name="connsiteY13" fmla="*/ 85492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399324 w 9144000"/>
                <a:gd name="connsiteY11" fmla="*/ 792748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40879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5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5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5 w 9144000"/>
                <a:gd name="connsiteY9" fmla="*/ 796405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21270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88427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106715 w 9144000"/>
                <a:gd name="connsiteY9" fmla="*/ 730568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877937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658100 w 9144000"/>
                <a:gd name="connsiteY16" fmla="*/ 2635034 h 2635034"/>
                <a:gd name="connsiteX17" fmla="*/ 9144000 w 9144000"/>
                <a:gd name="connsiteY17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83804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83804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83804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658100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723937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144000"/>
                <a:gd name="connsiteY0" fmla="*/ 2625509 h 2635034"/>
                <a:gd name="connsiteX1" fmla="*/ 6592062 w 9144000"/>
                <a:gd name="connsiteY1" fmla="*/ 2632825 h 2635034"/>
                <a:gd name="connsiteX2" fmla="*/ 6591300 w 9144000"/>
                <a:gd name="connsiteY2" fmla="*/ 2387384 h 2635034"/>
                <a:gd name="connsiteX3" fmla="*/ 6000750 w 9144000"/>
                <a:gd name="connsiteY3" fmla="*/ 1320584 h 2635034"/>
                <a:gd name="connsiteX4" fmla="*/ 6197726 w 9144000"/>
                <a:gd name="connsiteY4" fmla="*/ 1152105 h 2635034"/>
                <a:gd name="connsiteX5" fmla="*/ 6619875 w 9144000"/>
                <a:gd name="connsiteY5" fmla="*/ 1634909 h 2635034"/>
                <a:gd name="connsiteX6" fmla="*/ 6562725 w 9144000"/>
                <a:gd name="connsiteY6" fmla="*/ 168059 h 2635034"/>
                <a:gd name="connsiteX7" fmla="*/ 6838950 w 9144000"/>
                <a:gd name="connsiteY7" fmla="*/ 177584 h 2635034"/>
                <a:gd name="connsiteX8" fmla="*/ 6905625 w 9144000"/>
                <a:gd name="connsiteY8" fmla="*/ 1149134 h 2635034"/>
                <a:gd name="connsiteX9" fmla="*/ 7092084 w 9144000"/>
                <a:gd name="connsiteY9" fmla="*/ 723252 h 2635034"/>
                <a:gd name="connsiteX10" fmla="*/ 7260945 w 9144000"/>
                <a:gd name="connsiteY10" fmla="*/ 1152791 h 2635034"/>
                <a:gd name="connsiteX11" fmla="*/ 7446873 w 9144000"/>
                <a:gd name="connsiteY11" fmla="*/ 763487 h 2635034"/>
                <a:gd name="connsiteX12" fmla="*/ 7622210 w 9144000"/>
                <a:gd name="connsiteY12" fmla="*/ 1178395 h 2635034"/>
                <a:gd name="connsiteX13" fmla="*/ 7776056 w 9144000"/>
                <a:gd name="connsiteY13" fmla="*/ 840297 h 2635034"/>
                <a:gd name="connsiteX14" fmla="*/ 7922590 w 9144000"/>
                <a:gd name="connsiteY14" fmla="*/ 1167422 h 2635034"/>
                <a:gd name="connsiteX15" fmla="*/ 7914513 w 9144000"/>
                <a:gd name="connsiteY15" fmla="*/ 1945576 h 2635034"/>
                <a:gd name="connsiteX16" fmla="*/ 7798002 w 9144000"/>
                <a:gd name="connsiteY16" fmla="*/ 2317968 h 2635034"/>
                <a:gd name="connsiteX17" fmla="*/ 7723937 w 9144000"/>
                <a:gd name="connsiteY17" fmla="*/ 2635034 h 2635034"/>
                <a:gd name="connsiteX18" fmla="*/ 9144000 w 9144000"/>
                <a:gd name="connsiteY18" fmla="*/ 2635034 h 2635034"/>
                <a:gd name="connsiteX0" fmla="*/ 0 w 9982200"/>
                <a:gd name="connsiteY0" fmla="*/ 2625509 h 2635034"/>
                <a:gd name="connsiteX1" fmla="*/ 6592062 w 9982200"/>
                <a:gd name="connsiteY1" fmla="*/ 2632825 h 2635034"/>
                <a:gd name="connsiteX2" fmla="*/ 6591300 w 9982200"/>
                <a:gd name="connsiteY2" fmla="*/ 2387384 h 2635034"/>
                <a:gd name="connsiteX3" fmla="*/ 6000750 w 9982200"/>
                <a:gd name="connsiteY3" fmla="*/ 1320584 h 2635034"/>
                <a:gd name="connsiteX4" fmla="*/ 6197726 w 9982200"/>
                <a:gd name="connsiteY4" fmla="*/ 1152105 h 2635034"/>
                <a:gd name="connsiteX5" fmla="*/ 6619875 w 9982200"/>
                <a:gd name="connsiteY5" fmla="*/ 1634909 h 2635034"/>
                <a:gd name="connsiteX6" fmla="*/ 6562725 w 9982200"/>
                <a:gd name="connsiteY6" fmla="*/ 168059 h 2635034"/>
                <a:gd name="connsiteX7" fmla="*/ 6838950 w 9982200"/>
                <a:gd name="connsiteY7" fmla="*/ 177584 h 2635034"/>
                <a:gd name="connsiteX8" fmla="*/ 6905625 w 9982200"/>
                <a:gd name="connsiteY8" fmla="*/ 1149134 h 2635034"/>
                <a:gd name="connsiteX9" fmla="*/ 7092084 w 9982200"/>
                <a:gd name="connsiteY9" fmla="*/ 723252 h 2635034"/>
                <a:gd name="connsiteX10" fmla="*/ 7260945 w 9982200"/>
                <a:gd name="connsiteY10" fmla="*/ 1152791 h 2635034"/>
                <a:gd name="connsiteX11" fmla="*/ 7446873 w 9982200"/>
                <a:gd name="connsiteY11" fmla="*/ 763487 h 2635034"/>
                <a:gd name="connsiteX12" fmla="*/ 7622210 w 9982200"/>
                <a:gd name="connsiteY12" fmla="*/ 1178395 h 2635034"/>
                <a:gd name="connsiteX13" fmla="*/ 7776056 w 9982200"/>
                <a:gd name="connsiteY13" fmla="*/ 840297 h 2635034"/>
                <a:gd name="connsiteX14" fmla="*/ 7922590 w 9982200"/>
                <a:gd name="connsiteY14" fmla="*/ 1167422 h 2635034"/>
                <a:gd name="connsiteX15" fmla="*/ 7914513 w 9982200"/>
                <a:gd name="connsiteY15" fmla="*/ 1945576 h 2635034"/>
                <a:gd name="connsiteX16" fmla="*/ 7798002 w 9982200"/>
                <a:gd name="connsiteY16" fmla="*/ 2317968 h 2635034"/>
                <a:gd name="connsiteX17" fmla="*/ 7723937 w 9982200"/>
                <a:gd name="connsiteY17" fmla="*/ 2635034 h 2635034"/>
                <a:gd name="connsiteX18" fmla="*/ 9982200 w 9982200"/>
                <a:gd name="connsiteY18" fmla="*/ 2635034 h 2635034"/>
                <a:gd name="connsiteX0" fmla="*/ 0 w 12220575"/>
                <a:gd name="connsiteY0" fmla="*/ 2615984 h 2635034"/>
                <a:gd name="connsiteX1" fmla="*/ 8830437 w 12220575"/>
                <a:gd name="connsiteY1" fmla="*/ 2632825 h 2635034"/>
                <a:gd name="connsiteX2" fmla="*/ 8829675 w 12220575"/>
                <a:gd name="connsiteY2" fmla="*/ 2387384 h 2635034"/>
                <a:gd name="connsiteX3" fmla="*/ 8239125 w 12220575"/>
                <a:gd name="connsiteY3" fmla="*/ 1320584 h 2635034"/>
                <a:gd name="connsiteX4" fmla="*/ 8436101 w 12220575"/>
                <a:gd name="connsiteY4" fmla="*/ 1152105 h 2635034"/>
                <a:gd name="connsiteX5" fmla="*/ 8858250 w 12220575"/>
                <a:gd name="connsiteY5" fmla="*/ 1634909 h 2635034"/>
                <a:gd name="connsiteX6" fmla="*/ 8801100 w 12220575"/>
                <a:gd name="connsiteY6" fmla="*/ 168059 h 2635034"/>
                <a:gd name="connsiteX7" fmla="*/ 9077325 w 12220575"/>
                <a:gd name="connsiteY7" fmla="*/ 177584 h 2635034"/>
                <a:gd name="connsiteX8" fmla="*/ 9144000 w 12220575"/>
                <a:gd name="connsiteY8" fmla="*/ 1149134 h 2635034"/>
                <a:gd name="connsiteX9" fmla="*/ 9330459 w 12220575"/>
                <a:gd name="connsiteY9" fmla="*/ 723252 h 2635034"/>
                <a:gd name="connsiteX10" fmla="*/ 9499320 w 12220575"/>
                <a:gd name="connsiteY10" fmla="*/ 1152791 h 2635034"/>
                <a:gd name="connsiteX11" fmla="*/ 9685248 w 12220575"/>
                <a:gd name="connsiteY11" fmla="*/ 763487 h 2635034"/>
                <a:gd name="connsiteX12" fmla="*/ 9860585 w 12220575"/>
                <a:gd name="connsiteY12" fmla="*/ 1178395 h 2635034"/>
                <a:gd name="connsiteX13" fmla="*/ 10014431 w 12220575"/>
                <a:gd name="connsiteY13" fmla="*/ 840297 h 2635034"/>
                <a:gd name="connsiteX14" fmla="*/ 10160965 w 12220575"/>
                <a:gd name="connsiteY14" fmla="*/ 1167422 h 2635034"/>
                <a:gd name="connsiteX15" fmla="*/ 10152888 w 12220575"/>
                <a:gd name="connsiteY15" fmla="*/ 1945576 h 2635034"/>
                <a:gd name="connsiteX16" fmla="*/ 10036377 w 12220575"/>
                <a:gd name="connsiteY16" fmla="*/ 2317968 h 2635034"/>
                <a:gd name="connsiteX17" fmla="*/ 9962312 w 12220575"/>
                <a:gd name="connsiteY17" fmla="*/ 2635034 h 2635034"/>
                <a:gd name="connsiteX18" fmla="*/ 12220575 w 12220575"/>
                <a:gd name="connsiteY18" fmla="*/ 2635034 h 2635034"/>
                <a:gd name="connsiteX0" fmla="*/ 0 w 12153900"/>
                <a:gd name="connsiteY0" fmla="*/ 2615984 h 2635034"/>
                <a:gd name="connsiteX1" fmla="*/ 8763762 w 12153900"/>
                <a:gd name="connsiteY1" fmla="*/ 2632825 h 2635034"/>
                <a:gd name="connsiteX2" fmla="*/ 8763000 w 12153900"/>
                <a:gd name="connsiteY2" fmla="*/ 2387384 h 2635034"/>
                <a:gd name="connsiteX3" fmla="*/ 8172450 w 12153900"/>
                <a:gd name="connsiteY3" fmla="*/ 1320584 h 2635034"/>
                <a:gd name="connsiteX4" fmla="*/ 8369426 w 12153900"/>
                <a:gd name="connsiteY4" fmla="*/ 1152105 h 2635034"/>
                <a:gd name="connsiteX5" fmla="*/ 8791575 w 12153900"/>
                <a:gd name="connsiteY5" fmla="*/ 1634909 h 2635034"/>
                <a:gd name="connsiteX6" fmla="*/ 8734425 w 12153900"/>
                <a:gd name="connsiteY6" fmla="*/ 168059 h 2635034"/>
                <a:gd name="connsiteX7" fmla="*/ 9010650 w 12153900"/>
                <a:gd name="connsiteY7" fmla="*/ 177584 h 2635034"/>
                <a:gd name="connsiteX8" fmla="*/ 9077325 w 12153900"/>
                <a:gd name="connsiteY8" fmla="*/ 1149134 h 2635034"/>
                <a:gd name="connsiteX9" fmla="*/ 9263784 w 12153900"/>
                <a:gd name="connsiteY9" fmla="*/ 723252 h 2635034"/>
                <a:gd name="connsiteX10" fmla="*/ 9432645 w 12153900"/>
                <a:gd name="connsiteY10" fmla="*/ 1152791 h 2635034"/>
                <a:gd name="connsiteX11" fmla="*/ 9618573 w 12153900"/>
                <a:gd name="connsiteY11" fmla="*/ 763487 h 2635034"/>
                <a:gd name="connsiteX12" fmla="*/ 9793910 w 12153900"/>
                <a:gd name="connsiteY12" fmla="*/ 1178395 h 2635034"/>
                <a:gd name="connsiteX13" fmla="*/ 9947756 w 12153900"/>
                <a:gd name="connsiteY13" fmla="*/ 840297 h 2635034"/>
                <a:gd name="connsiteX14" fmla="*/ 10094290 w 12153900"/>
                <a:gd name="connsiteY14" fmla="*/ 1167422 h 2635034"/>
                <a:gd name="connsiteX15" fmla="*/ 10086213 w 12153900"/>
                <a:gd name="connsiteY15" fmla="*/ 1945576 h 2635034"/>
                <a:gd name="connsiteX16" fmla="*/ 9969702 w 12153900"/>
                <a:gd name="connsiteY16" fmla="*/ 2317968 h 2635034"/>
                <a:gd name="connsiteX17" fmla="*/ 9895637 w 12153900"/>
                <a:gd name="connsiteY17" fmla="*/ 2635034 h 2635034"/>
                <a:gd name="connsiteX18" fmla="*/ 12153900 w 12153900"/>
                <a:gd name="connsiteY18" fmla="*/ 2635034 h 2635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2153900" h="2635034">
                  <a:moveTo>
                    <a:pt x="0" y="2615984"/>
                  </a:moveTo>
                  <a:lnTo>
                    <a:pt x="8763762" y="2632825"/>
                  </a:lnTo>
                  <a:cubicBezTo>
                    <a:pt x="8819592" y="2637574"/>
                    <a:pt x="8831529" y="2455787"/>
                    <a:pt x="8763000" y="2387384"/>
                  </a:cubicBezTo>
                  <a:cubicBezTo>
                    <a:pt x="8427160" y="2024470"/>
                    <a:pt x="8486344" y="1782254"/>
                    <a:pt x="8172450" y="1320584"/>
                  </a:cubicBezTo>
                  <a:cubicBezTo>
                    <a:pt x="7992591" y="1069504"/>
                    <a:pt x="8236712" y="1013193"/>
                    <a:pt x="8369426" y="1152105"/>
                  </a:cubicBezTo>
                  <a:cubicBezTo>
                    <a:pt x="8468689" y="1271587"/>
                    <a:pt x="8633790" y="1380096"/>
                    <a:pt x="8791575" y="1634909"/>
                  </a:cubicBezTo>
                  <a:lnTo>
                    <a:pt x="8734425" y="168059"/>
                  </a:lnTo>
                  <a:cubicBezTo>
                    <a:pt x="8724087" y="-51879"/>
                    <a:pt x="8999042" y="-63335"/>
                    <a:pt x="9010650" y="177584"/>
                  </a:cubicBezTo>
                  <a:lnTo>
                    <a:pt x="9077325" y="1149134"/>
                  </a:lnTo>
                  <a:cubicBezTo>
                    <a:pt x="9059774" y="1014527"/>
                    <a:pt x="9105809" y="723252"/>
                    <a:pt x="9263784" y="723252"/>
                  </a:cubicBezTo>
                  <a:cubicBezTo>
                    <a:pt x="9451019" y="730567"/>
                    <a:pt x="9431427" y="1003438"/>
                    <a:pt x="9432645" y="1152791"/>
                  </a:cubicBezTo>
                  <a:cubicBezTo>
                    <a:pt x="9445434" y="965376"/>
                    <a:pt x="9477286" y="758611"/>
                    <a:pt x="9618573" y="763487"/>
                  </a:cubicBezTo>
                  <a:cubicBezTo>
                    <a:pt x="9785465" y="761048"/>
                    <a:pt x="9789642" y="977838"/>
                    <a:pt x="9793910" y="1178395"/>
                  </a:cubicBezTo>
                  <a:cubicBezTo>
                    <a:pt x="9791980" y="1019633"/>
                    <a:pt x="9792232" y="838468"/>
                    <a:pt x="9947756" y="840297"/>
                  </a:cubicBezTo>
                  <a:cubicBezTo>
                    <a:pt x="10059388" y="849440"/>
                    <a:pt x="10069995" y="985647"/>
                    <a:pt x="10094290" y="1167422"/>
                  </a:cubicBezTo>
                  <a:cubicBezTo>
                    <a:pt x="10120859" y="1474356"/>
                    <a:pt x="10114508" y="1624012"/>
                    <a:pt x="10086213" y="1945576"/>
                  </a:cubicBezTo>
                  <a:cubicBezTo>
                    <a:pt x="10065448" y="2148306"/>
                    <a:pt x="10012438" y="2203058"/>
                    <a:pt x="9969702" y="2317968"/>
                  </a:cubicBezTo>
                  <a:cubicBezTo>
                    <a:pt x="9897706" y="2425562"/>
                    <a:pt x="9876129" y="2424913"/>
                    <a:pt x="9895637" y="2635034"/>
                  </a:cubicBezTo>
                  <a:lnTo>
                    <a:pt x="12153900" y="2635034"/>
                  </a:lnTo>
                </a:path>
              </a:pathLst>
            </a:custGeom>
            <a:ln w="508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104" name="Group 8">
              <a:extLst>
                <a:ext uri="{FF2B5EF4-FFF2-40B4-BE49-F238E27FC236}">
                  <a16:creationId xmlns:a16="http://schemas.microsoft.com/office/drawing/2014/main" id="{D1C79E60-ED14-43D0-A143-CBBCEEF7439F}"/>
                </a:ext>
              </a:extLst>
            </p:cNvPr>
            <p:cNvGrpSpPr/>
            <p:nvPr/>
          </p:nvGrpSpPr>
          <p:grpSpPr>
            <a:xfrm>
              <a:off x="7749314" y="2770057"/>
              <a:ext cx="2275890" cy="1322403"/>
              <a:chOff x="5680238" y="2623616"/>
              <a:chExt cx="2068326" cy="1201798"/>
            </a:xfrm>
            <a:solidFill>
              <a:schemeClr val="accent2"/>
            </a:solidFill>
          </p:grpSpPr>
          <p:sp>
            <p:nvSpPr>
              <p:cNvPr id="105" name="Right Arrow 7">
                <a:extLst>
                  <a:ext uri="{FF2B5EF4-FFF2-40B4-BE49-F238E27FC236}">
                    <a16:creationId xmlns:a16="http://schemas.microsoft.com/office/drawing/2014/main" id="{C66949BE-DF4B-49E1-BF02-F09D52DA61BF}"/>
                  </a:ext>
                </a:extLst>
              </p:cNvPr>
              <p:cNvSpPr/>
              <p:nvPr/>
            </p:nvSpPr>
            <p:spPr>
              <a:xfrm rot="16200000">
                <a:off x="6357325" y="2797138"/>
                <a:ext cx="687659" cy="340616"/>
              </a:xfrm>
              <a:prstGeom prst="rightArrow">
                <a:avLst/>
              </a:prstGeom>
              <a:solidFill>
                <a:schemeClr val="accent3"/>
              </a:solidFill>
              <a:ln w="508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6" name="Right Arrow 16">
                <a:extLst>
                  <a:ext uri="{FF2B5EF4-FFF2-40B4-BE49-F238E27FC236}">
                    <a16:creationId xmlns:a16="http://schemas.microsoft.com/office/drawing/2014/main" id="{94E6D0CE-B5E1-4B94-B546-55319A8C2A3C}"/>
                  </a:ext>
                </a:extLst>
              </p:cNvPr>
              <p:cNvSpPr/>
              <p:nvPr/>
            </p:nvSpPr>
            <p:spPr>
              <a:xfrm rot="18900000">
                <a:off x="6873273" y="2992605"/>
                <a:ext cx="687659" cy="340616"/>
              </a:xfrm>
              <a:prstGeom prst="rightArrow">
                <a:avLst/>
              </a:prstGeom>
              <a:solidFill>
                <a:schemeClr val="accent4"/>
              </a:solidFill>
              <a:ln w="508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7" name="Right Arrow 17">
                <a:extLst>
                  <a:ext uri="{FF2B5EF4-FFF2-40B4-BE49-F238E27FC236}">
                    <a16:creationId xmlns:a16="http://schemas.microsoft.com/office/drawing/2014/main" id="{956824E3-FE26-4824-8661-79BFFE9BC81B}"/>
                  </a:ext>
                </a:extLst>
              </p:cNvPr>
              <p:cNvSpPr/>
              <p:nvPr/>
            </p:nvSpPr>
            <p:spPr>
              <a:xfrm>
                <a:off x="7060905" y="3484798"/>
                <a:ext cx="687659" cy="340616"/>
              </a:xfrm>
              <a:prstGeom prst="rightArrow">
                <a:avLst/>
              </a:prstGeom>
              <a:solidFill>
                <a:schemeClr val="accent5"/>
              </a:solidFill>
              <a:ln w="508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8" name="Right Arrow 18">
                <a:extLst>
                  <a:ext uri="{FF2B5EF4-FFF2-40B4-BE49-F238E27FC236}">
                    <a16:creationId xmlns:a16="http://schemas.microsoft.com/office/drawing/2014/main" id="{CB9F5A5B-1B45-47AE-8CA6-28EF26DA1B2B}"/>
                  </a:ext>
                </a:extLst>
              </p:cNvPr>
              <p:cNvSpPr/>
              <p:nvPr/>
            </p:nvSpPr>
            <p:spPr>
              <a:xfrm rot="2700000" flipH="1">
                <a:off x="5838096" y="2992605"/>
                <a:ext cx="687659" cy="340616"/>
              </a:xfrm>
              <a:prstGeom prst="rightArrow">
                <a:avLst/>
              </a:prstGeom>
              <a:solidFill>
                <a:schemeClr val="accent2"/>
              </a:solidFill>
              <a:ln w="508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9" name="Right Arrow 19">
                <a:extLst>
                  <a:ext uri="{FF2B5EF4-FFF2-40B4-BE49-F238E27FC236}">
                    <a16:creationId xmlns:a16="http://schemas.microsoft.com/office/drawing/2014/main" id="{E4D25887-73C9-41A7-90A8-F31D1267D6D0}"/>
                  </a:ext>
                </a:extLst>
              </p:cNvPr>
              <p:cNvSpPr/>
              <p:nvPr/>
            </p:nvSpPr>
            <p:spPr>
              <a:xfrm flipH="1">
                <a:off x="5680238" y="3484798"/>
                <a:ext cx="687659" cy="340616"/>
              </a:xfrm>
              <a:prstGeom prst="rightArrow">
                <a:avLst/>
              </a:prstGeom>
              <a:solidFill>
                <a:schemeClr val="accent1"/>
              </a:solidFill>
              <a:ln w="508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10" name="Trapezoid 24">
              <a:extLst>
                <a:ext uri="{FF2B5EF4-FFF2-40B4-BE49-F238E27FC236}">
                  <a16:creationId xmlns:a16="http://schemas.microsoft.com/office/drawing/2014/main" id="{796F7967-2886-4396-B358-087847F77410}"/>
                </a:ext>
              </a:extLst>
            </p:cNvPr>
            <p:cNvSpPr>
              <a:spLocks noChangeAspect="1"/>
            </p:cNvSpPr>
            <p:nvPr/>
          </p:nvSpPr>
          <p:spPr>
            <a:xfrm rot="8369018">
              <a:off x="9868572" y="2641986"/>
              <a:ext cx="530769" cy="535825"/>
            </a:xfrm>
            <a:custGeom>
              <a:avLst/>
              <a:gdLst/>
              <a:ahLst/>
              <a:cxnLst/>
              <a:rect l="l" t="t" r="r" b="b"/>
              <a:pathLst>
                <a:path w="4411086" h="4453092">
                  <a:moveTo>
                    <a:pt x="3095887" y="1153910"/>
                  </a:moveTo>
                  <a:cubicBezTo>
                    <a:pt x="3119009" y="1174647"/>
                    <a:pt x="3146597" y="1191685"/>
                    <a:pt x="3177861" y="1203446"/>
                  </a:cubicBezTo>
                  <a:cubicBezTo>
                    <a:pt x="3302917" y="1250492"/>
                    <a:pt x="3439398" y="1195315"/>
                    <a:pt x="3482703" y="1080205"/>
                  </a:cubicBezTo>
                  <a:cubicBezTo>
                    <a:pt x="3526008" y="965093"/>
                    <a:pt x="3459737" y="833641"/>
                    <a:pt x="3334683" y="786595"/>
                  </a:cubicBezTo>
                  <a:cubicBezTo>
                    <a:pt x="3209628" y="739549"/>
                    <a:pt x="3073147" y="794724"/>
                    <a:pt x="3029841" y="909836"/>
                  </a:cubicBezTo>
                  <a:cubicBezTo>
                    <a:pt x="2997363" y="996169"/>
                    <a:pt x="3026521" y="1091695"/>
                    <a:pt x="3095887" y="1153910"/>
                  </a:cubicBezTo>
                  <a:close/>
                  <a:moveTo>
                    <a:pt x="3521423" y="1860548"/>
                  </a:moveTo>
                  <a:cubicBezTo>
                    <a:pt x="3544546" y="1881285"/>
                    <a:pt x="3572135" y="1898322"/>
                    <a:pt x="3603399" y="1910084"/>
                  </a:cubicBezTo>
                  <a:cubicBezTo>
                    <a:pt x="3728453" y="1957130"/>
                    <a:pt x="3864935" y="1901953"/>
                    <a:pt x="3908240" y="1786842"/>
                  </a:cubicBezTo>
                  <a:cubicBezTo>
                    <a:pt x="3951546" y="1671732"/>
                    <a:pt x="3885275" y="1540278"/>
                    <a:pt x="3760220" y="1493232"/>
                  </a:cubicBezTo>
                  <a:cubicBezTo>
                    <a:pt x="3635166" y="1446186"/>
                    <a:pt x="3498684" y="1501363"/>
                    <a:pt x="3455379" y="1616474"/>
                  </a:cubicBezTo>
                  <a:cubicBezTo>
                    <a:pt x="3422900" y="1702807"/>
                    <a:pt x="3452057" y="1798333"/>
                    <a:pt x="3521423" y="1860548"/>
                  </a:cubicBezTo>
                  <a:close/>
                  <a:moveTo>
                    <a:pt x="3507502" y="2659088"/>
                  </a:moveTo>
                  <a:cubicBezTo>
                    <a:pt x="3530625" y="2679826"/>
                    <a:pt x="3558214" y="2696863"/>
                    <a:pt x="3589478" y="2708624"/>
                  </a:cubicBezTo>
                  <a:cubicBezTo>
                    <a:pt x="3714532" y="2755670"/>
                    <a:pt x="3851014" y="2700494"/>
                    <a:pt x="3894319" y="2585383"/>
                  </a:cubicBezTo>
                  <a:cubicBezTo>
                    <a:pt x="3937624" y="2470273"/>
                    <a:pt x="3871353" y="2338820"/>
                    <a:pt x="3746299" y="2291774"/>
                  </a:cubicBezTo>
                  <a:cubicBezTo>
                    <a:pt x="3621245" y="2244728"/>
                    <a:pt x="3484763" y="2299905"/>
                    <a:pt x="3441458" y="2415014"/>
                  </a:cubicBezTo>
                  <a:cubicBezTo>
                    <a:pt x="3408979" y="2501348"/>
                    <a:pt x="3438136" y="2596873"/>
                    <a:pt x="3507502" y="2659088"/>
                  </a:cubicBezTo>
                  <a:close/>
                  <a:moveTo>
                    <a:pt x="2750047" y="3029987"/>
                  </a:moveTo>
                  <a:cubicBezTo>
                    <a:pt x="2773168" y="3050726"/>
                    <a:pt x="2800759" y="3067763"/>
                    <a:pt x="2832021" y="3079524"/>
                  </a:cubicBezTo>
                  <a:cubicBezTo>
                    <a:pt x="2957076" y="3126570"/>
                    <a:pt x="3093558" y="3071393"/>
                    <a:pt x="3136863" y="2956283"/>
                  </a:cubicBezTo>
                  <a:cubicBezTo>
                    <a:pt x="3180168" y="2841172"/>
                    <a:pt x="3113897" y="2709719"/>
                    <a:pt x="2988843" y="2662673"/>
                  </a:cubicBezTo>
                  <a:cubicBezTo>
                    <a:pt x="2863789" y="2615627"/>
                    <a:pt x="2727307" y="2670804"/>
                    <a:pt x="2684001" y="2785914"/>
                  </a:cubicBezTo>
                  <a:cubicBezTo>
                    <a:pt x="2651523" y="2872247"/>
                    <a:pt x="2680681" y="2967773"/>
                    <a:pt x="2750047" y="3029987"/>
                  </a:cubicBezTo>
                  <a:close/>
                  <a:moveTo>
                    <a:pt x="1666926" y="2573567"/>
                  </a:moveTo>
                  <a:lnTo>
                    <a:pt x="1775047" y="423729"/>
                  </a:lnTo>
                  <a:lnTo>
                    <a:pt x="1991290" y="423729"/>
                  </a:lnTo>
                  <a:lnTo>
                    <a:pt x="2099411" y="2573567"/>
                  </a:lnTo>
                  <a:close/>
                  <a:moveTo>
                    <a:pt x="1154974" y="2568578"/>
                  </a:moveTo>
                  <a:cubicBezTo>
                    <a:pt x="1178096" y="2589317"/>
                    <a:pt x="1205685" y="2606354"/>
                    <a:pt x="1236949" y="2618115"/>
                  </a:cubicBezTo>
                  <a:cubicBezTo>
                    <a:pt x="1362003" y="2665161"/>
                    <a:pt x="1498485" y="2609985"/>
                    <a:pt x="1541790" y="2494874"/>
                  </a:cubicBezTo>
                  <a:cubicBezTo>
                    <a:pt x="1585096" y="2379763"/>
                    <a:pt x="1518825" y="2248310"/>
                    <a:pt x="1393770" y="2201264"/>
                  </a:cubicBezTo>
                  <a:cubicBezTo>
                    <a:pt x="1268716" y="2154218"/>
                    <a:pt x="1132234" y="2209394"/>
                    <a:pt x="1088929" y="2324505"/>
                  </a:cubicBezTo>
                  <a:cubicBezTo>
                    <a:pt x="1056450" y="2410839"/>
                    <a:pt x="1085608" y="2506364"/>
                    <a:pt x="1154974" y="2568578"/>
                  </a:cubicBezTo>
                  <a:close/>
                  <a:moveTo>
                    <a:pt x="1811301" y="3132571"/>
                  </a:moveTo>
                  <a:lnTo>
                    <a:pt x="1704026" y="2663196"/>
                  </a:lnTo>
                  <a:lnTo>
                    <a:pt x="2117930" y="2682436"/>
                  </a:lnTo>
                  <a:lnTo>
                    <a:pt x="1967575" y="3139835"/>
                  </a:lnTo>
                  <a:close/>
                  <a:moveTo>
                    <a:pt x="474734" y="2026084"/>
                  </a:moveTo>
                  <a:cubicBezTo>
                    <a:pt x="497856" y="2046823"/>
                    <a:pt x="525445" y="2063859"/>
                    <a:pt x="556709" y="2075621"/>
                  </a:cubicBezTo>
                  <a:cubicBezTo>
                    <a:pt x="681763" y="2122667"/>
                    <a:pt x="818245" y="2067490"/>
                    <a:pt x="861550" y="1952380"/>
                  </a:cubicBezTo>
                  <a:cubicBezTo>
                    <a:pt x="904855" y="1837269"/>
                    <a:pt x="838584" y="1705816"/>
                    <a:pt x="713530" y="1658770"/>
                  </a:cubicBezTo>
                  <a:cubicBezTo>
                    <a:pt x="588476" y="1611724"/>
                    <a:pt x="451994" y="1666900"/>
                    <a:pt x="408689" y="1782011"/>
                  </a:cubicBezTo>
                  <a:cubicBezTo>
                    <a:pt x="376210" y="1868344"/>
                    <a:pt x="405367" y="1963870"/>
                    <a:pt x="474734" y="2026084"/>
                  </a:cubicBezTo>
                  <a:close/>
                  <a:moveTo>
                    <a:pt x="470005" y="2517620"/>
                  </a:moveTo>
                  <a:cubicBezTo>
                    <a:pt x="142796" y="2243059"/>
                    <a:pt x="-69074" y="1913805"/>
                    <a:pt x="20698" y="1573981"/>
                  </a:cubicBezTo>
                  <a:cubicBezTo>
                    <a:pt x="290062" y="677171"/>
                    <a:pt x="1131284" y="1373424"/>
                    <a:pt x="1417683" y="1157395"/>
                  </a:cubicBezTo>
                  <a:cubicBezTo>
                    <a:pt x="1704082" y="941367"/>
                    <a:pt x="795764" y="512391"/>
                    <a:pt x="1486994" y="164947"/>
                  </a:cubicBezTo>
                  <a:cubicBezTo>
                    <a:pt x="1963635" y="-91969"/>
                    <a:pt x="2301495" y="-33140"/>
                    <a:pt x="2924035" y="233397"/>
                  </a:cubicBezTo>
                  <a:cubicBezTo>
                    <a:pt x="3546575" y="499935"/>
                    <a:pt x="4682373" y="1460700"/>
                    <a:pt x="4352060" y="2410274"/>
                  </a:cubicBezTo>
                  <a:cubicBezTo>
                    <a:pt x="4055563" y="3262631"/>
                    <a:pt x="2903863" y="3342769"/>
                    <a:pt x="2149143" y="3248705"/>
                  </a:cubicBezTo>
                  <a:cubicBezTo>
                    <a:pt x="2120485" y="3221681"/>
                    <a:pt x="2088781" y="3200633"/>
                    <a:pt x="2056697" y="3184977"/>
                  </a:cubicBezTo>
                  <a:lnTo>
                    <a:pt x="2029525" y="3174239"/>
                  </a:lnTo>
                  <a:lnTo>
                    <a:pt x="2074465" y="2961096"/>
                  </a:lnTo>
                  <a:cubicBezTo>
                    <a:pt x="2174448" y="2968058"/>
                    <a:pt x="2268303" y="2914369"/>
                    <a:pt x="2302852" y="2822534"/>
                  </a:cubicBezTo>
                  <a:cubicBezTo>
                    <a:pt x="2344980" y="2710550"/>
                    <a:pt x="2283405" y="2583099"/>
                    <a:pt x="2164586" y="2533664"/>
                  </a:cubicBezTo>
                  <a:lnTo>
                    <a:pt x="2177079" y="2474412"/>
                  </a:lnTo>
                  <a:lnTo>
                    <a:pt x="2181423" y="2474420"/>
                  </a:lnTo>
                  <a:lnTo>
                    <a:pt x="2180348" y="2458905"/>
                  </a:lnTo>
                  <a:lnTo>
                    <a:pt x="2183345" y="2444691"/>
                  </a:lnTo>
                  <a:lnTo>
                    <a:pt x="2179364" y="2444684"/>
                  </a:lnTo>
                  <a:lnTo>
                    <a:pt x="2069296" y="855315"/>
                  </a:lnTo>
                  <a:cubicBezTo>
                    <a:pt x="2264713" y="815272"/>
                    <a:pt x="2400776" y="670372"/>
                    <a:pt x="2376696" y="524656"/>
                  </a:cubicBezTo>
                  <a:cubicBezTo>
                    <a:pt x="2351678" y="373263"/>
                    <a:pt x="2163271" y="278317"/>
                    <a:pt x="1955875" y="312591"/>
                  </a:cubicBezTo>
                  <a:cubicBezTo>
                    <a:pt x="1748480" y="346862"/>
                    <a:pt x="1600634" y="497374"/>
                    <a:pt x="1625652" y="648768"/>
                  </a:cubicBezTo>
                  <a:cubicBezTo>
                    <a:pt x="1635034" y="705540"/>
                    <a:pt x="1667392" y="754373"/>
                    <a:pt x="1715112" y="791433"/>
                  </a:cubicBezTo>
                  <a:lnTo>
                    <a:pt x="1728511" y="799403"/>
                  </a:lnTo>
                  <a:lnTo>
                    <a:pt x="1608970" y="2443607"/>
                  </a:lnTo>
                  <a:lnTo>
                    <a:pt x="1608731" y="2443607"/>
                  </a:lnTo>
                  <a:lnTo>
                    <a:pt x="1608909" y="2444461"/>
                  </a:lnTo>
                  <a:lnTo>
                    <a:pt x="1606809" y="2473335"/>
                  </a:lnTo>
                  <a:lnTo>
                    <a:pt x="1614885" y="2473351"/>
                  </a:lnTo>
                  <a:lnTo>
                    <a:pt x="1760460" y="3176931"/>
                  </a:lnTo>
                  <a:cubicBezTo>
                    <a:pt x="1363839" y="3071567"/>
                    <a:pt x="842276" y="2829991"/>
                    <a:pt x="470005" y="2517620"/>
                  </a:cubicBezTo>
                  <a:close/>
                  <a:moveTo>
                    <a:pt x="1703651" y="4144665"/>
                  </a:moveTo>
                  <a:cubicBezTo>
                    <a:pt x="1692426" y="4135382"/>
                    <a:pt x="1682479" y="4126471"/>
                    <a:pt x="1673433" y="4117764"/>
                  </a:cubicBezTo>
                  <a:cubicBezTo>
                    <a:pt x="1630012" y="4075967"/>
                    <a:pt x="1607344" y="4038835"/>
                    <a:pt x="1563711" y="3987474"/>
                  </a:cubicBezTo>
                  <a:cubicBezTo>
                    <a:pt x="1428119" y="3754817"/>
                    <a:pt x="1459551" y="3514918"/>
                    <a:pt x="1577437" y="3369529"/>
                  </a:cubicBezTo>
                  <a:cubicBezTo>
                    <a:pt x="1695323" y="3224139"/>
                    <a:pt x="1812160" y="3189516"/>
                    <a:pt x="1943877" y="3254126"/>
                  </a:cubicBezTo>
                  <a:cubicBezTo>
                    <a:pt x="2075594" y="3318736"/>
                    <a:pt x="2201944" y="3486346"/>
                    <a:pt x="2150195" y="3720844"/>
                  </a:cubicBezTo>
                  <a:cubicBezTo>
                    <a:pt x="2053054" y="4010881"/>
                    <a:pt x="2046121" y="3999957"/>
                    <a:pt x="2256634" y="4453092"/>
                  </a:cubicBezTo>
                  <a:cubicBezTo>
                    <a:pt x="1923422" y="4292924"/>
                    <a:pt x="1782225" y="4209649"/>
                    <a:pt x="1703651" y="41446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1" name="Oval 21">
              <a:extLst>
                <a:ext uri="{FF2B5EF4-FFF2-40B4-BE49-F238E27FC236}">
                  <a16:creationId xmlns:a16="http://schemas.microsoft.com/office/drawing/2014/main" id="{FC4FC6BE-3F27-473A-A5A1-A090D068689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587093" y="2132606"/>
              <a:ext cx="549921" cy="481967"/>
            </a:xfrm>
            <a:custGeom>
              <a:avLst/>
              <a:gdLst/>
              <a:ahLst/>
              <a:cxnLst/>
              <a:rect l="l" t="t" r="r" b="b"/>
              <a:pathLst>
                <a:path w="4088377" h="3321003">
                  <a:moveTo>
                    <a:pt x="1365628" y="1622218"/>
                  </a:moveTo>
                  <a:cubicBezTo>
                    <a:pt x="1121373" y="1556771"/>
                    <a:pt x="870309" y="1701722"/>
                    <a:pt x="804861" y="1945977"/>
                  </a:cubicBezTo>
                  <a:cubicBezTo>
                    <a:pt x="739413" y="2190232"/>
                    <a:pt x="884365" y="2441296"/>
                    <a:pt x="1128620" y="2506744"/>
                  </a:cubicBezTo>
                  <a:cubicBezTo>
                    <a:pt x="1372875" y="2572191"/>
                    <a:pt x="1623939" y="2427240"/>
                    <a:pt x="1689387" y="2182985"/>
                  </a:cubicBezTo>
                  <a:cubicBezTo>
                    <a:pt x="1754835" y="1938730"/>
                    <a:pt x="1609883" y="1687666"/>
                    <a:pt x="1365628" y="1622218"/>
                  </a:cubicBezTo>
                  <a:close/>
                  <a:moveTo>
                    <a:pt x="1447099" y="1318163"/>
                  </a:moveTo>
                  <a:cubicBezTo>
                    <a:pt x="1859279" y="1428606"/>
                    <a:pt x="2103885" y="1852277"/>
                    <a:pt x="1993442" y="2264456"/>
                  </a:cubicBezTo>
                  <a:cubicBezTo>
                    <a:pt x="1882999" y="2676636"/>
                    <a:pt x="1459328" y="2921242"/>
                    <a:pt x="1047149" y="2810799"/>
                  </a:cubicBezTo>
                  <a:cubicBezTo>
                    <a:pt x="634969" y="2700356"/>
                    <a:pt x="390363" y="2276685"/>
                    <a:pt x="500806" y="1864505"/>
                  </a:cubicBezTo>
                  <a:cubicBezTo>
                    <a:pt x="611249" y="1452326"/>
                    <a:pt x="1034920" y="1207720"/>
                    <a:pt x="1447099" y="1318163"/>
                  </a:cubicBezTo>
                  <a:close/>
                  <a:moveTo>
                    <a:pt x="1476725" y="1207597"/>
                  </a:moveTo>
                  <a:cubicBezTo>
                    <a:pt x="1003481" y="1080792"/>
                    <a:pt x="517045" y="1361635"/>
                    <a:pt x="390240" y="1834879"/>
                  </a:cubicBezTo>
                  <a:cubicBezTo>
                    <a:pt x="263435" y="2308124"/>
                    <a:pt x="544279" y="2794559"/>
                    <a:pt x="1017523" y="2921365"/>
                  </a:cubicBezTo>
                  <a:cubicBezTo>
                    <a:pt x="1490767" y="3048170"/>
                    <a:pt x="1977202" y="2767326"/>
                    <a:pt x="2104008" y="2294082"/>
                  </a:cubicBezTo>
                  <a:cubicBezTo>
                    <a:pt x="2230813" y="1820838"/>
                    <a:pt x="1949969" y="1334403"/>
                    <a:pt x="1476725" y="1207597"/>
                  </a:cubicBezTo>
                  <a:close/>
                  <a:moveTo>
                    <a:pt x="3290290" y="1590224"/>
                  </a:moveTo>
                  <a:cubicBezTo>
                    <a:pt x="3269727" y="1586016"/>
                    <a:pt x="3248437" y="1583806"/>
                    <a:pt x="3226630" y="1583806"/>
                  </a:cubicBezTo>
                  <a:cubicBezTo>
                    <a:pt x="3052179" y="1583806"/>
                    <a:pt x="2910758" y="1725227"/>
                    <a:pt x="2910758" y="1899678"/>
                  </a:cubicBezTo>
                  <a:cubicBezTo>
                    <a:pt x="2910758" y="2074130"/>
                    <a:pt x="3052179" y="2215551"/>
                    <a:pt x="3226630" y="2215550"/>
                  </a:cubicBezTo>
                  <a:cubicBezTo>
                    <a:pt x="3401082" y="2215551"/>
                    <a:pt x="3542503" y="2074130"/>
                    <a:pt x="3542502" y="1899678"/>
                  </a:cubicBezTo>
                  <a:cubicBezTo>
                    <a:pt x="3542503" y="1747033"/>
                    <a:pt x="3434228" y="1619677"/>
                    <a:pt x="3290290" y="1590224"/>
                  </a:cubicBezTo>
                  <a:close/>
                  <a:moveTo>
                    <a:pt x="3334055" y="1377473"/>
                  </a:moveTo>
                  <a:cubicBezTo>
                    <a:pt x="3576950" y="1427177"/>
                    <a:pt x="3759665" y="1642090"/>
                    <a:pt x="3759665" y="1899678"/>
                  </a:cubicBezTo>
                  <a:cubicBezTo>
                    <a:pt x="3759665" y="2194064"/>
                    <a:pt x="3521017" y="2432713"/>
                    <a:pt x="3226630" y="2432713"/>
                  </a:cubicBezTo>
                  <a:cubicBezTo>
                    <a:pt x="2932244" y="2432712"/>
                    <a:pt x="2693596" y="2194065"/>
                    <a:pt x="2693596" y="1899678"/>
                  </a:cubicBezTo>
                  <a:cubicBezTo>
                    <a:pt x="2693596" y="1605292"/>
                    <a:pt x="2932244" y="1366644"/>
                    <a:pt x="3226630" y="1366644"/>
                  </a:cubicBezTo>
                  <a:cubicBezTo>
                    <a:pt x="3263429" y="1366644"/>
                    <a:pt x="3299356" y="1370373"/>
                    <a:pt x="3334055" y="1377473"/>
                  </a:cubicBezTo>
                  <a:close/>
                  <a:moveTo>
                    <a:pt x="1391137" y="789478"/>
                  </a:moveTo>
                  <a:lnTo>
                    <a:pt x="1759910" y="888290"/>
                  </a:lnTo>
                  <a:lnTo>
                    <a:pt x="1754625" y="1202375"/>
                  </a:lnTo>
                  <a:lnTo>
                    <a:pt x="1744979" y="1199790"/>
                  </a:lnTo>
                  <a:cubicBezTo>
                    <a:pt x="1823578" y="1244024"/>
                    <a:pt x="1894617" y="1298265"/>
                    <a:pt x="1954704" y="1362586"/>
                  </a:cubicBezTo>
                  <a:lnTo>
                    <a:pt x="2234317" y="1293059"/>
                  </a:lnTo>
                  <a:lnTo>
                    <a:pt x="2413554" y="1630152"/>
                  </a:lnTo>
                  <a:lnTo>
                    <a:pt x="2214321" y="1809770"/>
                  </a:lnTo>
                  <a:cubicBezTo>
                    <a:pt x="2239296" y="1900740"/>
                    <a:pt x="2251067" y="1995997"/>
                    <a:pt x="2246841" y="2092825"/>
                  </a:cubicBezTo>
                  <a:lnTo>
                    <a:pt x="2495698" y="2230974"/>
                  </a:lnTo>
                  <a:lnTo>
                    <a:pt x="2396885" y="2599747"/>
                  </a:lnTo>
                  <a:lnTo>
                    <a:pt x="2094912" y="2594668"/>
                  </a:lnTo>
                  <a:cubicBezTo>
                    <a:pt x="2056732" y="2658461"/>
                    <a:pt x="2010475" y="2715996"/>
                    <a:pt x="1958644" y="2767359"/>
                  </a:cubicBezTo>
                  <a:lnTo>
                    <a:pt x="2057814" y="3026193"/>
                  </a:lnTo>
                  <a:lnTo>
                    <a:pt x="1745078" y="3245174"/>
                  </a:lnTo>
                  <a:lnTo>
                    <a:pt x="1507869" y="3039237"/>
                  </a:lnTo>
                  <a:lnTo>
                    <a:pt x="1536736" y="3019025"/>
                  </a:lnTo>
                  <a:cubicBezTo>
                    <a:pt x="1445878" y="3048429"/>
                    <a:pt x="1349798" y="3062567"/>
                    <a:pt x="1251837" y="3062021"/>
                  </a:cubicBezTo>
                  <a:lnTo>
                    <a:pt x="1108065" y="3321003"/>
                  </a:lnTo>
                  <a:lnTo>
                    <a:pt x="739291" y="3222191"/>
                  </a:lnTo>
                  <a:lnTo>
                    <a:pt x="744274" y="2926021"/>
                  </a:lnTo>
                  <a:cubicBezTo>
                    <a:pt x="666128" y="2881484"/>
                    <a:pt x="595548" y="2827017"/>
                    <a:pt x="535891" y="2762576"/>
                  </a:cubicBezTo>
                  <a:lnTo>
                    <a:pt x="540671" y="2772825"/>
                  </a:lnTo>
                  <a:lnTo>
                    <a:pt x="232276" y="2832568"/>
                  </a:lnTo>
                  <a:lnTo>
                    <a:pt x="70927" y="2486556"/>
                  </a:lnTo>
                  <a:lnTo>
                    <a:pt x="279495" y="2317444"/>
                  </a:lnTo>
                  <a:cubicBezTo>
                    <a:pt x="257233" y="2235849"/>
                    <a:pt x="245603" y="2150814"/>
                    <a:pt x="245586" y="2064274"/>
                  </a:cubicBezTo>
                  <a:lnTo>
                    <a:pt x="0" y="1927940"/>
                  </a:lnTo>
                  <a:lnTo>
                    <a:pt x="98812" y="1559167"/>
                  </a:lnTo>
                  <a:lnTo>
                    <a:pt x="380240" y="1563901"/>
                  </a:lnTo>
                  <a:cubicBezTo>
                    <a:pt x="418421" y="1496524"/>
                    <a:pt x="464524" y="1435092"/>
                    <a:pt x="516679" y="1380105"/>
                  </a:cubicBezTo>
                  <a:lnTo>
                    <a:pt x="422419" y="1089378"/>
                  </a:lnTo>
                  <a:lnTo>
                    <a:pt x="746189" y="887063"/>
                  </a:lnTo>
                  <a:lnTo>
                    <a:pt x="972292" y="1105134"/>
                  </a:lnTo>
                  <a:lnTo>
                    <a:pt x="970019" y="1106554"/>
                  </a:lnTo>
                  <a:cubicBezTo>
                    <a:pt x="1058903" y="1078586"/>
                    <a:pt x="1152743" y="1065659"/>
                    <a:pt x="1248316" y="1066709"/>
                  </a:cubicBezTo>
                  <a:lnTo>
                    <a:pt x="1238669" y="1064125"/>
                  </a:lnTo>
                  <a:close/>
                  <a:moveTo>
                    <a:pt x="3349970" y="1300109"/>
                  </a:moveTo>
                  <a:cubicBezTo>
                    <a:pt x="3310130" y="1291957"/>
                    <a:pt x="3268880" y="1287676"/>
                    <a:pt x="3226630" y="1287676"/>
                  </a:cubicBezTo>
                  <a:cubicBezTo>
                    <a:pt x="2888631" y="1287676"/>
                    <a:pt x="2614628" y="1561679"/>
                    <a:pt x="2614628" y="1899678"/>
                  </a:cubicBezTo>
                  <a:cubicBezTo>
                    <a:pt x="2614628" y="2237678"/>
                    <a:pt x="2888630" y="2511680"/>
                    <a:pt x="3226630" y="2511681"/>
                  </a:cubicBezTo>
                  <a:cubicBezTo>
                    <a:pt x="3564630" y="2511681"/>
                    <a:pt x="3838633" y="2237678"/>
                    <a:pt x="3838633" y="1899678"/>
                  </a:cubicBezTo>
                  <a:cubicBezTo>
                    <a:pt x="3838632" y="1603928"/>
                    <a:pt x="3628849" y="1357176"/>
                    <a:pt x="3349970" y="1300109"/>
                  </a:cubicBezTo>
                  <a:close/>
                  <a:moveTo>
                    <a:pt x="3358324" y="1024334"/>
                  </a:moveTo>
                  <a:lnTo>
                    <a:pt x="3410883" y="1234575"/>
                  </a:lnTo>
                  <a:lnTo>
                    <a:pt x="3403994" y="1234575"/>
                  </a:lnTo>
                  <a:cubicBezTo>
                    <a:pt x="3464268" y="1250018"/>
                    <a:pt x="3521292" y="1273478"/>
                    <a:pt x="3572818" y="1305612"/>
                  </a:cubicBezTo>
                  <a:lnTo>
                    <a:pt x="3746730" y="1209354"/>
                  </a:lnTo>
                  <a:lnTo>
                    <a:pt x="3926358" y="1401981"/>
                  </a:lnTo>
                  <a:lnTo>
                    <a:pt x="3825667" y="1557247"/>
                  </a:lnTo>
                  <a:cubicBezTo>
                    <a:pt x="3858552" y="1613408"/>
                    <a:pt x="3883404" y="1674784"/>
                    <a:pt x="3897877" y="1740062"/>
                  </a:cubicBezTo>
                  <a:lnTo>
                    <a:pt x="4088377" y="1787686"/>
                  </a:lnTo>
                  <a:lnTo>
                    <a:pt x="4088377" y="2051071"/>
                  </a:lnTo>
                  <a:lnTo>
                    <a:pt x="3886243" y="2101605"/>
                  </a:lnTo>
                  <a:cubicBezTo>
                    <a:pt x="3872191" y="2150933"/>
                    <a:pt x="3851639" y="2197531"/>
                    <a:pt x="3826272" y="2241013"/>
                  </a:cubicBezTo>
                  <a:lnTo>
                    <a:pt x="3938572" y="2395786"/>
                  </a:lnTo>
                  <a:lnTo>
                    <a:pt x="3769272" y="2597551"/>
                  </a:lnTo>
                  <a:lnTo>
                    <a:pt x="3574432" y="2502674"/>
                  </a:lnTo>
                  <a:lnTo>
                    <a:pt x="3590059" y="2484050"/>
                  </a:lnTo>
                  <a:cubicBezTo>
                    <a:pt x="3534764" y="2519868"/>
                    <a:pt x="3473263" y="2546445"/>
                    <a:pt x="3407886" y="2563572"/>
                  </a:cubicBezTo>
                  <a:lnTo>
                    <a:pt x="3358323" y="2761823"/>
                  </a:lnTo>
                  <a:lnTo>
                    <a:pt x="3094938" y="2761823"/>
                  </a:lnTo>
                  <a:lnTo>
                    <a:pt x="3045375" y="2563574"/>
                  </a:lnTo>
                  <a:cubicBezTo>
                    <a:pt x="2985349" y="2547848"/>
                    <a:pt x="2928591" y="2524155"/>
                    <a:pt x="2877330" y="2491865"/>
                  </a:cubicBezTo>
                  <a:lnTo>
                    <a:pt x="2882346" y="2497841"/>
                  </a:lnTo>
                  <a:lnTo>
                    <a:pt x="2687507" y="2592718"/>
                  </a:lnTo>
                  <a:lnTo>
                    <a:pt x="2518206" y="2390954"/>
                  </a:lnTo>
                  <a:lnTo>
                    <a:pt x="2626994" y="2241021"/>
                  </a:lnTo>
                  <a:cubicBezTo>
                    <a:pt x="2597591" y="2190623"/>
                    <a:pt x="2574657" y="2136035"/>
                    <a:pt x="2559194" y="2078370"/>
                  </a:cubicBezTo>
                  <a:lnTo>
                    <a:pt x="2371198" y="2031371"/>
                  </a:lnTo>
                  <a:lnTo>
                    <a:pt x="2371198" y="1767986"/>
                  </a:lnTo>
                  <a:lnTo>
                    <a:pt x="2559579" y="1720890"/>
                  </a:lnTo>
                  <a:cubicBezTo>
                    <a:pt x="2572992" y="1669175"/>
                    <a:pt x="2592745" y="1620006"/>
                    <a:pt x="2617681" y="1574051"/>
                  </a:cubicBezTo>
                  <a:lnTo>
                    <a:pt x="2502958" y="1397149"/>
                  </a:lnTo>
                  <a:lnTo>
                    <a:pt x="2682587" y="1204520"/>
                  </a:lnTo>
                  <a:lnTo>
                    <a:pt x="2872193" y="1309466"/>
                  </a:lnTo>
                  <a:lnTo>
                    <a:pt x="2870932" y="1310818"/>
                  </a:lnTo>
                  <a:cubicBezTo>
                    <a:pt x="2925169" y="1276310"/>
                    <a:pt x="2985393" y="1250941"/>
                    <a:pt x="3049268" y="1234575"/>
                  </a:cubicBezTo>
                  <a:lnTo>
                    <a:pt x="3042378" y="1234576"/>
                  </a:lnTo>
                  <a:lnTo>
                    <a:pt x="3094939" y="1024334"/>
                  </a:lnTo>
                  <a:close/>
                  <a:moveTo>
                    <a:pt x="2786480" y="402820"/>
                  </a:moveTo>
                  <a:cubicBezTo>
                    <a:pt x="2745900" y="389943"/>
                    <a:pt x="2701172" y="388627"/>
                    <a:pt x="2657264" y="401580"/>
                  </a:cubicBezTo>
                  <a:cubicBezTo>
                    <a:pt x="2540176" y="436121"/>
                    <a:pt x="2473258" y="559041"/>
                    <a:pt x="2507800" y="676128"/>
                  </a:cubicBezTo>
                  <a:cubicBezTo>
                    <a:pt x="2542340" y="793216"/>
                    <a:pt x="2665260" y="860133"/>
                    <a:pt x="2782348" y="825592"/>
                  </a:cubicBezTo>
                  <a:cubicBezTo>
                    <a:pt x="2899435" y="791051"/>
                    <a:pt x="2966353" y="668132"/>
                    <a:pt x="2931812" y="551045"/>
                  </a:cubicBezTo>
                  <a:cubicBezTo>
                    <a:pt x="2910223" y="477864"/>
                    <a:pt x="2854113" y="424282"/>
                    <a:pt x="2786480" y="402820"/>
                  </a:cubicBezTo>
                  <a:close/>
                  <a:moveTo>
                    <a:pt x="2932202" y="47278"/>
                  </a:moveTo>
                  <a:lnTo>
                    <a:pt x="3090904" y="140999"/>
                  </a:lnTo>
                  <a:lnTo>
                    <a:pt x="3054065" y="265147"/>
                  </a:lnTo>
                  <a:cubicBezTo>
                    <a:pt x="3087256" y="296329"/>
                    <a:pt x="3116089" y="332603"/>
                    <a:pt x="3138727" y="373550"/>
                  </a:cubicBezTo>
                  <a:lnTo>
                    <a:pt x="3276016" y="367796"/>
                  </a:lnTo>
                  <a:lnTo>
                    <a:pt x="3328165" y="544574"/>
                  </a:lnTo>
                  <a:lnTo>
                    <a:pt x="3202503" y="618514"/>
                  </a:lnTo>
                  <a:cubicBezTo>
                    <a:pt x="3202838" y="654403"/>
                    <a:pt x="3198271" y="689748"/>
                    <a:pt x="3189855" y="723955"/>
                  </a:cubicBezTo>
                  <a:lnTo>
                    <a:pt x="3295873" y="805599"/>
                  </a:lnTo>
                  <a:lnTo>
                    <a:pt x="3222192" y="974540"/>
                  </a:lnTo>
                  <a:lnTo>
                    <a:pt x="3072634" y="949439"/>
                  </a:lnTo>
                  <a:lnTo>
                    <a:pt x="3079435" y="933845"/>
                  </a:lnTo>
                  <a:cubicBezTo>
                    <a:pt x="3049413" y="968833"/>
                    <a:pt x="3013398" y="998848"/>
                    <a:pt x="2972910" y="1023288"/>
                  </a:cubicBezTo>
                  <a:lnTo>
                    <a:pt x="2978897" y="1166163"/>
                  </a:lnTo>
                  <a:lnTo>
                    <a:pt x="2802119" y="1218312"/>
                  </a:lnTo>
                  <a:lnTo>
                    <a:pt x="2729602" y="1095065"/>
                  </a:lnTo>
                  <a:cubicBezTo>
                    <a:pt x="2686199" y="1096396"/>
                    <a:pt x="2643414" y="1091732"/>
                    <a:pt x="2602615" y="1080209"/>
                  </a:cubicBezTo>
                  <a:lnTo>
                    <a:pt x="2607165" y="1083226"/>
                  </a:lnTo>
                  <a:lnTo>
                    <a:pt x="2495179" y="1185484"/>
                  </a:lnTo>
                  <a:lnTo>
                    <a:pt x="2341599" y="1083585"/>
                  </a:lnTo>
                  <a:lnTo>
                    <a:pt x="2384929" y="961414"/>
                  </a:lnTo>
                  <a:cubicBezTo>
                    <a:pt x="2355215" y="933409"/>
                    <a:pt x="2329015" y="901312"/>
                    <a:pt x="2307218" y="865670"/>
                  </a:cubicBezTo>
                  <a:lnTo>
                    <a:pt x="2171734" y="871348"/>
                  </a:lnTo>
                  <a:lnTo>
                    <a:pt x="2119584" y="694571"/>
                  </a:lnTo>
                  <a:lnTo>
                    <a:pt x="2236697" y="625662"/>
                  </a:lnTo>
                  <a:cubicBezTo>
                    <a:pt x="2235459" y="588297"/>
                    <a:pt x="2238982" y="551385"/>
                    <a:pt x="2246620" y="515603"/>
                  </a:cubicBezTo>
                  <a:lnTo>
                    <a:pt x="2134594" y="419585"/>
                  </a:lnTo>
                  <a:lnTo>
                    <a:pt x="2217016" y="254732"/>
                  </a:lnTo>
                  <a:lnTo>
                    <a:pt x="2365055" y="287627"/>
                  </a:lnTo>
                  <a:lnTo>
                    <a:pt x="2364476" y="288784"/>
                  </a:lnTo>
                  <a:cubicBezTo>
                    <a:pt x="2394046" y="254885"/>
                    <a:pt x="2429444" y="225933"/>
                    <a:pt x="2469075" y="202302"/>
                  </a:cubicBezTo>
                  <a:lnTo>
                    <a:pt x="2464452" y="203666"/>
                  </a:lnTo>
                  <a:lnTo>
                    <a:pt x="2458102" y="52150"/>
                  </a:lnTo>
                  <a:lnTo>
                    <a:pt x="2634880" y="0"/>
                  </a:lnTo>
                  <a:lnTo>
                    <a:pt x="2711784" y="130703"/>
                  </a:lnTo>
                  <a:lnTo>
                    <a:pt x="2707159" y="132067"/>
                  </a:lnTo>
                  <a:cubicBezTo>
                    <a:pt x="2750672" y="130497"/>
                    <a:pt x="2793590" y="134953"/>
                    <a:pt x="2834535" y="1463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2" name="Rectangle 5">
              <a:extLst>
                <a:ext uri="{FF2B5EF4-FFF2-40B4-BE49-F238E27FC236}">
                  <a16:creationId xmlns:a16="http://schemas.microsoft.com/office/drawing/2014/main" id="{730FA73A-7ACA-4384-982C-DC15F2B981D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502728" y="2634945"/>
              <a:ext cx="398584" cy="398288"/>
            </a:xfrm>
            <a:custGeom>
              <a:avLst/>
              <a:gdLst/>
              <a:ahLst/>
              <a:cxnLst/>
              <a:rect l="l" t="t" r="r" b="b"/>
              <a:pathLst>
                <a:path w="3971162" h="3968213">
                  <a:moveTo>
                    <a:pt x="808855" y="2815607"/>
                  </a:moveTo>
                  <a:lnTo>
                    <a:pt x="1168895" y="2815607"/>
                  </a:lnTo>
                  <a:lnTo>
                    <a:pt x="1168895" y="3175607"/>
                  </a:lnTo>
                  <a:lnTo>
                    <a:pt x="808855" y="3175607"/>
                  </a:lnTo>
                  <a:close/>
                  <a:moveTo>
                    <a:pt x="697665" y="2704397"/>
                  </a:moveTo>
                  <a:lnTo>
                    <a:pt x="697665" y="3286817"/>
                  </a:lnTo>
                  <a:lnTo>
                    <a:pt x="1280085" y="3286817"/>
                  </a:lnTo>
                  <a:lnTo>
                    <a:pt x="1280085" y="2704397"/>
                  </a:lnTo>
                  <a:close/>
                  <a:moveTo>
                    <a:pt x="537750" y="2544482"/>
                  </a:moveTo>
                  <a:lnTo>
                    <a:pt x="1440000" y="2544482"/>
                  </a:lnTo>
                  <a:lnTo>
                    <a:pt x="1440000" y="3446732"/>
                  </a:lnTo>
                  <a:lnTo>
                    <a:pt x="537750" y="3446732"/>
                  </a:lnTo>
                  <a:close/>
                  <a:moveTo>
                    <a:pt x="0" y="2528213"/>
                  </a:moveTo>
                  <a:lnTo>
                    <a:pt x="360000" y="2528213"/>
                  </a:lnTo>
                  <a:lnTo>
                    <a:pt x="360000" y="3608213"/>
                  </a:lnTo>
                  <a:lnTo>
                    <a:pt x="1440000" y="3608213"/>
                  </a:lnTo>
                  <a:lnTo>
                    <a:pt x="1440000" y="3968213"/>
                  </a:lnTo>
                  <a:lnTo>
                    <a:pt x="360000" y="3968213"/>
                  </a:lnTo>
                  <a:lnTo>
                    <a:pt x="0" y="3968213"/>
                  </a:lnTo>
                  <a:lnTo>
                    <a:pt x="0" y="3608213"/>
                  </a:lnTo>
                  <a:close/>
                  <a:moveTo>
                    <a:pt x="3605829" y="2524046"/>
                  </a:moveTo>
                  <a:lnTo>
                    <a:pt x="3965829" y="2524046"/>
                  </a:lnTo>
                  <a:lnTo>
                    <a:pt x="3965829" y="3604046"/>
                  </a:lnTo>
                  <a:lnTo>
                    <a:pt x="3965829" y="3964046"/>
                  </a:lnTo>
                  <a:lnTo>
                    <a:pt x="3605829" y="3964046"/>
                  </a:lnTo>
                  <a:lnTo>
                    <a:pt x="2525829" y="3964046"/>
                  </a:lnTo>
                  <a:lnTo>
                    <a:pt x="2525829" y="3604046"/>
                  </a:lnTo>
                  <a:lnTo>
                    <a:pt x="3605829" y="3604046"/>
                  </a:lnTo>
                  <a:close/>
                  <a:moveTo>
                    <a:pt x="1542677" y="2468095"/>
                  </a:moveTo>
                  <a:lnTo>
                    <a:pt x="1758701" y="2468095"/>
                  </a:lnTo>
                  <a:lnTo>
                    <a:pt x="1758701" y="2835684"/>
                  </a:lnTo>
                  <a:lnTo>
                    <a:pt x="1542677" y="2835684"/>
                  </a:lnTo>
                  <a:close/>
                  <a:moveTo>
                    <a:pt x="3174101" y="2437460"/>
                  </a:moveTo>
                  <a:lnTo>
                    <a:pt x="3390125" y="2437460"/>
                  </a:lnTo>
                  <a:lnTo>
                    <a:pt x="3390125" y="2663201"/>
                  </a:lnTo>
                  <a:lnTo>
                    <a:pt x="3174101" y="2663201"/>
                  </a:lnTo>
                  <a:close/>
                  <a:moveTo>
                    <a:pt x="2809842" y="2295613"/>
                  </a:moveTo>
                  <a:lnTo>
                    <a:pt x="3025866" y="2295613"/>
                  </a:lnTo>
                  <a:lnTo>
                    <a:pt x="3025866" y="2663202"/>
                  </a:lnTo>
                  <a:lnTo>
                    <a:pt x="3389097" y="2663202"/>
                  </a:lnTo>
                  <a:lnTo>
                    <a:pt x="3389097" y="2873898"/>
                  </a:lnTo>
                  <a:lnTo>
                    <a:pt x="3389097" y="2873898"/>
                  </a:lnTo>
                  <a:lnTo>
                    <a:pt x="3389097" y="3446732"/>
                  </a:lnTo>
                  <a:lnTo>
                    <a:pt x="3173073" y="3446732"/>
                  </a:lnTo>
                  <a:lnTo>
                    <a:pt x="3173073" y="2879226"/>
                  </a:lnTo>
                  <a:lnTo>
                    <a:pt x="3021508" y="2879226"/>
                  </a:lnTo>
                  <a:lnTo>
                    <a:pt x="3021508" y="2663202"/>
                  </a:lnTo>
                  <a:lnTo>
                    <a:pt x="2809842" y="2663202"/>
                  </a:lnTo>
                  <a:close/>
                  <a:moveTo>
                    <a:pt x="2093780" y="2089306"/>
                  </a:moveTo>
                  <a:lnTo>
                    <a:pt x="2309804" y="2089306"/>
                  </a:lnTo>
                  <a:lnTo>
                    <a:pt x="2309804" y="2315047"/>
                  </a:lnTo>
                  <a:lnTo>
                    <a:pt x="2093780" y="2315047"/>
                  </a:lnTo>
                  <a:close/>
                  <a:moveTo>
                    <a:pt x="2656492" y="1853849"/>
                  </a:moveTo>
                  <a:lnTo>
                    <a:pt x="2872516" y="1853849"/>
                  </a:lnTo>
                  <a:lnTo>
                    <a:pt x="2872516" y="2038657"/>
                  </a:lnTo>
                  <a:lnTo>
                    <a:pt x="2989835" y="2038657"/>
                  </a:lnTo>
                  <a:lnTo>
                    <a:pt x="2989835" y="1887092"/>
                  </a:lnTo>
                  <a:lnTo>
                    <a:pt x="3205859" y="1887092"/>
                  </a:lnTo>
                  <a:lnTo>
                    <a:pt x="3205859" y="2028940"/>
                  </a:lnTo>
                  <a:lnTo>
                    <a:pt x="3390125" y="2028940"/>
                  </a:lnTo>
                  <a:lnTo>
                    <a:pt x="3390125" y="2254681"/>
                  </a:lnTo>
                  <a:lnTo>
                    <a:pt x="3205859" y="2254681"/>
                  </a:lnTo>
                  <a:lnTo>
                    <a:pt x="3174101" y="2254681"/>
                  </a:lnTo>
                  <a:lnTo>
                    <a:pt x="3005149" y="2254681"/>
                  </a:lnTo>
                  <a:lnTo>
                    <a:pt x="2989835" y="2254681"/>
                  </a:lnTo>
                  <a:lnTo>
                    <a:pt x="2688721" y="2254681"/>
                  </a:lnTo>
                  <a:lnTo>
                    <a:pt x="2688721" y="2447179"/>
                  </a:lnTo>
                  <a:lnTo>
                    <a:pt x="2488606" y="2447179"/>
                  </a:lnTo>
                  <a:lnTo>
                    <a:pt x="2488606" y="2663841"/>
                  </a:lnTo>
                  <a:lnTo>
                    <a:pt x="2486018" y="2663841"/>
                  </a:lnTo>
                  <a:lnTo>
                    <a:pt x="2486018" y="2846997"/>
                  </a:lnTo>
                  <a:lnTo>
                    <a:pt x="2840287" y="2846997"/>
                  </a:lnTo>
                  <a:lnTo>
                    <a:pt x="2840287" y="3046907"/>
                  </a:lnTo>
                  <a:lnTo>
                    <a:pt x="3045880" y="3046907"/>
                  </a:lnTo>
                  <a:lnTo>
                    <a:pt x="3045880" y="3272648"/>
                  </a:lnTo>
                  <a:lnTo>
                    <a:pt x="2829856" y="3272648"/>
                  </a:lnTo>
                  <a:lnTo>
                    <a:pt x="2829856" y="3063021"/>
                  </a:lnTo>
                  <a:lnTo>
                    <a:pt x="2472698" y="3063021"/>
                  </a:lnTo>
                  <a:lnTo>
                    <a:pt x="2472698" y="2847499"/>
                  </a:lnTo>
                  <a:lnTo>
                    <a:pt x="2093780" y="2847499"/>
                  </a:lnTo>
                  <a:lnTo>
                    <a:pt x="2088510" y="2847499"/>
                  </a:lnTo>
                  <a:lnTo>
                    <a:pt x="1910267" y="2847499"/>
                  </a:lnTo>
                  <a:lnTo>
                    <a:pt x="1910267" y="3028023"/>
                  </a:lnTo>
                  <a:lnTo>
                    <a:pt x="2277575" y="3028023"/>
                  </a:lnTo>
                  <a:lnTo>
                    <a:pt x="2277575" y="3241488"/>
                  </a:lnTo>
                  <a:lnTo>
                    <a:pt x="2829855" y="3241488"/>
                  </a:lnTo>
                  <a:lnTo>
                    <a:pt x="2829855" y="3457512"/>
                  </a:lnTo>
                  <a:lnTo>
                    <a:pt x="2269993" y="3457512"/>
                  </a:lnTo>
                  <a:lnTo>
                    <a:pt x="2269993" y="3244047"/>
                  </a:lnTo>
                  <a:lnTo>
                    <a:pt x="2111604" y="3244047"/>
                  </a:lnTo>
                  <a:lnTo>
                    <a:pt x="2111604" y="3446733"/>
                  </a:lnTo>
                  <a:lnTo>
                    <a:pt x="1744015" y="3446733"/>
                  </a:lnTo>
                  <a:lnTo>
                    <a:pt x="1744015" y="3230709"/>
                  </a:lnTo>
                  <a:lnTo>
                    <a:pt x="1909986" y="3230709"/>
                  </a:lnTo>
                  <a:lnTo>
                    <a:pt x="1909986" y="3051709"/>
                  </a:lnTo>
                  <a:lnTo>
                    <a:pt x="1542678" y="3051709"/>
                  </a:lnTo>
                  <a:lnTo>
                    <a:pt x="1542678" y="2835685"/>
                  </a:lnTo>
                  <a:lnTo>
                    <a:pt x="1877756" y="2835685"/>
                  </a:lnTo>
                  <a:lnTo>
                    <a:pt x="1877756" y="2315047"/>
                  </a:lnTo>
                  <a:lnTo>
                    <a:pt x="2093780" y="2315047"/>
                  </a:lnTo>
                  <a:lnTo>
                    <a:pt x="2093780" y="2631475"/>
                  </a:lnTo>
                  <a:lnTo>
                    <a:pt x="2272582" y="2631475"/>
                  </a:lnTo>
                  <a:lnTo>
                    <a:pt x="2272582" y="2438100"/>
                  </a:lnTo>
                  <a:lnTo>
                    <a:pt x="2472697" y="2438100"/>
                  </a:lnTo>
                  <a:lnTo>
                    <a:pt x="2472697" y="2254681"/>
                  </a:lnTo>
                  <a:lnTo>
                    <a:pt x="2472697" y="2221438"/>
                  </a:lnTo>
                  <a:lnTo>
                    <a:pt x="2472697" y="2038657"/>
                  </a:lnTo>
                  <a:lnTo>
                    <a:pt x="2656492" y="2038657"/>
                  </a:lnTo>
                  <a:close/>
                  <a:moveTo>
                    <a:pt x="2989836" y="1667759"/>
                  </a:moveTo>
                  <a:lnTo>
                    <a:pt x="3357425" y="1667759"/>
                  </a:lnTo>
                  <a:lnTo>
                    <a:pt x="3357425" y="1883783"/>
                  </a:lnTo>
                  <a:lnTo>
                    <a:pt x="2989836" y="1883783"/>
                  </a:lnTo>
                  <a:close/>
                  <a:moveTo>
                    <a:pt x="2309586" y="1554888"/>
                  </a:moveTo>
                  <a:lnTo>
                    <a:pt x="2829824" y="1554888"/>
                  </a:lnTo>
                  <a:lnTo>
                    <a:pt x="2829824" y="1770912"/>
                  </a:lnTo>
                  <a:lnTo>
                    <a:pt x="2525643" y="1770912"/>
                  </a:lnTo>
                  <a:lnTo>
                    <a:pt x="2525643" y="1927296"/>
                  </a:lnTo>
                  <a:lnTo>
                    <a:pt x="2309619" y="1927296"/>
                  </a:lnTo>
                  <a:lnTo>
                    <a:pt x="2309619" y="1770912"/>
                  </a:lnTo>
                  <a:lnTo>
                    <a:pt x="2309586" y="1770912"/>
                  </a:lnTo>
                  <a:close/>
                  <a:moveTo>
                    <a:pt x="616397" y="1550030"/>
                  </a:moveTo>
                  <a:lnTo>
                    <a:pt x="808855" y="1550030"/>
                  </a:lnTo>
                  <a:lnTo>
                    <a:pt x="832421" y="1550030"/>
                  </a:lnTo>
                  <a:lnTo>
                    <a:pt x="1024879" y="1550030"/>
                  </a:lnTo>
                  <a:lnTo>
                    <a:pt x="1024879" y="1775771"/>
                  </a:lnTo>
                  <a:lnTo>
                    <a:pt x="832421" y="1775771"/>
                  </a:lnTo>
                  <a:lnTo>
                    <a:pt x="832421" y="2079590"/>
                  </a:lnTo>
                  <a:lnTo>
                    <a:pt x="1028931" y="2079590"/>
                  </a:lnTo>
                  <a:lnTo>
                    <a:pt x="1192537" y="2079590"/>
                  </a:lnTo>
                  <a:lnTo>
                    <a:pt x="1244955" y="2079590"/>
                  </a:lnTo>
                  <a:lnTo>
                    <a:pt x="1244955" y="2231155"/>
                  </a:lnTo>
                  <a:lnTo>
                    <a:pt x="1468668" y="2231155"/>
                  </a:lnTo>
                  <a:lnTo>
                    <a:pt x="1468668" y="2447179"/>
                  </a:lnTo>
                  <a:lnTo>
                    <a:pt x="1244955" y="2447179"/>
                  </a:lnTo>
                  <a:lnTo>
                    <a:pt x="1244955" y="2447179"/>
                  </a:lnTo>
                  <a:lnTo>
                    <a:pt x="1028931" y="2447179"/>
                  </a:lnTo>
                  <a:lnTo>
                    <a:pt x="1028931" y="2295614"/>
                  </a:lnTo>
                  <a:lnTo>
                    <a:pt x="619703" y="2295614"/>
                  </a:lnTo>
                  <a:lnTo>
                    <a:pt x="619703" y="2082482"/>
                  </a:lnTo>
                  <a:lnTo>
                    <a:pt x="616397" y="2082482"/>
                  </a:lnTo>
                  <a:close/>
                  <a:moveTo>
                    <a:pt x="1747452" y="1324289"/>
                  </a:moveTo>
                  <a:lnTo>
                    <a:pt x="1963476" y="1324289"/>
                  </a:lnTo>
                  <a:lnTo>
                    <a:pt x="1963476" y="1528779"/>
                  </a:lnTo>
                  <a:lnTo>
                    <a:pt x="2151955" y="1528779"/>
                  </a:lnTo>
                  <a:lnTo>
                    <a:pt x="2151955" y="1754520"/>
                  </a:lnTo>
                  <a:lnTo>
                    <a:pt x="1935931" y="1754520"/>
                  </a:lnTo>
                  <a:lnTo>
                    <a:pt x="1935931" y="1550030"/>
                  </a:lnTo>
                  <a:lnTo>
                    <a:pt x="1758702" y="1550030"/>
                  </a:lnTo>
                  <a:lnTo>
                    <a:pt x="1758702" y="1863566"/>
                  </a:lnTo>
                  <a:lnTo>
                    <a:pt x="2119726" y="1863566"/>
                  </a:lnTo>
                  <a:lnTo>
                    <a:pt x="2119726" y="2079590"/>
                  </a:lnTo>
                  <a:lnTo>
                    <a:pt x="1761543" y="2079590"/>
                  </a:lnTo>
                  <a:lnTo>
                    <a:pt x="1761543" y="2259540"/>
                  </a:lnTo>
                  <a:lnTo>
                    <a:pt x="1545519" y="2259540"/>
                  </a:lnTo>
                  <a:lnTo>
                    <a:pt x="1545519" y="2082482"/>
                  </a:lnTo>
                  <a:lnTo>
                    <a:pt x="1542678" y="2082482"/>
                  </a:lnTo>
                  <a:lnTo>
                    <a:pt x="1542678" y="2079589"/>
                  </a:lnTo>
                  <a:lnTo>
                    <a:pt x="1030691" y="2079589"/>
                  </a:lnTo>
                  <a:lnTo>
                    <a:pt x="1030691" y="1863565"/>
                  </a:lnTo>
                  <a:lnTo>
                    <a:pt x="1192537" y="1863565"/>
                  </a:lnTo>
                  <a:lnTo>
                    <a:pt x="1192537" y="1662900"/>
                  </a:lnTo>
                  <a:lnTo>
                    <a:pt x="1440000" y="1662900"/>
                  </a:lnTo>
                  <a:lnTo>
                    <a:pt x="1440000" y="1863565"/>
                  </a:lnTo>
                  <a:lnTo>
                    <a:pt x="1542678" y="1863565"/>
                  </a:lnTo>
                  <a:lnTo>
                    <a:pt x="1542678" y="1550030"/>
                  </a:lnTo>
                  <a:lnTo>
                    <a:pt x="1747452" y="1550030"/>
                  </a:lnTo>
                  <a:close/>
                  <a:moveTo>
                    <a:pt x="2802267" y="814725"/>
                  </a:moveTo>
                  <a:lnTo>
                    <a:pt x="3162307" y="814725"/>
                  </a:lnTo>
                  <a:lnTo>
                    <a:pt x="3162307" y="1174725"/>
                  </a:lnTo>
                  <a:lnTo>
                    <a:pt x="2802267" y="1174725"/>
                  </a:lnTo>
                  <a:close/>
                  <a:moveTo>
                    <a:pt x="884915" y="814725"/>
                  </a:moveTo>
                  <a:lnTo>
                    <a:pt x="1244955" y="814725"/>
                  </a:lnTo>
                  <a:lnTo>
                    <a:pt x="1244955" y="1174725"/>
                  </a:lnTo>
                  <a:lnTo>
                    <a:pt x="884915" y="1174725"/>
                  </a:lnTo>
                  <a:close/>
                  <a:moveTo>
                    <a:pt x="2691077" y="703515"/>
                  </a:moveTo>
                  <a:lnTo>
                    <a:pt x="2691077" y="1285935"/>
                  </a:lnTo>
                  <a:lnTo>
                    <a:pt x="3273497" y="1285935"/>
                  </a:lnTo>
                  <a:lnTo>
                    <a:pt x="3273497" y="703515"/>
                  </a:lnTo>
                  <a:close/>
                  <a:moveTo>
                    <a:pt x="773725" y="703515"/>
                  </a:moveTo>
                  <a:lnTo>
                    <a:pt x="773725" y="1285935"/>
                  </a:lnTo>
                  <a:lnTo>
                    <a:pt x="1356145" y="1285935"/>
                  </a:lnTo>
                  <a:lnTo>
                    <a:pt x="1356145" y="703515"/>
                  </a:lnTo>
                  <a:close/>
                  <a:moveTo>
                    <a:pt x="2531162" y="543600"/>
                  </a:moveTo>
                  <a:lnTo>
                    <a:pt x="3433412" y="543600"/>
                  </a:lnTo>
                  <a:lnTo>
                    <a:pt x="3433412" y="1445850"/>
                  </a:lnTo>
                  <a:lnTo>
                    <a:pt x="2531162" y="1445850"/>
                  </a:lnTo>
                  <a:close/>
                  <a:moveTo>
                    <a:pt x="613810" y="543600"/>
                  </a:moveTo>
                  <a:lnTo>
                    <a:pt x="1516060" y="543600"/>
                  </a:lnTo>
                  <a:lnTo>
                    <a:pt x="1516060" y="1445850"/>
                  </a:lnTo>
                  <a:lnTo>
                    <a:pt x="613810" y="1445850"/>
                  </a:lnTo>
                  <a:close/>
                  <a:moveTo>
                    <a:pt x="2088509" y="543244"/>
                  </a:moveTo>
                  <a:lnTo>
                    <a:pt x="2283187" y="543244"/>
                  </a:lnTo>
                  <a:lnTo>
                    <a:pt x="2283187" y="759268"/>
                  </a:lnTo>
                  <a:lnTo>
                    <a:pt x="2088509" y="759268"/>
                  </a:lnTo>
                  <a:close/>
                  <a:moveTo>
                    <a:pt x="1751276" y="543243"/>
                  </a:moveTo>
                  <a:lnTo>
                    <a:pt x="1967300" y="543243"/>
                  </a:lnTo>
                  <a:lnTo>
                    <a:pt x="1967300" y="986389"/>
                  </a:lnTo>
                  <a:lnTo>
                    <a:pt x="2119726" y="986389"/>
                  </a:lnTo>
                  <a:lnTo>
                    <a:pt x="2119726" y="986388"/>
                  </a:lnTo>
                  <a:lnTo>
                    <a:pt x="2335750" y="986388"/>
                  </a:lnTo>
                  <a:lnTo>
                    <a:pt x="2335750" y="1491348"/>
                  </a:lnTo>
                  <a:lnTo>
                    <a:pt x="2119726" y="1491348"/>
                  </a:lnTo>
                  <a:lnTo>
                    <a:pt x="2119726" y="1202413"/>
                  </a:lnTo>
                  <a:lnTo>
                    <a:pt x="1747396" y="1202413"/>
                  </a:lnTo>
                  <a:lnTo>
                    <a:pt x="1747396" y="986389"/>
                  </a:lnTo>
                  <a:lnTo>
                    <a:pt x="1751276" y="986389"/>
                  </a:lnTo>
                  <a:close/>
                  <a:moveTo>
                    <a:pt x="4409" y="5850"/>
                  </a:moveTo>
                  <a:lnTo>
                    <a:pt x="364409" y="5850"/>
                  </a:lnTo>
                  <a:lnTo>
                    <a:pt x="1444409" y="5850"/>
                  </a:lnTo>
                  <a:lnTo>
                    <a:pt x="1444409" y="365850"/>
                  </a:lnTo>
                  <a:lnTo>
                    <a:pt x="364409" y="365850"/>
                  </a:lnTo>
                  <a:lnTo>
                    <a:pt x="364409" y="1445850"/>
                  </a:lnTo>
                  <a:lnTo>
                    <a:pt x="4409" y="1445850"/>
                  </a:lnTo>
                  <a:lnTo>
                    <a:pt x="4409" y="365850"/>
                  </a:lnTo>
                  <a:close/>
                  <a:moveTo>
                    <a:pt x="2531162" y="0"/>
                  </a:moveTo>
                  <a:lnTo>
                    <a:pt x="3611162" y="0"/>
                  </a:lnTo>
                  <a:lnTo>
                    <a:pt x="3971162" y="0"/>
                  </a:lnTo>
                  <a:lnTo>
                    <a:pt x="3971162" y="360000"/>
                  </a:lnTo>
                  <a:lnTo>
                    <a:pt x="3971162" y="1440000"/>
                  </a:lnTo>
                  <a:lnTo>
                    <a:pt x="3611162" y="1440000"/>
                  </a:lnTo>
                  <a:lnTo>
                    <a:pt x="3611162" y="360000"/>
                  </a:lnTo>
                  <a:lnTo>
                    <a:pt x="2531162" y="3600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3" name="Freeform: Shape 52">
              <a:extLst>
                <a:ext uri="{FF2B5EF4-FFF2-40B4-BE49-F238E27FC236}">
                  <a16:creationId xmlns:a16="http://schemas.microsoft.com/office/drawing/2014/main" id="{DC2F8A97-84EB-4CCF-94A9-551F01B2FE7E}"/>
                </a:ext>
              </a:extLst>
            </p:cNvPr>
            <p:cNvSpPr/>
            <p:nvPr/>
          </p:nvSpPr>
          <p:spPr>
            <a:xfrm rot="5400000">
              <a:off x="10253639" y="3704606"/>
              <a:ext cx="370884" cy="371431"/>
            </a:xfrm>
            <a:custGeom>
              <a:avLst/>
              <a:gdLst>
                <a:gd name="connsiteX0" fmla="*/ 42 w 721442"/>
                <a:gd name="connsiteY0" fmla="*/ 522852 h 722507"/>
                <a:gd name="connsiteX1" fmla="*/ 5857 w 721442"/>
                <a:gd name="connsiteY1" fmla="*/ 47329 h 722507"/>
                <a:gd name="connsiteX2" fmla="*/ 53185 w 721442"/>
                <a:gd name="connsiteY2" fmla="*/ 0 h 722507"/>
                <a:gd name="connsiteX3" fmla="*/ 102932 w 721442"/>
                <a:gd name="connsiteY3" fmla="*/ 0 h 722507"/>
                <a:gd name="connsiteX4" fmla="*/ 150260 w 721442"/>
                <a:gd name="connsiteY4" fmla="*/ 47329 h 722507"/>
                <a:gd name="connsiteX5" fmla="*/ 148891 w 721442"/>
                <a:gd name="connsiteY5" fmla="*/ 154199 h 722507"/>
                <a:gd name="connsiteX6" fmla="*/ 148407 w 721442"/>
                <a:gd name="connsiteY6" fmla="*/ 182723 h 722507"/>
                <a:gd name="connsiteX7" fmla="*/ 331751 w 721442"/>
                <a:gd name="connsiteY7" fmla="*/ 177508 h 722507"/>
                <a:gd name="connsiteX8" fmla="*/ 527686 w 721442"/>
                <a:gd name="connsiteY8" fmla="*/ 167574 h 722507"/>
                <a:gd name="connsiteX9" fmla="*/ 467883 w 721442"/>
                <a:gd name="connsiteY9" fmla="*/ 53046 h 722507"/>
                <a:gd name="connsiteX10" fmla="*/ 721421 w 721442"/>
                <a:gd name="connsiteY10" fmla="*/ 129085 h 722507"/>
                <a:gd name="connsiteX11" fmla="*/ 547357 w 721442"/>
                <a:gd name="connsiteY11" fmla="*/ 287593 h 722507"/>
                <a:gd name="connsiteX12" fmla="*/ 146593 w 721442"/>
                <a:gd name="connsiteY12" fmla="*/ 294469 h 722507"/>
                <a:gd name="connsiteX13" fmla="*/ 146309 w 721442"/>
                <a:gd name="connsiteY13" fmla="*/ 312824 h 722507"/>
                <a:gd name="connsiteX14" fmla="*/ 145796 w 721442"/>
                <a:gd name="connsiteY14" fmla="*/ 388895 h 722507"/>
                <a:gd name="connsiteX15" fmla="*/ 145887 w 721442"/>
                <a:gd name="connsiteY15" fmla="*/ 417641 h 722507"/>
                <a:gd name="connsiteX16" fmla="*/ 564076 w 721442"/>
                <a:gd name="connsiteY16" fmla="*/ 417641 h 722507"/>
                <a:gd name="connsiteX17" fmla="*/ 719692 w 721442"/>
                <a:gd name="connsiteY17" fmla="*/ 543229 h 722507"/>
                <a:gd name="connsiteX18" fmla="*/ 631765 w 721442"/>
                <a:gd name="connsiteY18" fmla="*/ 586638 h 722507"/>
                <a:gd name="connsiteX19" fmla="*/ 452578 w 721442"/>
                <a:gd name="connsiteY19" fmla="*/ 524866 h 722507"/>
                <a:gd name="connsiteX20" fmla="*/ 234716 w 721442"/>
                <a:gd name="connsiteY20" fmla="*/ 528410 h 722507"/>
                <a:gd name="connsiteX21" fmla="*/ 147934 w 721442"/>
                <a:gd name="connsiteY21" fmla="*/ 529997 h 722507"/>
                <a:gd name="connsiteX22" fmla="*/ 149842 w 721442"/>
                <a:gd name="connsiteY22" fmla="*/ 554392 h 722507"/>
                <a:gd name="connsiteX23" fmla="*/ 210351 w 721442"/>
                <a:gd name="connsiteY23" fmla="*/ 722507 h 722507"/>
                <a:gd name="connsiteX24" fmla="*/ 42 w 721442"/>
                <a:gd name="connsiteY24" fmla="*/ 522852 h 722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721442" h="722507">
                  <a:moveTo>
                    <a:pt x="42" y="522852"/>
                  </a:moveTo>
                  <a:cubicBezTo>
                    <a:pt x="-605" y="350129"/>
                    <a:pt x="6503" y="220051"/>
                    <a:pt x="5857" y="47329"/>
                  </a:cubicBezTo>
                  <a:cubicBezTo>
                    <a:pt x="5857" y="21190"/>
                    <a:pt x="27046" y="0"/>
                    <a:pt x="53185" y="0"/>
                  </a:cubicBezTo>
                  <a:lnTo>
                    <a:pt x="102932" y="0"/>
                  </a:lnTo>
                  <a:cubicBezTo>
                    <a:pt x="129071" y="0"/>
                    <a:pt x="150260" y="21190"/>
                    <a:pt x="150260" y="47329"/>
                  </a:cubicBezTo>
                  <a:cubicBezTo>
                    <a:pt x="149853" y="88041"/>
                    <a:pt x="149377" y="122989"/>
                    <a:pt x="148891" y="154199"/>
                  </a:cubicBezTo>
                  <a:lnTo>
                    <a:pt x="148407" y="182723"/>
                  </a:lnTo>
                  <a:lnTo>
                    <a:pt x="331751" y="177508"/>
                  </a:lnTo>
                  <a:cubicBezTo>
                    <a:pt x="397063" y="175650"/>
                    <a:pt x="462374" y="173066"/>
                    <a:pt x="527686" y="167574"/>
                  </a:cubicBezTo>
                  <a:cubicBezTo>
                    <a:pt x="642817" y="145134"/>
                    <a:pt x="586782" y="11119"/>
                    <a:pt x="467883" y="53046"/>
                  </a:cubicBezTo>
                  <a:cubicBezTo>
                    <a:pt x="570547" y="-49115"/>
                    <a:pt x="723145" y="18126"/>
                    <a:pt x="721421" y="129085"/>
                  </a:cubicBezTo>
                  <a:cubicBezTo>
                    <a:pt x="720775" y="181200"/>
                    <a:pt x="734474" y="263637"/>
                    <a:pt x="547357" y="287593"/>
                  </a:cubicBezTo>
                  <a:lnTo>
                    <a:pt x="146593" y="294469"/>
                  </a:lnTo>
                  <a:lnTo>
                    <a:pt x="146309" y="312824"/>
                  </a:lnTo>
                  <a:cubicBezTo>
                    <a:pt x="146013" y="337190"/>
                    <a:pt x="145822" y="361872"/>
                    <a:pt x="145796" y="388895"/>
                  </a:cubicBezTo>
                  <a:lnTo>
                    <a:pt x="145887" y="417641"/>
                  </a:lnTo>
                  <a:lnTo>
                    <a:pt x="564076" y="417641"/>
                  </a:lnTo>
                  <a:cubicBezTo>
                    <a:pt x="676720" y="420465"/>
                    <a:pt x="718804" y="471343"/>
                    <a:pt x="719692" y="543229"/>
                  </a:cubicBezTo>
                  <a:cubicBezTo>
                    <a:pt x="721183" y="582376"/>
                    <a:pt x="690900" y="608290"/>
                    <a:pt x="631765" y="586638"/>
                  </a:cubicBezTo>
                  <a:cubicBezTo>
                    <a:pt x="553530" y="556303"/>
                    <a:pt x="540205" y="522675"/>
                    <a:pt x="452578" y="524866"/>
                  </a:cubicBezTo>
                  <a:cubicBezTo>
                    <a:pt x="380525" y="525785"/>
                    <a:pt x="322260" y="526811"/>
                    <a:pt x="234716" y="528410"/>
                  </a:cubicBezTo>
                  <a:lnTo>
                    <a:pt x="147934" y="529997"/>
                  </a:lnTo>
                  <a:lnTo>
                    <a:pt x="149842" y="554392"/>
                  </a:lnTo>
                  <a:cubicBezTo>
                    <a:pt x="166488" y="646104"/>
                    <a:pt x="240698" y="721838"/>
                    <a:pt x="210351" y="722507"/>
                  </a:cubicBezTo>
                  <a:cubicBezTo>
                    <a:pt x="126033" y="702477"/>
                    <a:pt x="1009" y="637864"/>
                    <a:pt x="42" y="52285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4" name="Frame 1">
              <a:extLst>
                <a:ext uri="{FF2B5EF4-FFF2-40B4-BE49-F238E27FC236}">
                  <a16:creationId xmlns:a16="http://schemas.microsoft.com/office/drawing/2014/main" id="{2ED52C47-3E1D-443E-8946-AF5195DEE41E}"/>
                </a:ext>
              </a:extLst>
            </p:cNvPr>
            <p:cNvSpPr/>
            <p:nvPr/>
          </p:nvSpPr>
          <p:spPr>
            <a:xfrm>
              <a:off x="7117922" y="3570524"/>
              <a:ext cx="386297" cy="521936"/>
            </a:xfrm>
            <a:custGeom>
              <a:avLst/>
              <a:gdLst/>
              <a:ahLst/>
              <a:cxnLst/>
              <a:rect l="l" t="t" r="r" b="b"/>
              <a:pathLst>
                <a:path w="2823581" h="3962432">
                  <a:moveTo>
                    <a:pt x="1366785" y="3230945"/>
                  </a:moveTo>
                  <a:cubicBezTo>
                    <a:pt x="1292218" y="3230945"/>
                    <a:pt x="1231770" y="3291393"/>
                    <a:pt x="1231770" y="3365960"/>
                  </a:cubicBezTo>
                  <a:cubicBezTo>
                    <a:pt x="1231770" y="3440527"/>
                    <a:pt x="1292218" y="3500975"/>
                    <a:pt x="1366785" y="3500975"/>
                  </a:cubicBezTo>
                  <a:cubicBezTo>
                    <a:pt x="1441352" y="3500975"/>
                    <a:pt x="1501800" y="3440527"/>
                    <a:pt x="1501800" y="3365960"/>
                  </a:cubicBezTo>
                  <a:cubicBezTo>
                    <a:pt x="1501800" y="3291393"/>
                    <a:pt x="1441352" y="3230945"/>
                    <a:pt x="1366785" y="3230945"/>
                  </a:cubicBezTo>
                  <a:close/>
                  <a:moveTo>
                    <a:pt x="1699205" y="3185940"/>
                  </a:moveTo>
                  <a:cubicBezTo>
                    <a:pt x="1674349" y="3185940"/>
                    <a:pt x="1654200" y="3206089"/>
                    <a:pt x="1654200" y="3230945"/>
                  </a:cubicBezTo>
                  <a:cubicBezTo>
                    <a:pt x="1654200" y="3255801"/>
                    <a:pt x="1674349" y="3275950"/>
                    <a:pt x="1699205" y="3275950"/>
                  </a:cubicBezTo>
                  <a:cubicBezTo>
                    <a:pt x="1724061" y="3275950"/>
                    <a:pt x="1744210" y="3255801"/>
                    <a:pt x="1744210" y="3230945"/>
                  </a:cubicBezTo>
                  <a:cubicBezTo>
                    <a:pt x="1744210" y="3206089"/>
                    <a:pt x="1724061" y="3185940"/>
                    <a:pt x="1699205" y="3185940"/>
                  </a:cubicBezTo>
                  <a:close/>
                  <a:moveTo>
                    <a:pt x="1501800" y="2830204"/>
                  </a:moveTo>
                  <a:cubicBezTo>
                    <a:pt x="1452089" y="2830204"/>
                    <a:pt x="1411790" y="2870503"/>
                    <a:pt x="1411790" y="2920214"/>
                  </a:cubicBezTo>
                  <a:cubicBezTo>
                    <a:pt x="1411790" y="2969925"/>
                    <a:pt x="1452089" y="3010224"/>
                    <a:pt x="1501800" y="3010224"/>
                  </a:cubicBezTo>
                  <a:cubicBezTo>
                    <a:pt x="1551511" y="3010224"/>
                    <a:pt x="1591810" y="2969925"/>
                    <a:pt x="1591810" y="2920214"/>
                  </a:cubicBezTo>
                  <a:cubicBezTo>
                    <a:pt x="1591810" y="2870503"/>
                    <a:pt x="1551511" y="2830204"/>
                    <a:pt x="1501800" y="2830204"/>
                  </a:cubicBezTo>
                  <a:close/>
                  <a:moveTo>
                    <a:pt x="322536" y="2413264"/>
                  </a:moveTo>
                  <a:lnTo>
                    <a:pt x="1264147" y="2413264"/>
                  </a:lnTo>
                  <a:lnTo>
                    <a:pt x="682536" y="3458376"/>
                  </a:lnTo>
                  <a:lnTo>
                    <a:pt x="898974" y="3458376"/>
                  </a:lnTo>
                  <a:lnTo>
                    <a:pt x="1480585" y="2413264"/>
                  </a:lnTo>
                  <a:lnTo>
                    <a:pt x="1978720" y="2413264"/>
                  </a:lnTo>
                  <a:lnTo>
                    <a:pt x="1978720" y="3628270"/>
                  </a:lnTo>
                  <a:lnTo>
                    <a:pt x="322536" y="3628270"/>
                  </a:lnTo>
                  <a:close/>
                  <a:moveTo>
                    <a:pt x="322536" y="2153598"/>
                  </a:moveTo>
                  <a:lnTo>
                    <a:pt x="682536" y="2153598"/>
                  </a:lnTo>
                  <a:lnTo>
                    <a:pt x="682536" y="2261598"/>
                  </a:lnTo>
                  <a:lnTo>
                    <a:pt x="322536" y="2261598"/>
                  </a:lnTo>
                  <a:close/>
                  <a:moveTo>
                    <a:pt x="322536" y="1870494"/>
                  </a:moveTo>
                  <a:lnTo>
                    <a:pt x="826536" y="1870494"/>
                  </a:lnTo>
                  <a:lnTo>
                    <a:pt x="826536" y="1978494"/>
                  </a:lnTo>
                  <a:lnTo>
                    <a:pt x="322536" y="1978494"/>
                  </a:lnTo>
                  <a:close/>
                  <a:moveTo>
                    <a:pt x="322536" y="1587391"/>
                  </a:moveTo>
                  <a:lnTo>
                    <a:pt x="682536" y="1587391"/>
                  </a:lnTo>
                  <a:lnTo>
                    <a:pt x="682536" y="1695391"/>
                  </a:lnTo>
                  <a:lnTo>
                    <a:pt x="322536" y="1695391"/>
                  </a:lnTo>
                  <a:close/>
                  <a:moveTo>
                    <a:pt x="322536" y="1304288"/>
                  </a:moveTo>
                  <a:lnTo>
                    <a:pt x="826536" y="1304288"/>
                  </a:lnTo>
                  <a:lnTo>
                    <a:pt x="826536" y="1412288"/>
                  </a:lnTo>
                  <a:lnTo>
                    <a:pt x="322536" y="1412288"/>
                  </a:lnTo>
                  <a:close/>
                  <a:moveTo>
                    <a:pt x="1733633" y="1039034"/>
                  </a:moveTo>
                  <a:lnTo>
                    <a:pt x="1735422" y="1042133"/>
                  </a:lnTo>
                  <a:lnTo>
                    <a:pt x="176045" y="1042133"/>
                  </a:lnTo>
                  <a:lnTo>
                    <a:pt x="176045" y="3786387"/>
                  </a:lnTo>
                  <a:lnTo>
                    <a:pt x="2128211" y="3786387"/>
                  </a:lnTo>
                  <a:lnTo>
                    <a:pt x="2128211" y="1722464"/>
                  </a:lnTo>
                  <a:lnTo>
                    <a:pt x="2131710" y="1728524"/>
                  </a:lnTo>
                  <a:lnTo>
                    <a:pt x="2527059" y="1040609"/>
                  </a:lnTo>
                  <a:lnTo>
                    <a:pt x="2244788" y="1040049"/>
                  </a:lnTo>
                  <a:lnTo>
                    <a:pt x="1480585" y="2413264"/>
                  </a:lnTo>
                  <a:lnTo>
                    <a:pt x="1264147" y="2413264"/>
                  </a:lnTo>
                  <a:lnTo>
                    <a:pt x="2028589" y="1039620"/>
                  </a:lnTo>
                  <a:close/>
                  <a:moveTo>
                    <a:pt x="2607143" y="0"/>
                  </a:moveTo>
                  <a:lnTo>
                    <a:pt x="2823581" y="0"/>
                  </a:lnTo>
                  <a:lnTo>
                    <a:pt x="2342071" y="865238"/>
                  </a:lnTo>
                  <a:lnTo>
                    <a:pt x="2823581" y="866194"/>
                  </a:lnTo>
                  <a:lnTo>
                    <a:pt x="2304256" y="1769829"/>
                  </a:lnTo>
                  <a:lnTo>
                    <a:pt x="2304256" y="3962432"/>
                  </a:lnTo>
                  <a:lnTo>
                    <a:pt x="0" y="3962432"/>
                  </a:lnTo>
                  <a:lnTo>
                    <a:pt x="0" y="866088"/>
                  </a:lnTo>
                  <a:lnTo>
                    <a:pt x="1767662" y="866088"/>
                  </a:lnTo>
                  <a:lnTo>
                    <a:pt x="1766512" y="864096"/>
                  </a:lnTo>
                  <a:lnTo>
                    <a:pt x="2125872" y="8648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4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99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5"/>
          <p:cNvSpPr>
            <a:spLocks noEditPoints="1"/>
          </p:cNvSpPr>
          <p:nvPr/>
        </p:nvSpPr>
        <p:spPr bwMode="auto">
          <a:xfrm>
            <a:off x="2985286" y="699542"/>
            <a:ext cx="3177001" cy="3300676"/>
          </a:xfrm>
          <a:custGeom>
            <a:avLst/>
            <a:gdLst>
              <a:gd name="T0" fmla="*/ 2614 w 3520"/>
              <a:gd name="T1" fmla="*/ 0 h 3078"/>
              <a:gd name="T2" fmla="*/ 3520 w 3520"/>
              <a:gd name="T3" fmla="*/ 1539 h 3078"/>
              <a:gd name="T4" fmla="*/ 2614 w 3520"/>
              <a:gd name="T5" fmla="*/ 3078 h 3078"/>
              <a:gd name="T6" fmla="*/ 906 w 3520"/>
              <a:gd name="T7" fmla="*/ 3078 h 3078"/>
              <a:gd name="T8" fmla="*/ 0 w 3520"/>
              <a:gd name="T9" fmla="*/ 1539 h 3078"/>
              <a:gd name="T10" fmla="*/ 906 w 3520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20" h="3078">
                <a:moveTo>
                  <a:pt x="2614" y="0"/>
                </a:moveTo>
                <a:cubicBezTo>
                  <a:pt x="3154" y="300"/>
                  <a:pt x="3520" y="877"/>
                  <a:pt x="3520" y="1539"/>
                </a:cubicBezTo>
                <a:cubicBezTo>
                  <a:pt x="3520" y="2201"/>
                  <a:pt x="3154" y="2778"/>
                  <a:pt x="2614" y="3078"/>
                </a:cubicBezTo>
                <a:moveTo>
                  <a:pt x="906" y="3078"/>
                </a:moveTo>
                <a:cubicBezTo>
                  <a:pt x="365" y="2778"/>
                  <a:pt x="0" y="2201"/>
                  <a:pt x="0" y="1539"/>
                </a:cubicBezTo>
                <a:cubicBezTo>
                  <a:pt x="0" y="877"/>
                  <a:pt x="365" y="300"/>
                  <a:pt x="90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5" name="Freeform 26"/>
          <p:cNvSpPr>
            <a:spLocks noEditPoints="1"/>
          </p:cNvSpPr>
          <p:nvPr/>
        </p:nvSpPr>
        <p:spPr bwMode="auto">
          <a:xfrm>
            <a:off x="2689972" y="699542"/>
            <a:ext cx="3767628" cy="3300676"/>
          </a:xfrm>
          <a:custGeom>
            <a:avLst/>
            <a:gdLst>
              <a:gd name="T0" fmla="*/ 3496 w 4174"/>
              <a:gd name="T1" fmla="*/ 0 h 3078"/>
              <a:gd name="T2" fmla="*/ 4174 w 4174"/>
              <a:gd name="T3" fmla="*/ 1539 h 3078"/>
              <a:gd name="T4" fmla="*/ 3496 w 4174"/>
              <a:gd name="T5" fmla="*/ 3078 h 3078"/>
              <a:gd name="T6" fmla="*/ 677 w 4174"/>
              <a:gd name="T7" fmla="*/ 3078 h 3078"/>
              <a:gd name="T8" fmla="*/ 0 w 4174"/>
              <a:gd name="T9" fmla="*/ 1539 h 3078"/>
              <a:gd name="T10" fmla="*/ 677 w 4174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74" h="3078">
                <a:moveTo>
                  <a:pt x="3496" y="0"/>
                </a:moveTo>
                <a:cubicBezTo>
                  <a:pt x="3912" y="381"/>
                  <a:pt x="4174" y="930"/>
                  <a:pt x="4174" y="1539"/>
                </a:cubicBezTo>
                <a:cubicBezTo>
                  <a:pt x="4174" y="2148"/>
                  <a:pt x="3912" y="2697"/>
                  <a:pt x="3496" y="3078"/>
                </a:cubicBezTo>
                <a:moveTo>
                  <a:pt x="677" y="3078"/>
                </a:moveTo>
                <a:cubicBezTo>
                  <a:pt x="261" y="2697"/>
                  <a:pt x="0" y="2148"/>
                  <a:pt x="0" y="1539"/>
                </a:cubicBezTo>
                <a:cubicBezTo>
                  <a:pt x="0" y="930"/>
                  <a:pt x="261" y="381"/>
                  <a:pt x="67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6" name="Freeform 27"/>
          <p:cNvSpPr>
            <a:spLocks noEditPoints="1"/>
          </p:cNvSpPr>
          <p:nvPr/>
        </p:nvSpPr>
        <p:spPr bwMode="auto">
          <a:xfrm>
            <a:off x="2338692" y="699542"/>
            <a:ext cx="4467807" cy="3300676"/>
          </a:xfrm>
          <a:custGeom>
            <a:avLst/>
            <a:gdLst>
              <a:gd name="T0" fmla="*/ 4412 w 4949"/>
              <a:gd name="T1" fmla="*/ 0 h 3078"/>
              <a:gd name="T2" fmla="*/ 4949 w 4949"/>
              <a:gd name="T3" fmla="*/ 1539 h 3078"/>
              <a:gd name="T4" fmla="*/ 4412 w 4949"/>
              <a:gd name="T5" fmla="*/ 3078 h 3078"/>
              <a:gd name="T6" fmla="*/ 537 w 4949"/>
              <a:gd name="T7" fmla="*/ 3078 h 3078"/>
              <a:gd name="T8" fmla="*/ 0 w 4949"/>
              <a:gd name="T9" fmla="*/ 1539 h 3078"/>
              <a:gd name="T10" fmla="*/ 537 w 494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949" h="3078">
                <a:moveTo>
                  <a:pt x="4412" y="0"/>
                </a:moveTo>
                <a:cubicBezTo>
                  <a:pt x="4748" y="422"/>
                  <a:pt x="4949" y="957"/>
                  <a:pt x="4949" y="1539"/>
                </a:cubicBezTo>
                <a:cubicBezTo>
                  <a:pt x="4949" y="2121"/>
                  <a:pt x="4748" y="2656"/>
                  <a:pt x="4412" y="3078"/>
                </a:cubicBezTo>
                <a:moveTo>
                  <a:pt x="537" y="3078"/>
                </a:moveTo>
                <a:cubicBezTo>
                  <a:pt x="201" y="2656"/>
                  <a:pt x="0" y="2121"/>
                  <a:pt x="0" y="1539"/>
                </a:cubicBezTo>
                <a:cubicBezTo>
                  <a:pt x="0" y="957"/>
                  <a:pt x="201" y="422"/>
                  <a:pt x="53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7" name="Freeform 28"/>
          <p:cNvSpPr>
            <a:spLocks noEditPoints="1"/>
          </p:cNvSpPr>
          <p:nvPr/>
        </p:nvSpPr>
        <p:spPr bwMode="auto">
          <a:xfrm>
            <a:off x="1924300" y="699542"/>
            <a:ext cx="5297781" cy="3300676"/>
          </a:xfrm>
          <a:custGeom>
            <a:avLst/>
            <a:gdLst>
              <a:gd name="T0" fmla="*/ 5433 w 5869"/>
              <a:gd name="T1" fmla="*/ 0 h 3078"/>
              <a:gd name="T2" fmla="*/ 5869 w 5869"/>
              <a:gd name="T3" fmla="*/ 1539 h 3078"/>
              <a:gd name="T4" fmla="*/ 5433 w 5869"/>
              <a:gd name="T5" fmla="*/ 3078 h 3078"/>
              <a:gd name="T6" fmla="*/ 436 w 5869"/>
              <a:gd name="T7" fmla="*/ 3078 h 3078"/>
              <a:gd name="T8" fmla="*/ 0 w 5869"/>
              <a:gd name="T9" fmla="*/ 1539 h 3078"/>
              <a:gd name="T10" fmla="*/ 436 w 586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69" h="3078">
                <a:moveTo>
                  <a:pt x="5433" y="0"/>
                </a:moveTo>
                <a:cubicBezTo>
                  <a:pt x="5709" y="447"/>
                  <a:pt x="5869" y="974"/>
                  <a:pt x="5869" y="1539"/>
                </a:cubicBezTo>
                <a:cubicBezTo>
                  <a:pt x="5869" y="2103"/>
                  <a:pt x="5709" y="2631"/>
                  <a:pt x="5433" y="3078"/>
                </a:cubicBezTo>
                <a:moveTo>
                  <a:pt x="436" y="3078"/>
                </a:moveTo>
                <a:cubicBezTo>
                  <a:pt x="160" y="2631"/>
                  <a:pt x="0" y="2103"/>
                  <a:pt x="0" y="1539"/>
                </a:cubicBezTo>
                <a:cubicBezTo>
                  <a:pt x="0" y="974"/>
                  <a:pt x="160" y="447"/>
                  <a:pt x="43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Freeform 29"/>
          <p:cNvSpPr>
            <a:spLocks noEditPoints="1"/>
          </p:cNvSpPr>
          <p:nvPr/>
        </p:nvSpPr>
        <p:spPr bwMode="auto">
          <a:xfrm>
            <a:off x="1432509" y="699542"/>
            <a:ext cx="6281365" cy="3300676"/>
          </a:xfrm>
          <a:custGeom>
            <a:avLst/>
            <a:gdLst>
              <a:gd name="T0" fmla="*/ 6600 w 6959"/>
              <a:gd name="T1" fmla="*/ 0 h 3078"/>
              <a:gd name="T2" fmla="*/ 6959 w 6959"/>
              <a:gd name="T3" fmla="*/ 1539 h 3078"/>
              <a:gd name="T4" fmla="*/ 6600 w 6959"/>
              <a:gd name="T5" fmla="*/ 3078 h 3078"/>
              <a:gd name="T6" fmla="*/ 359 w 6959"/>
              <a:gd name="T7" fmla="*/ 3078 h 3078"/>
              <a:gd name="T8" fmla="*/ 0 w 6959"/>
              <a:gd name="T9" fmla="*/ 1539 h 3078"/>
              <a:gd name="T10" fmla="*/ 359 w 695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9" h="3078">
                <a:moveTo>
                  <a:pt x="6600" y="0"/>
                </a:moveTo>
                <a:cubicBezTo>
                  <a:pt x="6830" y="464"/>
                  <a:pt x="6959" y="986"/>
                  <a:pt x="6959" y="1539"/>
                </a:cubicBezTo>
                <a:cubicBezTo>
                  <a:pt x="6959" y="2092"/>
                  <a:pt x="6830" y="2614"/>
                  <a:pt x="6600" y="3078"/>
                </a:cubicBezTo>
                <a:moveTo>
                  <a:pt x="359" y="3078"/>
                </a:moveTo>
                <a:cubicBezTo>
                  <a:pt x="129" y="2614"/>
                  <a:pt x="0" y="2092"/>
                  <a:pt x="0" y="1539"/>
                </a:cubicBezTo>
                <a:cubicBezTo>
                  <a:pt x="0" y="986"/>
                  <a:pt x="129" y="464"/>
                  <a:pt x="359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9" name="Freeform 30"/>
          <p:cNvSpPr>
            <a:spLocks noEditPoints="1"/>
          </p:cNvSpPr>
          <p:nvPr/>
        </p:nvSpPr>
        <p:spPr bwMode="auto">
          <a:xfrm>
            <a:off x="849027" y="699542"/>
            <a:ext cx="7448329" cy="3300676"/>
          </a:xfrm>
          <a:custGeom>
            <a:avLst/>
            <a:gdLst>
              <a:gd name="T0" fmla="*/ 7954 w 8251"/>
              <a:gd name="T1" fmla="*/ 0 h 3078"/>
              <a:gd name="T2" fmla="*/ 8251 w 8251"/>
              <a:gd name="T3" fmla="*/ 1539 h 3078"/>
              <a:gd name="T4" fmla="*/ 7954 w 8251"/>
              <a:gd name="T5" fmla="*/ 3078 h 3078"/>
              <a:gd name="T6" fmla="*/ 297 w 8251"/>
              <a:gd name="T7" fmla="*/ 3078 h 3078"/>
              <a:gd name="T8" fmla="*/ 0 w 8251"/>
              <a:gd name="T9" fmla="*/ 1539 h 3078"/>
              <a:gd name="T10" fmla="*/ 297 w 8251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51" h="3078">
                <a:moveTo>
                  <a:pt x="7954" y="0"/>
                </a:moveTo>
                <a:cubicBezTo>
                  <a:pt x="8146" y="475"/>
                  <a:pt x="8251" y="995"/>
                  <a:pt x="8251" y="1539"/>
                </a:cubicBezTo>
                <a:cubicBezTo>
                  <a:pt x="8251" y="2083"/>
                  <a:pt x="8146" y="2602"/>
                  <a:pt x="7954" y="3078"/>
                </a:cubicBezTo>
                <a:moveTo>
                  <a:pt x="297" y="3078"/>
                </a:moveTo>
                <a:cubicBezTo>
                  <a:pt x="106" y="2602"/>
                  <a:pt x="0" y="2083"/>
                  <a:pt x="0" y="1539"/>
                </a:cubicBezTo>
                <a:cubicBezTo>
                  <a:pt x="0" y="995"/>
                  <a:pt x="106" y="475"/>
                  <a:pt x="29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275856" y="1131590"/>
            <a:ext cx="2664295" cy="2448272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zh-TW" altLang="en-US" sz="3600" dirty="0" smtClean="0">
                  <a:solidFill>
                    <a:srgbClr val="F45159"/>
                  </a:solidFill>
                  <a:latin typeface="Times New Roman" panose="02020603050405020304" pitchFamily="18" charset="0"/>
                  <a:ea typeface="華康棒棒體W5(P)" panose="040F0500000000000000" pitchFamily="82" charset="-120"/>
                  <a:cs typeface="Times New Roman" panose="02020603050405020304" pitchFamily="18" charset="0"/>
                </a:rPr>
                <a:t>空間建置準備</a:t>
              </a:r>
              <a:r>
                <a:rPr lang="zh-TW" altLang="en-US" sz="3600" dirty="0">
                  <a:solidFill>
                    <a:srgbClr val="F45159"/>
                  </a:solidFill>
                  <a:latin typeface="Times New Roman" panose="02020603050405020304" pitchFamily="18" charset="0"/>
                  <a:ea typeface="華康棒棒體W5(P)" panose="040F0500000000000000" pitchFamily="82" charset="-120"/>
                  <a:cs typeface="Times New Roman" panose="02020603050405020304" pitchFamily="18" charset="0"/>
                </a:rPr>
                <a:t>階段</a:t>
              </a:r>
              <a:endParaRPr lang="zh-CN" altLang="en-US" sz="3600" dirty="0">
                <a:solidFill>
                  <a:srgbClr val="F45159"/>
                </a:solidFill>
                <a:latin typeface="Times New Roman" panose="02020603050405020304" pitchFamily="18" charset="0"/>
                <a:ea typeface="華康棒棒體W5(P)" panose="040F0500000000000000" pitchFamily="82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Flowchart: Off-page Connector 36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華康棒棒體W5(P)" panose="040F0500000000000000" pitchFamily="82" charset="-120"/>
                <a:cs typeface="Times New Roman" panose="02020603050405020304" pitchFamily="18" charset="0"/>
              </a:rPr>
              <a:t>5</a:t>
            </a:r>
            <a:endParaRPr lang="en-US" sz="1100" b="1" dirty="0">
              <a:latin typeface="Times New Roman" panose="02020603050405020304" pitchFamily="18" charset="0"/>
              <a:ea typeface="華康棒棒體W5(P)" panose="040F0500000000000000" pitchFamily="82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59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6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46" name="组合 13"/>
          <p:cNvGrpSpPr/>
          <p:nvPr/>
        </p:nvGrpSpPr>
        <p:grpSpPr>
          <a:xfrm>
            <a:off x="1784372" y="1904643"/>
            <a:ext cx="928562" cy="2138401"/>
            <a:chOff x="2210594" y="1730587"/>
            <a:chExt cx="928562" cy="2138401"/>
          </a:xfrm>
        </p:grpSpPr>
        <p:cxnSp>
          <p:nvCxnSpPr>
            <p:cNvPr id="47" name="直接连接符 14"/>
            <p:cNvCxnSpPr/>
            <p:nvPr/>
          </p:nvCxnSpPr>
          <p:spPr>
            <a:xfrm>
              <a:off x="2210594" y="3160810"/>
              <a:ext cx="928562" cy="708178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15"/>
            <p:cNvCxnSpPr/>
            <p:nvPr/>
          </p:nvCxnSpPr>
          <p:spPr>
            <a:xfrm flipV="1">
              <a:off x="2346670" y="2801144"/>
              <a:ext cx="777103" cy="1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16"/>
            <p:cNvCxnSpPr/>
            <p:nvPr/>
          </p:nvCxnSpPr>
          <p:spPr>
            <a:xfrm flipV="1">
              <a:off x="2210594" y="1730587"/>
              <a:ext cx="920215" cy="661380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文本1"/>
          <p:cNvSpPr>
            <a:spLocks noChangeArrowheads="1"/>
          </p:cNvSpPr>
          <p:nvPr/>
        </p:nvSpPr>
        <p:spPr bwMode="gray">
          <a:xfrm>
            <a:off x="3802772" y="1110659"/>
            <a:ext cx="5246987" cy="1042159"/>
          </a:xfrm>
          <a:prstGeom prst="roundRect">
            <a:avLst>
              <a:gd name="adj" fmla="val 11505"/>
            </a:avLst>
          </a:prstGeom>
          <a:noFill/>
          <a:ln w="28575" cap="flat" cmpd="sng" algn="ctr">
            <a:noFill/>
            <a:prstDash val="solid"/>
          </a:ln>
          <a:effectLst/>
          <a:extLst/>
        </p:spPr>
        <p:txBody>
          <a:bodyPr lIns="68589" tIns="34295" rIns="68589" bIns="3429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設備可放置於現有空間內，如為高耗能設備應知會事營組評估。</a:t>
            </a:r>
            <a:endParaRPr lang="en-US" altLang="zh-TW" sz="1400" dirty="0" smtClean="0">
              <a:solidFill>
                <a:srgbClr val="00B0F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30175" indent="-1301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空間如需裝修或改造，請跳答第</a:t>
            </a:r>
            <a:r>
              <a:rPr lang="en-US" altLang="zh-TW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</a:t>
            </a:r>
            <a:r>
              <a:rPr lang="zh-TW" altLang="en-US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題，依空間設計小組工作要點辦理。</a:t>
            </a:r>
            <a:endParaRPr lang="en-US" altLang="zh-TW" sz="1400" dirty="0">
              <a:solidFill>
                <a:srgbClr val="00B0F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1" name="文本1"/>
          <p:cNvSpPr>
            <a:spLocks noChangeArrowheads="1"/>
          </p:cNvSpPr>
          <p:nvPr/>
        </p:nvSpPr>
        <p:spPr bwMode="gray">
          <a:xfrm>
            <a:off x="3802772" y="2332684"/>
            <a:ext cx="5161715" cy="1323951"/>
          </a:xfrm>
          <a:prstGeom prst="roundRect">
            <a:avLst>
              <a:gd name="adj" fmla="val 11505"/>
            </a:avLst>
          </a:prstGeom>
          <a:noFill/>
          <a:ln w="28575" cap="flat" cmpd="sng" algn="ctr">
            <a:noFill/>
            <a:prstDash val="solid"/>
          </a:ln>
          <a:effectLst/>
          <a:extLst/>
        </p:spPr>
        <p:txBody>
          <a:bodyPr lIns="68589" tIns="34295" rIns="68589" bIns="3429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938" indent="-13493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400" dirty="0">
                <a:solidFill>
                  <a:srgbClr val="7030A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</a:t>
            </a:r>
            <a:r>
              <a:rPr lang="en-US" altLang="zh-CN" sz="1400" dirty="0" smtClean="0">
                <a:solidFill>
                  <a:srgbClr val="7030A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</a:t>
            </a:r>
            <a:r>
              <a:rPr lang="zh-TW" altLang="en-US" sz="1400" dirty="0" smtClean="0">
                <a:solidFill>
                  <a:srgbClr val="7030A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單位規劃設備採購時，確認內部已無合適空間可放置設備，應先辦理空間申請相關作業。</a:t>
            </a:r>
            <a:endParaRPr lang="en-US" altLang="zh-TW" sz="1400" dirty="0" smtClean="0">
              <a:solidFill>
                <a:srgbClr val="7030A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34938" indent="-13493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400" dirty="0" smtClean="0">
                <a:solidFill>
                  <a:srgbClr val="7030A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400" dirty="0" smtClean="0">
                <a:solidFill>
                  <a:srgbClr val="7030A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請於每年</a:t>
            </a:r>
            <a:r>
              <a:rPr lang="en-US" altLang="zh-TW" sz="1400" dirty="0" smtClean="0">
                <a:solidFill>
                  <a:srgbClr val="7030A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4</a:t>
            </a:r>
            <a:r>
              <a:rPr lang="zh-TW" altLang="en-US" sz="1400" dirty="0" smtClean="0">
                <a:solidFill>
                  <a:srgbClr val="7030A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月底或</a:t>
            </a:r>
            <a:r>
              <a:rPr lang="en-US" altLang="zh-TW" sz="1400" dirty="0" smtClean="0">
                <a:solidFill>
                  <a:srgbClr val="7030A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11</a:t>
            </a:r>
            <a:r>
              <a:rPr lang="zh-TW" altLang="en-US" sz="1400" dirty="0" smtClean="0">
                <a:solidFill>
                  <a:srgbClr val="7030A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月底前填寫「空間需求申請表」，向「空間規劃委員會」提出申請。</a:t>
            </a:r>
            <a:endParaRPr lang="en-US" altLang="zh-TW" sz="1400" dirty="0">
              <a:solidFill>
                <a:srgbClr val="7030A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2" name="文本1"/>
          <p:cNvSpPr>
            <a:spLocks noChangeArrowheads="1"/>
          </p:cNvSpPr>
          <p:nvPr/>
        </p:nvSpPr>
        <p:spPr bwMode="gray">
          <a:xfrm>
            <a:off x="3802773" y="3724978"/>
            <a:ext cx="4965842" cy="1151028"/>
          </a:xfrm>
          <a:prstGeom prst="roundRect">
            <a:avLst>
              <a:gd name="adj" fmla="val 11505"/>
            </a:avLst>
          </a:prstGeom>
          <a:noFill/>
          <a:ln w="28575" cap="flat" cmpd="sng" algn="ctr">
            <a:noFill/>
            <a:prstDash val="solid"/>
          </a:ln>
          <a:effectLst/>
          <a:extLst/>
        </p:spPr>
        <p:txBody>
          <a:bodyPr lIns="68589" tIns="34295" rIns="68589" bIns="3429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無設備存放及空間改造需求，請依前置作業準備階段之檢核項目辦理。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53" name="组合 1"/>
          <p:cNvGrpSpPr/>
          <p:nvPr/>
        </p:nvGrpSpPr>
        <p:grpSpPr>
          <a:xfrm>
            <a:off x="2319692" y="1192464"/>
            <a:ext cx="995023" cy="994364"/>
            <a:chOff x="3356926" y="1209247"/>
            <a:chExt cx="727805" cy="727324"/>
          </a:xfrm>
        </p:grpSpPr>
        <p:sp>
          <p:nvSpPr>
            <p:cNvPr id="54" name="椭圆 59"/>
            <p:cNvSpPr/>
            <p:nvPr/>
          </p:nvSpPr>
          <p:spPr>
            <a:xfrm>
              <a:off x="3356926" y="1209247"/>
              <a:ext cx="727805" cy="727324"/>
            </a:xfrm>
            <a:prstGeom prst="ellipse">
              <a:avLst/>
            </a:prstGeom>
            <a:solidFill>
              <a:srgbClr val="01ACBE"/>
            </a:soli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2540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55" name="文本框 37"/>
            <p:cNvSpPr>
              <a:spLocks noChangeArrowheads="1"/>
            </p:cNvSpPr>
            <p:nvPr/>
          </p:nvSpPr>
          <p:spPr bwMode="auto">
            <a:xfrm>
              <a:off x="3509786" y="1366036"/>
              <a:ext cx="435236" cy="42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TW" altLang="en-US" sz="16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  <a:sym typeface="微软雅黑" pitchFamily="34" charset="-122"/>
                </a:rPr>
                <a:t>已有</a:t>
              </a:r>
              <a:endParaRPr lang="en-US" altLang="zh-TW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微软雅黑" pitchFamily="34" charset="-122"/>
              </a:endParaRPr>
            </a:p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TW" altLang="en-US" sz="16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  <a:sym typeface="微软雅黑" pitchFamily="34" charset="-122"/>
                </a:rPr>
                <a:t>空間</a:t>
              </a:r>
              <a:endParaRPr lang="zh-CN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微软雅黑" pitchFamily="34" charset="-122"/>
              </a:endParaRPr>
            </a:p>
          </p:txBody>
        </p:sp>
      </p:grpSp>
      <p:grpSp>
        <p:nvGrpSpPr>
          <p:cNvPr id="56" name="组合 2"/>
          <p:cNvGrpSpPr/>
          <p:nvPr/>
        </p:nvGrpSpPr>
        <p:grpSpPr>
          <a:xfrm>
            <a:off x="2218152" y="2478219"/>
            <a:ext cx="1059120" cy="1058422"/>
            <a:chOff x="3363275" y="2358072"/>
            <a:chExt cx="727805" cy="727324"/>
          </a:xfrm>
        </p:grpSpPr>
        <p:sp>
          <p:nvSpPr>
            <p:cNvPr id="57" name="椭圆 60"/>
            <p:cNvSpPr/>
            <p:nvPr/>
          </p:nvSpPr>
          <p:spPr>
            <a:xfrm>
              <a:off x="3363275" y="2358072"/>
              <a:ext cx="727805" cy="727324"/>
            </a:xfrm>
            <a:prstGeom prst="ellipse">
              <a:avLst/>
            </a:prstGeom>
            <a:solidFill>
              <a:srgbClr val="663A77"/>
            </a:soli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2540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58" name="文本框 37"/>
            <p:cNvSpPr>
              <a:spLocks noChangeArrowheads="1"/>
            </p:cNvSpPr>
            <p:nvPr/>
          </p:nvSpPr>
          <p:spPr bwMode="auto">
            <a:xfrm>
              <a:off x="3445898" y="2522536"/>
              <a:ext cx="549894" cy="4018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TW" altLang="en-US" sz="16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  <a:sym typeface="微软雅黑" pitchFamily="34" charset="-122"/>
                </a:rPr>
                <a:t>無空間</a:t>
              </a:r>
              <a:endParaRPr lang="en-US" altLang="zh-TW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微软雅黑" pitchFamily="34" charset="-122"/>
              </a:endParaRPr>
            </a:p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TW" altLang="en-US" sz="16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  <a:sym typeface="微软雅黑" pitchFamily="34" charset="-122"/>
                </a:rPr>
                <a:t>可使用</a:t>
              </a:r>
              <a:endParaRPr lang="zh-CN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微软雅黑" pitchFamily="34" charset="-122"/>
              </a:endParaRPr>
            </a:p>
          </p:txBody>
        </p:sp>
      </p:grpSp>
      <p:grpSp>
        <p:nvGrpSpPr>
          <p:cNvPr id="59" name="组合 3"/>
          <p:cNvGrpSpPr/>
          <p:nvPr/>
        </p:nvGrpSpPr>
        <p:grpSpPr>
          <a:xfrm>
            <a:off x="2329314" y="3751274"/>
            <a:ext cx="993743" cy="993086"/>
            <a:chOff x="3365273" y="3506897"/>
            <a:chExt cx="727805" cy="727324"/>
          </a:xfrm>
        </p:grpSpPr>
        <p:sp>
          <p:nvSpPr>
            <p:cNvPr id="60" name="椭圆 61"/>
            <p:cNvSpPr/>
            <p:nvPr/>
          </p:nvSpPr>
          <p:spPr>
            <a:xfrm>
              <a:off x="3365273" y="3506897"/>
              <a:ext cx="727805" cy="727324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2540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無需求</a:t>
              </a:r>
              <a:endParaRPr lang="zh-CN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61" name="文本框 37"/>
            <p:cNvSpPr>
              <a:spLocks noChangeArrowheads="1"/>
            </p:cNvSpPr>
            <p:nvPr/>
          </p:nvSpPr>
          <p:spPr bwMode="auto">
            <a:xfrm>
              <a:off x="3653180" y="3652044"/>
              <a:ext cx="135294" cy="247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微软雅黑" pitchFamily="34" charset="-122"/>
              </a:endParaRPr>
            </a:p>
          </p:txBody>
        </p:sp>
      </p:grpSp>
      <p:grpSp>
        <p:nvGrpSpPr>
          <p:cNvPr id="62" name="组合 55"/>
          <p:cNvGrpSpPr/>
          <p:nvPr/>
        </p:nvGrpSpPr>
        <p:grpSpPr>
          <a:xfrm>
            <a:off x="336885" y="2223436"/>
            <a:ext cx="1562086" cy="1557499"/>
            <a:chOff x="2212932" y="1540880"/>
            <a:chExt cx="862441" cy="883685"/>
          </a:xfrm>
        </p:grpSpPr>
        <p:sp>
          <p:nvSpPr>
            <p:cNvPr id="63" name="椭圆 56"/>
            <p:cNvSpPr/>
            <p:nvPr/>
          </p:nvSpPr>
          <p:spPr>
            <a:xfrm>
              <a:off x="2212932" y="1540880"/>
              <a:ext cx="862441" cy="883685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64" name="椭圆 57"/>
            <p:cNvSpPr/>
            <p:nvPr/>
          </p:nvSpPr>
          <p:spPr>
            <a:xfrm>
              <a:off x="2288503" y="1627073"/>
              <a:ext cx="711301" cy="711301"/>
            </a:xfrm>
            <a:prstGeom prst="ellipse">
              <a:avLst/>
            </a:prstGeom>
            <a:solidFill>
              <a:srgbClr val="E87071"/>
            </a:solidFill>
            <a:ln w="15875">
              <a:solidFill>
                <a:schemeClr val="bg1"/>
              </a:solidFill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65" name="文本框 17"/>
            <p:cNvSpPr txBox="1"/>
            <p:nvPr/>
          </p:nvSpPr>
          <p:spPr>
            <a:xfrm>
              <a:off x="2365045" y="1762141"/>
              <a:ext cx="558216" cy="4016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空間</a:t>
              </a:r>
              <a:endParaRPr lang="en-US" altLang="zh-TW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20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確認</a:t>
              </a:r>
            </a:p>
          </p:txBody>
        </p:sp>
      </p:grpSp>
      <p:sp>
        <p:nvSpPr>
          <p:cNvPr id="26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>
            <a:normAutofit fontScale="90000"/>
          </a:bodyPr>
          <a:lstStyle/>
          <a:p>
            <a:pPr marL="581025" indent="-581025"/>
            <a:r>
              <a:rPr 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01~02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是否有空間需求？是否已取得空間使用權？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30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93827E-6 L -0.17344 0.22376 " pathEditMode="relative" rAng="0" ptsTypes="AA">
                                      <p:cBhvr>
                                        <p:cTn id="20" dur="15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1" y="1117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09877E-6 L -0.17413 0.00062 " pathEditMode="relative" rAng="0" ptsTypes="AA">
                                      <p:cBhvr>
                                        <p:cTn id="22" dur="1500" spd="-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15" y="3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17431 -0.23087 " pathEditMode="relative" rAng="0" ptsTypes="AA">
                                      <p:cBhvr>
                                        <p:cTn id="24" dur="15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15" y="-1154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7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>
            <a:normAutofit fontScale="90000"/>
          </a:bodyPr>
          <a:lstStyle/>
          <a:p>
            <a:pPr marL="581025" indent="-581025"/>
            <a:r>
              <a:rPr 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03-1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空間改造應依「空間設計運作流程」辦理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76" name="群組 75"/>
          <p:cNvGrpSpPr/>
          <p:nvPr/>
        </p:nvGrpSpPr>
        <p:grpSpPr>
          <a:xfrm>
            <a:off x="683568" y="987574"/>
            <a:ext cx="7881640" cy="3744416"/>
            <a:chOff x="458103" y="1224321"/>
            <a:chExt cx="8288425" cy="3498724"/>
          </a:xfrm>
        </p:grpSpPr>
        <p:pic>
          <p:nvPicPr>
            <p:cNvPr id="77" name="圖片 7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98" t="5143" r="16921" b="46603"/>
            <a:stretch/>
          </p:blipFill>
          <p:spPr>
            <a:xfrm>
              <a:off x="458103" y="1248899"/>
              <a:ext cx="2768249" cy="3326763"/>
            </a:xfrm>
            <a:prstGeom prst="rect">
              <a:avLst/>
            </a:prstGeom>
          </p:spPr>
        </p:pic>
        <p:pic>
          <p:nvPicPr>
            <p:cNvPr id="78" name="圖片 7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008" t="52799" r="22026" b="10448"/>
            <a:stretch/>
          </p:blipFill>
          <p:spPr>
            <a:xfrm>
              <a:off x="3275856" y="1407082"/>
              <a:ext cx="2823320" cy="3059180"/>
            </a:xfrm>
            <a:prstGeom prst="rect">
              <a:avLst/>
            </a:prstGeom>
          </p:spPr>
        </p:pic>
        <p:pic>
          <p:nvPicPr>
            <p:cNvPr id="131" name="圖片 1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167" t="11921" r="21358" b="39871"/>
            <a:stretch/>
          </p:blipFill>
          <p:spPr>
            <a:xfrm>
              <a:off x="6207731" y="1224321"/>
              <a:ext cx="2538797" cy="34987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232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8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>
            <a:normAutofit/>
          </a:bodyPr>
          <a:lstStyle/>
          <a:p>
            <a:r>
              <a:rPr lang="en-US" altLang="zh-TW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03-2  </a:t>
            </a:r>
            <a:r>
              <a:rPr lang="zh-TW" altLang="en-US" b="1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改造申請應提供</a:t>
            </a:r>
            <a:r>
              <a:rPr lang="en-US" altLang="zh-TW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空間需求計畫書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73" name="MH_Other_1">
            <a:extLst>
              <a:ext uri="{FF2B5EF4-FFF2-40B4-BE49-F238E27FC236}">
                <a16:creationId xmlns:a16="http://schemas.microsoft.com/office/drawing/2014/main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5078249" y="1376126"/>
            <a:ext cx="0" cy="3431784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MH_SubTitle_1">
            <a:extLst>
              <a:ext uri="{FF2B5EF4-FFF2-40B4-BE49-F238E27FC236}">
                <a16:creationId xmlns:a16="http://schemas.microsoft.com/office/drawing/2014/main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532964" y="1364532"/>
            <a:ext cx="3185524" cy="84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空間需求計畫書下載：</a:t>
            </a:r>
            <a:r>
              <a:rPr lang="zh-TW" altLang="en-US" sz="1400" dirty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總務處事營組網頁</a:t>
            </a:r>
            <a:r>
              <a:rPr lang="en-US" altLang="zh-TW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en-US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表單下載</a:t>
            </a:r>
            <a:r>
              <a:rPr lang="en-US" altLang="zh-TW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FM-10650-040</a:t>
            </a:r>
            <a:endParaRPr lang="en-US" altLang="zh-TW" sz="1400" dirty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5" name="MH_Other_3">
            <a:extLst>
              <a:ext uri="{FF2B5EF4-FFF2-40B4-BE49-F238E27FC236}">
                <a16:creationId xmlns:a16="http://schemas.microsoft.com/office/drawing/2014/main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8" y="1546589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76" name="MH_Other_4">
            <a:extLst>
              <a:ext uri="{FF2B5EF4-FFF2-40B4-BE49-F238E27FC236}">
                <a16:creationId xmlns:a16="http://schemas.microsoft.com/office/drawing/2014/main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44958" y="1623349"/>
            <a:ext cx="251600" cy="25160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77" name="MH_SubTitle_2">
            <a:extLst>
              <a:ext uri="{FF2B5EF4-FFF2-40B4-BE49-F238E27FC236}">
                <a16:creationId xmlns:a16="http://schemas.microsoft.com/office/drawing/2014/main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532964" y="2595396"/>
            <a:ext cx="3185524" cy="84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TW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需求表以量化為主。</a:t>
            </a:r>
            <a:endParaRPr lang="en-US" altLang="zh-TW" sz="1400" dirty="0" smtClean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44463" indent="-144463"/>
            <a:r>
              <a:rPr lang="en-US" altLang="zh-CN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明確規劃所需設備、使用人數、相關物品數量、尺寸、重量等資訊。</a:t>
            </a:r>
            <a:endParaRPr lang="en-US" altLang="zh-TW" sz="1400" dirty="0" smtClean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5" name="MH_Other_5">
            <a:extLst>
              <a:ext uri="{FF2B5EF4-FFF2-40B4-BE49-F238E27FC236}">
                <a16:creationId xmlns:a16="http://schemas.microsoft.com/office/drawing/2014/main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8" y="2812884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46" name="MH_Other_6">
            <a:extLst>
              <a:ext uri="{FF2B5EF4-FFF2-40B4-BE49-F238E27FC236}">
                <a16:creationId xmlns:a16="http://schemas.microsoft.com/office/drawing/2014/main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44958" y="2889644"/>
            <a:ext cx="251600" cy="25160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47" name="MH_SubTitle_3">
            <a:extLst>
              <a:ext uri="{FF2B5EF4-FFF2-40B4-BE49-F238E27FC236}">
                <a16:creationId xmlns:a16="http://schemas.microsoft.com/office/drawing/2014/main" id="{28454AF7-D404-43D6-802C-24A51BAD2744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532964" y="3830236"/>
            <a:ext cx="3185524" cy="840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130175" indent="-130175"/>
            <a:r>
              <a:rPr lang="en-US" altLang="zh-TW" sz="1400" dirty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400" dirty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可提供屬意之設計師風格供參考。</a:t>
            </a:r>
            <a:endParaRPr lang="en-US" altLang="zh-TW" sz="1400" dirty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30175" lvl="0" indent="-130175"/>
            <a:r>
              <a:rPr lang="en-US" altLang="zh-TW" sz="1400" dirty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400" dirty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規劃內容須經系務會議及相關單位討論、確認後再提送空間設計小組。</a:t>
            </a:r>
            <a:endParaRPr lang="zh-CN" altLang="en-US" sz="1400" dirty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8" name="MH_Other_7">
            <a:extLst>
              <a:ext uri="{FF2B5EF4-FFF2-40B4-BE49-F238E27FC236}">
                <a16:creationId xmlns:a16="http://schemas.microsoft.com/office/drawing/2014/main" id="{06167B02-008F-4420-895A-934FBBF4C7F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68198" y="4079179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49" name="MH_Other_8">
            <a:extLst>
              <a:ext uri="{FF2B5EF4-FFF2-40B4-BE49-F238E27FC236}">
                <a16:creationId xmlns:a16="http://schemas.microsoft.com/office/drawing/2014/main" id="{AAB397FE-4556-4A4F-AACC-3453DDB1E9B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944958" y="4155939"/>
            <a:ext cx="251600" cy="25160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5" t="6601" r="6445" b="17800"/>
          <a:stretch/>
        </p:blipFill>
        <p:spPr>
          <a:xfrm>
            <a:off x="395536" y="1108186"/>
            <a:ext cx="4354354" cy="3725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6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3810" y="3009424"/>
            <a:ext cx="9193054" cy="16964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文本框 6"/>
          <p:cNvSpPr txBox="1"/>
          <p:nvPr/>
        </p:nvSpPr>
        <p:spPr>
          <a:xfrm>
            <a:off x="490289" y="1412716"/>
            <a:ext cx="3626644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en-US" altLang="zh-CN" sz="1600" spc="225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ea"/>
              </a:rPr>
              <a:t>1.</a:t>
            </a:r>
            <a:r>
              <a:rPr lang="zh-TW" altLang="en-US" sz="1600" spc="225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ea"/>
              </a:rPr>
              <a:t>現況空間平面圖及照片</a:t>
            </a:r>
            <a:endParaRPr lang="en-US" altLang="zh-TW" sz="1600" spc="225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ts val="2200"/>
              </a:lnSpc>
            </a:pPr>
            <a:r>
              <a:rPr lang="en-US" altLang="zh-CN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ea"/>
              </a:rPr>
              <a:t>2.</a:t>
            </a:r>
            <a:r>
              <a:rPr lang="zh-TW" altLang="en-US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ea"/>
              </a:rPr>
              <a:t>空間現況檢核表</a:t>
            </a:r>
            <a:endParaRPr lang="en-US" altLang="zh-TW" sz="1600" dirty="0" smtClean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  <a:sym typeface="+mn-ea"/>
            </a:endParaRPr>
          </a:p>
          <a:p>
            <a:pPr marL="158750" indent="-158750">
              <a:lnSpc>
                <a:spcPts val="2400"/>
              </a:lnSpc>
            </a:pPr>
            <a:r>
              <a:rPr lang="en-US" altLang="zh-CN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ea"/>
              </a:rPr>
              <a:t>  </a:t>
            </a:r>
            <a:r>
              <a:rPr lang="zh-TW" altLang="en-US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ea"/>
              </a:rPr>
              <a:t>下載處：</a:t>
            </a:r>
            <a:r>
              <a:rPr lang="zh-TW" altLang="en-US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總務處事營組網頁</a:t>
            </a:r>
            <a:r>
              <a:rPr lang="en-US" altLang="zh-TW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en-US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表單</a:t>
            </a:r>
            <a:r>
              <a:rPr lang="zh-TW" altLang="en-US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下載</a:t>
            </a:r>
            <a:r>
              <a:rPr lang="en-US" altLang="zh-TW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altLang="zh-TW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FM-10650-036</a:t>
            </a:r>
            <a:endParaRPr lang="en-US" altLang="zh-TW" sz="160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5" t="1000" r="8425" b="2401"/>
          <a:stretch/>
        </p:blipFill>
        <p:spPr>
          <a:xfrm>
            <a:off x="4644008" y="929516"/>
            <a:ext cx="4248472" cy="3498846"/>
          </a:xfrm>
          <a:prstGeom prst="rect">
            <a:avLst/>
          </a:prstGeom>
        </p:spPr>
      </p:pic>
      <p:sp>
        <p:nvSpPr>
          <p:cNvPr id="16" name="Title 13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TW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03-3 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空間改造應提供</a:t>
            </a:r>
            <a:r>
              <a:rPr lang="en-US" altLang="zh-TW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空間現況檢核表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9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422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10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46" name="组合 13"/>
          <p:cNvGrpSpPr/>
          <p:nvPr/>
        </p:nvGrpSpPr>
        <p:grpSpPr>
          <a:xfrm>
            <a:off x="1784372" y="1904643"/>
            <a:ext cx="928562" cy="2138401"/>
            <a:chOff x="2210594" y="1730587"/>
            <a:chExt cx="928562" cy="2138401"/>
          </a:xfrm>
        </p:grpSpPr>
        <p:cxnSp>
          <p:nvCxnSpPr>
            <p:cNvPr id="47" name="直接连接符 14"/>
            <p:cNvCxnSpPr/>
            <p:nvPr/>
          </p:nvCxnSpPr>
          <p:spPr>
            <a:xfrm>
              <a:off x="2210594" y="3160810"/>
              <a:ext cx="928562" cy="708178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16"/>
            <p:cNvCxnSpPr/>
            <p:nvPr/>
          </p:nvCxnSpPr>
          <p:spPr>
            <a:xfrm flipV="1">
              <a:off x="2210594" y="1730587"/>
              <a:ext cx="920215" cy="661380"/>
            </a:xfrm>
            <a:prstGeom prst="line">
              <a:avLst/>
            </a:prstGeom>
            <a:ln w="635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文本1"/>
          <p:cNvSpPr>
            <a:spLocks noChangeArrowheads="1"/>
          </p:cNvSpPr>
          <p:nvPr/>
        </p:nvSpPr>
        <p:spPr bwMode="gray">
          <a:xfrm>
            <a:off x="3802772" y="1110659"/>
            <a:ext cx="4965843" cy="1042159"/>
          </a:xfrm>
          <a:prstGeom prst="roundRect">
            <a:avLst>
              <a:gd name="adj" fmla="val 11505"/>
            </a:avLst>
          </a:prstGeom>
          <a:noFill/>
          <a:ln w="28575" cap="flat" cmpd="sng" algn="ctr">
            <a:noFill/>
            <a:prstDash val="solid"/>
          </a:ln>
          <a:effectLst/>
          <a:extLst/>
        </p:spPr>
        <p:txBody>
          <a:bodyPr lIns="68589" tIns="34295" rIns="68589" bIns="3429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2238" indent="-12223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使用計畫經費</a:t>
            </a:r>
            <a:r>
              <a:rPr lang="en-US" altLang="zh-TW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100</a:t>
            </a:r>
            <a:r>
              <a:rPr lang="zh-TW" altLang="en-US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萬以上，需公告至政府採購網，至少</a:t>
            </a:r>
            <a:r>
              <a:rPr lang="en-US" altLang="zh-TW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14</a:t>
            </a:r>
            <a:r>
              <a:rPr lang="zh-TW" altLang="en-US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天以上，單位應注意結案日程，盡早辦理採購驗收相關作業。</a:t>
            </a:r>
            <a:endParaRPr lang="en-US" altLang="zh-TW" sz="1400" dirty="0" smtClean="0">
              <a:solidFill>
                <a:srgbClr val="00B0F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22238" indent="-12223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TW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使用校內經費，公告於校內採購資訊至少</a:t>
            </a:r>
            <a:r>
              <a:rPr lang="en-US" altLang="zh-TW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7</a:t>
            </a:r>
            <a:r>
              <a:rPr lang="zh-TW" altLang="en-US" sz="1400" dirty="0" smtClean="0">
                <a:solidFill>
                  <a:srgbClr val="00B0F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天以上。</a:t>
            </a:r>
            <a:endParaRPr lang="en-US" altLang="zh-TW" sz="1400" dirty="0">
              <a:solidFill>
                <a:srgbClr val="00B0F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2" name="文本1"/>
          <p:cNvSpPr>
            <a:spLocks noChangeArrowheads="1"/>
          </p:cNvSpPr>
          <p:nvPr/>
        </p:nvSpPr>
        <p:spPr bwMode="gray">
          <a:xfrm>
            <a:off x="3802773" y="3400754"/>
            <a:ext cx="4965842" cy="964712"/>
          </a:xfrm>
          <a:prstGeom prst="roundRect">
            <a:avLst>
              <a:gd name="adj" fmla="val 11505"/>
            </a:avLst>
          </a:prstGeom>
          <a:noFill/>
          <a:ln w="28575" cap="flat" cmpd="sng" algn="ctr">
            <a:noFill/>
            <a:prstDash val="solid"/>
          </a:ln>
          <a:effectLst/>
          <a:extLst/>
        </p:spPr>
        <p:txBody>
          <a:bodyPr lIns="68589" tIns="34295" rIns="68589" bIns="34295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無預算或預算不足，應盡速辦理預算追加相關事宜，經校方核定預算後再行辦理採購作業。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53" name="组合 1"/>
          <p:cNvGrpSpPr/>
          <p:nvPr/>
        </p:nvGrpSpPr>
        <p:grpSpPr>
          <a:xfrm>
            <a:off x="2319692" y="1192464"/>
            <a:ext cx="995023" cy="994364"/>
            <a:chOff x="3356926" y="1209247"/>
            <a:chExt cx="727805" cy="727324"/>
          </a:xfrm>
        </p:grpSpPr>
        <p:sp>
          <p:nvSpPr>
            <p:cNvPr id="54" name="椭圆 59"/>
            <p:cNvSpPr/>
            <p:nvPr/>
          </p:nvSpPr>
          <p:spPr>
            <a:xfrm>
              <a:off x="3356926" y="1209247"/>
              <a:ext cx="727805" cy="727324"/>
            </a:xfrm>
            <a:prstGeom prst="ellipse">
              <a:avLst/>
            </a:prstGeom>
            <a:solidFill>
              <a:srgbClr val="01ACBE"/>
            </a:soli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2540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55" name="文本框 37"/>
            <p:cNvSpPr>
              <a:spLocks noChangeArrowheads="1"/>
            </p:cNvSpPr>
            <p:nvPr/>
          </p:nvSpPr>
          <p:spPr bwMode="auto">
            <a:xfrm>
              <a:off x="3509786" y="1366036"/>
              <a:ext cx="435236" cy="42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TW" altLang="en-US" sz="16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  <a:sym typeface="微软雅黑" pitchFamily="34" charset="-122"/>
                </a:rPr>
                <a:t>已有</a:t>
              </a:r>
              <a:endParaRPr lang="en-US" altLang="zh-TW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微软雅黑" pitchFamily="34" charset="-122"/>
              </a:endParaRPr>
            </a:p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r>
                <a:rPr lang="zh-TW" altLang="en-US" sz="16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  <a:sym typeface="微软雅黑" pitchFamily="34" charset="-122"/>
                </a:rPr>
                <a:t>預算</a:t>
              </a:r>
              <a:endParaRPr lang="zh-CN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微软雅黑" pitchFamily="34" charset="-122"/>
              </a:endParaRPr>
            </a:p>
          </p:txBody>
        </p:sp>
      </p:grpSp>
      <p:grpSp>
        <p:nvGrpSpPr>
          <p:cNvPr id="59" name="组合 3"/>
          <p:cNvGrpSpPr/>
          <p:nvPr/>
        </p:nvGrpSpPr>
        <p:grpSpPr>
          <a:xfrm>
            <a:off x="2329314" y="3400754"/>
            <a:ext cx="993743" cy="993086"/>
            <a:chOff x="3365273" y="3506897"/>
            <a:chExt cx="727805" cy="727324"/>
          </a:xfrm>
        </p:grpSpPr>
        <p:sp>
          <p:nvSpPr>
            <p:cNvPr id="60" name="椭圆 61"/>
            <p:cNvSpPr/>
            <p:nvPr/>
          </p:nvSpPr>
          <p:spPr>
            <a:xfrm>
              <a:off x="3365273" y="3506897"/>
              <a:ext cx="727805" cy="727324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254000" dir="2700000" algn="t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尚無預算</a:t>
              </a:r>
              <a:endParaRPr lang="zh-CN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61" name="文本框 37"/>
            <p:cNvSpPr>
              <a:spLocks noChangeArrowheads="1"/>
            </p:cNvSpPr>
            <p:nvPr/>
          </p:nvSpPr>
          <p:spPr bwMode="auto">
            <a:xfrm>
              <a:off x="3653180" y="3652044"/>
              <a:ext cx="135294" cy="247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charset="0"/>
                <a:buNone/>
              </a:pPr>
              <a:endParaRPr lang="zh-CN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微软雅黑" pitchFamily="34" charset="-122"/>
              </a:endParaRPr>
            </a:p>
          </p:txBody>
        </p:sp>
      </p:grpSp>
      <p:grpSp>
        <p:nvGrpSpPr>
          <p:cNvPr id="62" name="组合 55"/>
          <p:cNvGrpSpPr/>
          <p:nvPr/>
        </p:nvGrpSpPr>
        <p:grpSpPr>
          <a:xfrm>
            <a:off x="336885" y="2223436"/>
            <a:ext cx="1562086" cy="1557499"/>
            <a:chOff x="2212932" y="1540880"/>
            <a:chExt cx="862441" cy="883685"/>
          </a:xfrm>
        </p:grpSpPr>
        <p:sp>
          <p:nvSpPr>
            <p:cNvPr id="63" name="椭圆 56"/>
            <p:cNvSpPr/>
            <p:nvPr/>
          </p:nvSpPr>
          <p:spPr>
            <a:xfrm>
              <a:off x="2212932" y="1540880"/>
              <a:ext cx="862441" cy="883685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64" name="椭圆 57"/>
            <p:cNvSpPr/>
            <p:nvPr/>
          </p:nvSpPr>
          <p:spPr>
            <a:xfrm>
              <a:off x="2288503" y="1627073"/>
              <a:ext cx="711301" cy="711301"/>
            </a:xfrm>
            <a:prstGeom prst="ellipse">
              <a:avLst/>
            </a:prstGeom>
            <a:solidFill>
              <a:srgbClr val="E87071"/>
            </a:solidFill>
            <a:ln w="15875">
              <a:solidFill>
                <a:schemeClr val="bg1"/>
              </a:solidFill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65" name="文本框 17"/>
            <p:cNvSpPr txBox="1"/>
            <p:nvPr/>
          </p:nvSpPr>
          <p:spPr>
            <a:xfrm>
              <a:off x="2365045" y="1762141"/>
              <a:ext cx="558216" cy="4016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預算</a:t>
              </a:r>
              <a:endParaRPr lang="en-US" altLang="zh-TW" sz="20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2000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確認</a:t>
              </a:r>
            </a:p>
          </p:txBody>
        </p:sp>
      </p:grpSp>
      <p:sp>
        <p:nvSpPr>
          <p:cNvPr id="26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>
            <a:normAutofit/>
          </a:bodyPr>
          <a:lstStyle/>
          <a:p>
            <a:pPr marL="581025" indent="-581025"/>
            <a:r>
              <a:rPr 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04 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空間改造是否已編列相關預算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92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93827E-6 L -0.17344 0.22376 " pathEditMode="relative" rAng="0" ptsTypes="AA">
                                      <p:cBhvr>
                                        <p:cTn id="17" dur="15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1" y="1117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-0.17431 -0.23087 " pathEditMode="relative" rAng="0" ptsTypes="AA">
                                      <p:cBhvr>
                                        <p:cTn id="19" dur="15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15" y="-11543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2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2064534" y="1105725"/>
            <a:ext cx="1534426" cy="3068591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7" dirty="0">
              <a:solidFill>
                <a:prstClr val="white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584588" y="1134968"/>
            <a:ext cx="2305120" cy="81237"/>
            <a:chOff x="3904783" y="1674310"/>
            <a:chExt cx="3519256" cy="109703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7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99835" y="2101830"/>
            <a:ext cx="1489872" cy="81237"/>
            <a:chOff x="5149433" y="1674310"/>
            <a:chExt cx="2274606" cy="109703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5149433" y="1718973"/>
              <a:ext cx="2158147" cy="6462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7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99007" y="3259192"/>
            <a:ext cx="1190700" cy="81237"/>
            <a:chOff x="5606181" y="1674310"/>
            <a:chExt cx="1817858" cy="109703"/>
          </a:xfrm>
        </p:grpSpPr>
        <p:cxnSp>
          <p:nvCxnSpPr>
            <p:cNvPr id="17" name="直接连接符 16"/>
            <p:cNvCxnSpPr/>
            <p:nvPr/>
          </p:nvCxnSpPr>
          <p:spPr>
            <a:xfrm flipV="1">
              <a:off x="5606181" y="1718973"/>
              <a:ext cx="1701399" cy="5094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7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008972" y="854985"/>
            <a:ext cx="846763" cy="959388"/>
            <a:chOff x="1953260" y="1414909"/>
            <a:chExt cx="1143056" cy="1295559"/>
          </a:xfrm>
        </p:grpSpPr>
        <p:grpSp>
          <p:nvGrpSpPr>
            <p:cNvPr id="26" name="组合 25"/>
            <p:cNvGrpSpPr/>
            <p:nvPr/>
          </p:nvGrpSpPr>
          <p:grpSpPr>
            <a:xfrm>
              <a:off x="1982184" y="1414909"/>
              <a:ext cx="1114132" cy="1295559"/>
              <a:chOff x="3295850" y="2065379"/>
              <a:chExt cx="3592274" cy="4177307"/>
            </a:xfrm>
          </p:grpSpPr>
          <p:sp>
            <p:nvSpPr>
              <p:cNvPr id="28" name="圆角矩形 27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295850" y="2263220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7" name="文本框 88"/>
            <p:cNvSpPr txBox="1"/>
            <p:nvPr/>
          </p:nvSpPr>
          <p:spPr>
            <a:xfrm>
              <a:off x="1953260" y="1588201"/>
              <a:ext cx="876300" cy="555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74" dirty="0">
                  <a:solidFill>
                    <a:srgbClr val="FFB850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01</a:t>
              </a:r>
              <a:endParaRPr lang="zh-CN" altLang="en-US" sz="2074" dirty="0">
                <a:solidFill>
                  <a:srgbClr val="FFB85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940735" y="3805215"/>
            <a:ext cx="849308" cy="959388"/>
            <a:chOff x="3122624" y="4408754"/>
            <a:chExt cx="1146492" cy="1295559"/>
          </a:xfrm>
        </p:grpSpPr>
        <p:grpSp>
          <p:nvGrpSpPr>
            <p:cNvPr id="40" name="组合 39"/>
            <p:cNvGrpSpPr/>
            <p:nvPr/>
          </p:nvGrpSpPr>
          <p:grpSpPr>
            <a:xfrm>
              <a:off x="3154984" y="4408754"/>
              <a:ext cx="1114132" cy="1295559"/>
              <a:chOff x="3295850" y="2065379"/>
              <a:chExt cx="3592274" cy="4177307"/>
            </a:xfrm>
          </p:grpSpPr>
          <p:sp>
            <p:nvSpPr>
              <p:cNvPr id="42" name="圆角矩形 41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4" name="圆角矩形 43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1" name="文本框 90"/>
            <p:cNvSpPr txBox="1"/>
            <p:nvPr/>
          </p:nvSpPr>
          <p:spPr>
            <a:xfrm>
              <a:off x="3122624" y="4575485"/>
              <a:ext cx="876300" cy="555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74" dirty="0">
                  <a:solidFill>
                    <a:srgbClr val="78AF5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04</a:t>
              </a:r>
              <a:endParaRPr lang="zh-CN" altLang="en-US" sz="2074" dirty="0">
                <a:solidFill>
                  <a:srgbClr val="78AF5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058104" y="1817259"/>
            <a:ext cx="835568" cy="959388"/>
            <a:chOff x="3122624" y="2405662"/>
            <a:chExt cx="1127943" cy="1295559"/>
          </a:xfrm>
        </p:grpSpPr>
        <p:grpSp>
          <p:nvGrpSpPr>
            <p:cNvPr id="47" name="组合 46"/>
            <p:cNvGrpSpPr/>
            <p:nvPr/>
          </p:nvGrpSpPr>
          <p:grpSpPr>
            <a:xfrm>
              <a:off x="3136435" y="2405662"/>
              <a:ext cx="1114132" cy="1295559"/>
              <a:chOff x="3295850" y="2065379"/>
              <a:chExt cx="3592274" cy="4177307"/>
            </a:xfrm>
          </p:grpSpPr>
          <p:sp>
            <p:nvSpPr>
              <p:cNvPr id="49" name="圆角矩形 48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8" name="文本框 91"/>
            <p:cNvSpPr txBox="1"/>
            <p:nvPr/>
          </p:nvSpPr>
          <p:spPr>
            <a:xfrm>
              <a:off x="3122624" y="2571386"/>
              <a:ext cx="876301" cy="555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74" dirty="0">
                  <a:solidFill>
                    <a:srgbClr val="01ACB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02</a:t>
              </a:r>
              <a:endParaRPr lang="zh-CN" altLang="en-US" sz="2074" dirty="0">
                <a:solidFill>
                  <a:srgbClr val="01ACB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2974533" y="2991441"/>
            <a:ext cx="842623" cy="959388"/>
            <a:chOff x="3577919" y="3393414"/>
            <a:chExt cx="1137467" cy="1295559"/>
          </a:xfrm>
        </p:grpSpPr>
        <p:grpSp>
          <p:nvGrpSpPr>
            <p:cNvPr id="54" name="组合 53"/>
            <p:cNvGrpSpPr/>
            <p:nvPr/>
          </p:nvGrpSpPr>
          <p:grpSpPr>
            <a:xfrm>
              <a:off x="3601254" y="3393414"/>
              <a:ext cx="1114132" cy="1295559"/>
              <a:chOff x="3295850" y="2065379"/>
              <a:chExt cx="3592274" cy="4177307"/>
            </a:xfrm>
          </p:grpSpPr>
          <p:sp>
            <p:nvSpPr>
              <p:cNvPr id="56" name="圆角矩形 55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7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8" name="圆角矩形 57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9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5" name="文本框 92"/>
            <p:cNvSpPr txBox="1"/>
            <p:nvPr/>
          </p:nvSpPr>
          <p:spPr>
            <a:xfrm>
              <a:off x="3577919" y="3560638"/>
              <a:ext cx="876300" cy="555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74" dirty="0">
                  <a:solidFill>
                    <a:srgbClr val="E8707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03</a:t>
              </a:r>
              <a:endParaRPr lang="zh-CN" altLang="en-US" sz="2074" dirty="0">
                <a:solidFill>
                  <a:srgbClr val="E8707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036527" y="1936968"/>
            <a:ext cx="1587094" cy="1406102"/>
            <a:chOff x="954868" y="2876021"/>
            <a:chExt cx="2142438" cy="189880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0800000">
              <a:off x="954868" y="2876021"/>
              <a:ext cx="2142438" cy="189880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67729" tIns="33865" rIns="67729" bIns="3386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7" dirty="0">
                <a:solidFill>
                  <a:prstClr val="black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62" name="Freeform 48"/>
            <p:cNvSpPr>
              <a:spLocks noEditPoints="1"/>
            </p:cNvSpPr>
            <p:nvPr/>
          </p:nvSpPr>
          <p:spPr bwMode="auto">
            <a:xfrm>
              <a:off x="1548604" y="3136481"/>
              <a:ext cx="905732" cy="985076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729" tIns="33865" rIns="67729" bIns="3386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7" dirty="0">
                <a:solidFill>
                  <a:prstClr val="black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66" name="直接连接符 65"/>
          <p:cNvCxnSpPr/>
          <p:nvPr/>
        </p:nvCxnSpPr>
        <p:spPr>
          <a:xfrm flipV="1">
            <a:off x="5078336" y="1034802"/>
            <a:ext cx="0" cy="35558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136"/>
          <p:cNvSpPr txBox="1"/>
          <p:nvPr/>
        </p:nvSpPr>
        <p:spPr>
          <a:xfrm>
            <a:off x="5161937" y="1876117"/>
            <a:ext cx="2711425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75906">
              <a:lnSpc>
                <a:spcPts val="2000"/>
              </a:lnSpc>
            </a:pPr>
            <a:r>
              <a:rPr lang="zh-TW" altLang="en-US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lt"/>
              </a:rPr>
              <a:t>遴選出之設計師</a:t>
            </a:r>
            <a:r>
              <a:rPr lang="zh-TW" altLang="en-US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lt"/>
              </a:rPr>
              <a:t>應於</a:t>
            </a:r>
            <a:r>
              <a:rPr lang="en-US" altLang="zh-TW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lt"/>
              </a:rPr>
              <a:t>14</a:t>
            </a:r>
            <a:r>
              <a:rPr lang="zh-TW" altLang="en-US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lt"/>
              </a:rPr>
              <a:t>天內提供意象圖說</a:t>
            </a:r>
            <a:endParaRPr lang="zh-CN" altLang="en-US" sz="160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  <a:sym typeface="+mn-lt"/>
            </a:endParaRPr>
          </a:p>
        </p:txBody>
      </p:sp>
      <p:cxnSp>
        <p:nvCxnSpPr>
          <p:cNvPr id="69" name="直接连接符 68"/>
          <p:cNvCxnSpPr/>
          <p:nvPr/>
        </p:nvCxnSpPr>
        <p:spPr>
          <a:xfrm flipV="1">
            <a:off x="5075945" y="1989215"/>
            <a:ext cx="0" cy="35558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130"/>
          <p:cNvSpPr txBox="1"/>
          <p:nvPr/>
        </p:nvSpPr>
        <p:spPr>
          <a:xfrm>
            <a:off x="5161937" y="3026763"/>
            <a:ext cx="3010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意象圖說經設計小組審議通過，單位辦理設計案限制性招標</a:t>
            </a:r>
            <a:endParaRPr lang="zh-TW" altLang="zh-TW" sz="160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72" name="直接连接符 71"/>
          <p:cNvCxnSpPr/>
          <p:nvPr/>
        </p:nvCxnSpPr>
        <p:spPr>
          <a:xfrm flipV="1">
            <a:off x="5070611" y="3144630"/>
            <a:ext cx="0" cy="35558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118"/>
          <p:cNvSpPr txBox="1"/>
          <p:nvPr/>
        </p:nvSpPr>
        <p:spPr>
          <a:xfrm>
            <a:off x="5127943" y="4010963"/>
            <a:ext cx="27114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1600" b="1" dirty="0">
                <a:solidFill>
                  <a:srgbClr val="C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設計案採購申請及簽約</a:t>
            </a:r>
            <a:endParaRPr lang="zh-TW" altLang="zh-TW" sz="1600" dirty="0">
              <a:solidFill>
                <a:srgbClr val="C0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 flipV="1">
            <a:off x="5078302" y="4012622"/>
            <a:ext cx="0" cy="35558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组合 78"/>
          <p:cNvGrpSpPr/>
          <p:nvPr/>
        </p:nvGrpSpPr>
        <p:grpSpPr>
          <a:xfrm>
            <a:off x="2617187" y="4094608"/>
            <a:ext cx="2305120" cy="81237"/>
            <a:chOff x="3904783" y="1674310"/>
            <a:chExt cx="3519256" cy="109703"/>
          </a:xfrm>
        </p:grpSpPr>
        <p:cxnSp>
          <p:nvCxnSpPr>
            <p:cNvPr id="80" name="直接连接符 79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椭圆 8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7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82" name="Title 13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TW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05~06 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空間改造需設計師設計規劃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83" name="TextBox 136"/>
          <p:cNvSpPr txBox="1"/>
          <p:nvPr/>
        </p:nvSpPr>
        <p:spPr>
          <a:xfrm>
            <a:off x="5161937" y="934237"/>
            <a:ext cx="2711425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75906">
              <a:lnSpc>
                <a:spcPts val="2000"/>
              </a:lnSpc>
            </a:pPr>
            <a:r>
              <a:rPr lang="zh-TW" altLang="en-US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+mn-lt"/>
              </a:rPr>
              <a:t>經空間設計小組決議，空間改造須委任設計師規劃</a:t>
            </a:r>
            <a:endParaRPr lang="zh-CN" altLang="en-US" sz="160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  <a:sym typeface="+mn-lt"/>
            </a:endParaRPr>
          </a:p>
        </p:txBody>
      </p:sp>
      <p:sp>
        <p:nvSpPr>
          <p:cNvPr id="68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11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47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7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7" grpId="0"/>
          <p:bldP spid="70" grpId="0"/>
          <p:bldP spid="76" grpId="0"/>
          <p:bldP spid="82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7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7" grpId="0"/>
          <p:bldP spid="70" grpId="0"/>
          <p:bldP spid="76" grpId="0"/>
          <p:bldP spid="82" grpId="0"/>
          <p:bldP spid="8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2064534" y="1105725"/>
            <a:ext cx="1534426" cy="3068591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7">
              <a:solidFill>
                <a:prstClr val="white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584588" y="1134968"/>
            <a:ext cx="2305120" cy="81237"/>
            <a:chOff x="3904783" y="1674310"/>
            <a:chExt cx="3519256" cy="109703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7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399835" y="2002770"/>
            <a:ext cx="1489872" cy="81237"/>
            <a:chOff x="5149433" y="1674310"/>
            <a:chExt cx="2274606" cy="109703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5149433" y="1718973"/>
              <a:ext cx="2158147" cy="6462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7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99007" y="3061072"/>
            <a:ext cx="1190700" cy="81237"/>
            <a:chOff x="5606181" y="1674310"/>
            <a:chExt cx="1817858" cy="109703"/>
          </a:xfrm>
        </p:grpSpPr>
        <p:cxnSp>
          <p:nvCxnSpPr>
            <p:cNvPr id="17" name="直接连接符 16"/>
            <p:cNvCxnSpPr/>
            <p:nvPr/>
          </p:nvCxnSpPr>
          <p:spPr>
            <a:xfrm flipV="1">
              <a:off x="5606181" y="1718973"/>
              <a:ext cx="1701399" cy="5094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7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359379" y="3883154"/>
            <a:ext cx="2530329" cy="140206"/>
            <a:chOff x="5185725" y="1674310"/>
            <a:chExt cx="2238314" cy="109703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5185725" y="1718973"/>
              <a:ext cx="2121855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7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008972" y="854985"/>
            <a:ext cx="846763" cy="959388"/>
            <a:chOff x="1953260" y="1414909"/>
            <a:chExt cx="1143056" cy="1295559"/>
          </a:xfrm>
        </p:grpSpPr>
        <p:grpSp>
          <p:nvGrpSpPr>
            <p:cNvPr id="26" name="组合 25"/>
            <p:cNvGrpSpPr/>
            <p:nvPr/>
          </p:nvGrpSpPr>
          <p:grpSpPr>
            <a:xfrm>
              <a:off x="1982184" y="1414909"/>
              <a:ext cx="1114132" cy="1295559"/>
              <a:chOff x="3295850" y="2065379"/>
              <a:chExt cx="3592274" cy="4177307"/>
            </a:xfrm>
          </p:grpSpPr>
          <p:sp>
            <p:nvSpPr>
              <p:cNvPr id="28" name="圆角矩形 27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295850" y="2263220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7" name="文本框 88"/>
            <p:cNvSpPr txBox="1"/>
            <p:nvPr/>
          </p:nvSpPr>
          <p:spPr>
            <a:xfrm>
              <a:off x="1953260" y="1588201"/>
              <a:ext cx="876300" cy="555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74" dirty="0">
                  <a:solidFill>
                    <a:srgbClr val="FFB850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01</a:t>
              </a:r>
              <a:endParaRPr lang="zh-CN" altLang="en-US" sz="2074" dirty="0">
                <a:solidFill>
                  <a:srgbClr val="FFB85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931331" y="3630551"/>
            <a:ext cx="849308" cy="959388"/>
            <a:chOff x="3122624" y="4408754"/>
            <a:chExt cx="1146492" cy="1295559"/>
          </a:xfrm>
        </p:grpSpPr>
        <p:grpSp>
          <p:nvGrpSpPr>
            <p:cNvPr id="40" name="组合 39"/>
            <p:cNvGrpSpPr/>
            <p:nvPr/>
          </p:nvGrpSpPr>
          <p:grpSpPr>
            <a:xfrm>
              <a:off x="3154984" y="4408754"/>
              <a:ext cx="1114132" cy="1295559"/>
              <a:chOff x="3295850" y="2065379"/>
              <a:chExt cx="3592274" cy="4177307"/>
            </a:xfrm>
          </p:grpSpPr>
          <p:sp>
            <p:nvSpPr>
              <p:cNvPr id="42" name="圆角矩形 41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4" name="圆角矩形 43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1" name="文本框 90"/>
            <p:cNvSpPr txBox="1"/>
            <p:nvPr/>
          </p:nvSpPr>
          <p:spPr>
            <a:xfrm>
              <a:off x="3122624" y="4575485"/>
              <a:ext cx="876300" cy="555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74" dirty="0">
                  <a:solidFill>
                    <a:srgbClr val="78AF5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04</a:t>
              </a:r>
              <a:endParaRPr lang="zh-CN" altLang="en-US" sz="2074" dirty="0">
                <a:solidFill>
                  <a:srgbClr val="78AF5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2989524" y="1718199"/>
            <a:ext cx="835568" cy="959388"/>
            <a:chOff x="3122624" y="2405662"/>
            <a:chExt cx="1127943" cy="1295559"/>
          </a:xfrm>
        </p:grpSpPr>
        <p:grpSp>
          <p:nvGrpSpPr>
            <p:cNvPr id="47" name="组合 46"/>
            <p:cNvGrpSpPr/>
            <p:nvPr/>
          </p:nvGrpSpPr>
          <p:grpSpPr>
            <a:xfrm>
              <a:off x="3136435" y="2405662"/>
              <a:ext cx="1114132" cy="1295559"/>
              <a:chOff x="3295850" y="2065379"/>
              <a:chExt cx="3592274" cy="4177307"/>
            </a:xfrm>
          </p:grpSpPr>
          <p:sp>
            <p:nvSpPr>
              <p:cNvPr id="49" name="圆角矩形 48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8" name="文本框 91"/>
            <p:cNvSpPr txBox="1"/>
            <p:nvPr/>
          </p:nvSpPr>
          <p:spPr>
            <a:xfrm>
              <a:off x="3122624" y="2571386"/>
              <a:ext cx="876301" cy="555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74" dirty="0">
                  <a:solidFill>
                    <a:srgbClr val="01ACB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02</a:t>
              </a:r>
              <a:endParaRPr lang="zh-CN" altLang="en-US" sz="2074" dirty="0">
                <a:solidFill>
                  <a:srgbClr val="01ACB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014382" y="2769689"/>
            <a:ext cx="842623" cy="959388"/>
            <a:chOff x="3577919" y="3393414"/>
            <a:chExt cx="1137467" cy="1295559"/>
          </a:xfrm>
        </p:grpSpPr>
        <p:grpSp>
          <p:nvGrpSpPr>
            <p:cNvPr id="54" name="组合 53"/>
            <p:cNvGrpSpPr/>
            <p:nvPr/>
          </p:nvGrpSpPr>
          <p:grpSpPr>
            <a:xfrm>
              <a:off x="3601254" y="3393414"/>
              <a:ext cx="1114132" cy="1295559"/>
              <a:chOff x="3295850" y="2065379"/>
              <a:chExt cx="3592274" cy="4177307"/>
            </a:xfrm>
          </p:grpSpPr>
          <p:sp>
            <p:nvSpPr>
              <p:cNvPr id="56" name="圆角矩形 55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7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8" name="圆角矩形 57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7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59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67729" tIns="33865" rIns="67729" bIns="3386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7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5" name="文本框 92"/>
            <p:cNvSpPr txBox="1"/>
            <p:nvPr/>
          </p:nvSpPr>
          <p:spPr>
            <a:xfrm>
              <a:off x="3577919" y="3560638"/>
              <a:ext cx="876300" cy="5557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74" dirty="0">
                  <a:solidFill>
                    <a:srgbClr val="E8707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03</a:t>
              </a:r>
              <a:endParaRPr lang="zh-CN" altLang="en-US" sz="2074" dirty="0">
                <a:solidFill>
                  <a:srgbClr val="E8707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036527" y="1936968"/>
            <a:ext cx="1587094" cy="1406102"/>
            <a:chOff x="954868" y="2876021"/>
            <a:chExt cx="2142438" cy="189880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0800000">
              <a:off x="954868" y="2876021"/>
              <a:ext cx="2142438" cy="189880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67729" tIns="33865" rIns="67729" bIns="3386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7" dirty="0">
                <a:solidFill>
                  <a:prstClr val="black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62" name="Freeform 48"/>
            <p:cNvSpPr>
              <a:spLocks noEditPoints="1"/>
            </p:cNvSpPr>
            <p:nvPr/>
          </p:nvSpPr>
          <p:spPr bwMode="auto">
            <a:xfrm>
              <a:off x="1548604" y="3136481"/>
              <a:ext cx="905732" cy="985076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729" tIns="33865" rIns="67729" bIns="3386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7" dirty="0">
                <a:solidFill>
                  <a:prstClr val="black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66" name="直接连接符 65"/>
          <p:cNvCxnSpPr/>
          <p:nvPr/>
        </p:nvCxnSpPr>
        <p:spPr>
          <a:xfrm flipV="1">
            <a:off x="5078336" y="1034802"/>
            <a:ext cx="0" cy="35558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136"/>
          <p:cNvSpPr txBox="1"/>
          <p:nvPr/>
        </p:nvSpPr>
        <p:spPr>
          <a:xfrm>
            <a:off x="5161937" y="1898977"/>
            <a:ext cx="2711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設計構想書應含圖說、施工相關規範、預算等。</a:t>
            </a:r>
            <a:endParaRPr lang="zh-TW" altLang="zh-TW" sz="1600" dirty="0">
              <a:solidFill>
                <a:srgbClr val="595959"/>
              </a:solidFill>
              <a:effectLst/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69" name="直接连接符 68"/>
          <p:cNvCxnSpPr/>
          <p:nvPr/>
        </p:nvCxnSpPr>
        <p:spPr>
          <a:xfrm flipV="1">
            <a:off x="5075945" y="1890155"/>
            <a:ext cx="0" cy="35558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 flipV="1">
            <a:off x="5070611" y="2946510"/>
            <a:ext cx="0" cy="35558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 flipV="1">
            <a:off x="5066798" y="3755125"/>
            <a:ext cx="0" cy="355583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118"/>
          <p:cNvSpPr txBox="1"/>
          <p:nvPr/>
        </p:nvSpPr>
        <p:spPr>
          <a:xfrm>
            <a:off x="5127943" y="3629963"/>
            <a:ext cx="2828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126">
              <a:defRPr/>
            </a:pPr>
            <a:r>
              <a:rPr lang="zh-TW" altLang="en-US" sz="1600" kern="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招標用之規劃文件原稿，應請設計師確認簽章後再行發包。</a:t>
            </a:r>
            <a:endParaRPr lang="zh-CN" altLang="en-US" sz="1600" kern="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82" name="Title 13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TW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07 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設計構想書提送並經審議通過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83" name="TextBox 136"/>
          <p:cNvSpPr txBox="1"/>
          <p:nvPr/>
        </p:nvSpPr>
        <p:spPr>
          <a:xfrm>
            <a:off x="5161937" y="934237"/>
            <a:ext cx="27114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設計師</a:t>
            </a:r>
            <a:r>
              <a:rPr lang="zh-TW" altLang="en-US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針對單位需求</a:t>
            </a:r>
            <a:r>
              <a:rPr lang="zh-TW" altLang="zh-TW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提供</a:t>
            </a:r>
            <a:r>
              <a:rPr lang="zh-TW" altLang="en-US" sz="16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「設計構想書」，提送至空間設計小組討論。</a:t>
            </a:r>
            <a:endParaRPr lang="zh-TW" altLang="zh-TW" sz="160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85" name="TextBox 6"/>
          <p:cNvSpPr txBox="1"/>
          <p:nvPr/>
        </p:nvSpPr>
        <p:spPr>
          <a:xfrm>
            <a:off x="712177" y="4716682"/>
            <a:ext cx="7965831" cy="33855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pPr marL="1762125" indent="-1762125" fontAlgn="base"/>
            <a:r>
              <a:rPr lang="zh-TW" alt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設計構想書下載：</a:t>
            </a:r>
            <a:r>
              <a:rPr lang="zh-TW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總務處事營組網頁</a:t>
            </a:r>
            <a:r>
              <a:rPr lang="en-US" altLang="zh-TW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表單</a:t>
            </a:r>
            <a:r>
              <a:rPr lang="zh-TW" altLang="en-US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下載</a:t>
            </a:r>
            <a:r>
              <a:rPr lang="en-US" altLang="zh-TW" sz="160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altLang="zh-TW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FM-10650-041</a:t>
            </a:r>
            <a:endParaRPr lang="en-US" altLang="zh-TW" sz="1600" dirty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8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12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1" name="TextBox 136"/>
          <p:cNvSpPr txBox="1"/>
          <p:nvPr/>
        </p:nvSpPr>
        <p:spPr>
          <a:xfrm>
            <a:off x="5161937" y="2691457"/>
            <a:ext cx="27114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空間小組會同事營組土電、機電人員審議內容設計構想書、決議通過</a:t>
            </a:r>
            <a:endParaRPr lang="zh-TW" altLang="zh-TW" sz="1600" dirty="0">
              <a:solidFill>
                <a:srgbClr val="595959"/>
              </a:solidFill>
              <a:effectLst/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05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3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7" grpId="0"/>
          <p:bldP spid="76" grpId="0"/>
          <p:bldP spid="82" grpId="0"/>
          <p:bldP spid="83" grpId="0"/>
          <p:bldP spid="7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2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2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3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7" grpId="0"/>
          <p:bldP spid="76" grpId="0"/>
          <p:bldP spid="82" grpId="0"/>
          <p:bldP spid="83" grpId="0"/>
          <p:bldP spid="71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3">
            <a:extLst>
              <a:ext uri="{FF2B5EF4-FFF2-40B4-BE49-F238E27FC236}">
                <a16:creationId xmlns:a16="http://schemas.microsoft.com/office/drawing/2014/main" id="{26A2B89C-5CC6-4F43-A67C-94360B274000}"/>
              </a:ext>
            </a:extLst>
          </p:cNvPr>
          <p:cNvSpPr txBox="1">
            <a:spLocks/>
          </p:cNvSpPr>
          <p:nvPr/>
        </p:nvSpPr>
        <p:spPr>
          <a:xfrm>
            <a:off x="457200" y="28369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案例分享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-J707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無人機專業教室整修工程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空間需求計畫書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8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13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4" name="圖片 13" descr="畫面剪輯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62993"/>
            <a:ext cx="7848872" cy="3652829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-75130" y="555526"/>
            <a:ext cx="1064659" cy="956830"/>
            <a:chOff x="-1019734" y="-1485004"/>
            <a:chExt cx="4063925" cy="3751057"/>
          </a:xfrm>
        </p:grpSpPr>
        <p:sp>
          <p:nvSpPr>
            <p:cNvPr id="6" name="椭圆 10"/>
            <p:cNvSpPr/>
            <p:nvPr/>
          </p:nvSpPr>
          <p:spPr>
            <a:xfrm>
              <a:off x="-1019734" y="-96147"/>
              <a:ext cx="2362200" cy="2362200"/>
            </a:xfrm>
            <a:prstGeom prst="ellipse">
              <a:avLst/>
            </a:prstGeom>
            <a:solidFill>
              <a:srgbClr val="F3C301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椭圆 11"/>
            <p:cNvSpPr/>
            <p:nvPr/>
          </p:nvSpPr>
          <p:spPr>
            <a:xfrm>
              <a:off x="74184" y="-1485004"/>
              <a:ext cx="2970007" cy="2970007"/>
            </a:xfrm>
            <a:prstGeom prst="ellipse">
              <a:avLst/>
            </a:prstGeom>
            <a:solidFill>
              <a:srgbClr val="DE6E00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椭圆 12"/>
            <p:cNvSpPr/>
            <p:nvPr/>
          </p:nvSpPr>
          <p:spPr>
            <a:xfrm>
              <a:off x="778137" y="703953"/>
              <a:ext cx="1562100" cy="1562100"/>
            </a:xfrm>
            <a:prstGeom prst="ellipse">
              <a:avLst/>
            </a:prstGeom>
            <a:solidFill>
              <a:srgbClr val="00C3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0" name="群組 9"/>
          <p:cNvGrpSpPr/>
          <p:nvPr/>
        </p:nvGrpSpPr>
        <p:grpSpPr>
          <a:xfrm>
            <a:off x="7981196" y="4555873"/>
            <a:ext cx="1235287" cy="867961"/>
            <a:chOff x="8785411" y="4938078"/>
            <a:chExt cx="4667250" cy="3368040"/>
          </a:xfrm>
        </p:grpSpPr>
        <p:sp>
          <p:nvSpPr>
            <p:cNvPr id="11" name="椭圆 14"/>
            <p:cNvSpPr/>
            <p:nvPr/>
          </p:nvSpPr>
          <p:spPr>
            <a:xfrm flipV="1">
              <a:off x="8785411" y="5943918"/>
              <a:ext cx="2362200" cy="2362200"/>
            </a:xfrm>
            <a:prstGeom prst="ellipse">
              <a:avLst/>
            </a:prstGeom>
            <a:solidFill>
              <a:srgbClr val="DE6E00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9"/>
            <p:cNvSpPr/>
            <p:nvPr/>
          </p:nvSpPr>
          <p:spPr>
            <a:xfrm flipV="1">
              <a:off x="10328461" y="4938078"/>
              <a:ext cx="3124200" cy="3124200"/>
            </a:xfrm>
            <a:prstGeom prst="ellipse">
              <a:avLst/>
            </a:prstGeom>
            <a:solidFill>
              <a:srgbClr val="E94E60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3" name="椭圆 25"/>
            <p:cNvSpPr/>
            <p:nvPr/>
          </p:nvSpPr>
          <p:spPr>
            <a:xfrm flipV="1">
              <a:off x="9547411" y="4938078"/>
              <a:ext cx="1562100" cy="1562100"/>
            </a:xfrm>
            <a:prstGeom prst="ellipse">
              <a:avLst/>
            </a:prstGeom>
            <a:solidFill>
              <a:srgbClr val="00C3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5" name="组合 9">
            <a:extLst>
              <a:ext uri="{FF2B5EF4-FFF2-40B4-BE49-F238E27FC236}">
                <a16:creationId xmlns:a16="http://schemas.microsoft.com/office/drawing/2014/main" id="{E1EB975B-65E2-4821-97ED-032472CE8959}"/>
              </a:ext>
            </a:extLst>
          </p:cNvPr>
          <p:cNvGrpSpPr/>
          <p:nvPr/>
        </p:nvGrpSpPr>
        <p:grpSpPr>
          <a:xfrm>
            <a:off x="5140269" y="1139607"/>
            <a:ext cx="3320163" cy="1120715"/>
            <a:chOff x="6444756" y="2893637"/>
            <a:chExt cx="2977662" cy="1273020"/>
          </a:xfrm>
        </p:grpSpPr>
        <p:cxnSp>
          <p:nvCxnSpPr>
            <p:cNvPr id="16" name="MH_Other_1">
              <a:extLst>
                <a:ext uri="{FF2B5EF4-FFF2-40B4-BE49-F238E27FC236}">
                  <a16:creationId xmlns:a16="http://schemas.microsoft.com/office/drawing/2014/main" id="{5F5CC8CB-E5CA-4548-A2F9-37908BC11938}"/>
                </a:ext>
              </a:extLst>
            </p:cNvPr>
            <p:cNvCxnSpPr/>
            <p:nvPr>
              <p:custDataLst>
                <p:tags r:id="rId1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MH_Other_2">
              <a:extLst>
                <a:ext uri="{FF2B5EF4-FFF2-40B4-BE49-F238E27FC236}">
                  <a16:creationId xmlns:a16="http://schemas.microsoft.com/office/drawing/2014/main" id="{8A547174-9FEB-4A3F-A5B4-93B811B00724}"/>
                </a:ext>
              </a:extLst>
            </p:cNvPr>
            <p:cNvCxnSpPr/>
            <p:nvPr>
              <p:custDataLst>
                <p:tags r:id="rId2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MH_Other_3">
              <a:extLst>
                <a:ext uri="{FF2B5EF4-FFF2-40B4-BE49-F238E27FC236}">
                  <a16:creationId xmlns:a16="http://schemas.microsoft.com/office/drawing/2014/main" id="{D3B7DC19-2258-43C5-903E-187F0911842A}"/>
                </a:ext>
              </a:extLst>
            </p:cNvPr>
            <p:cNvCxnSpPr/>
            <p:nvPr>
              <p:custDataLst>
                <p:tags r:id="rId3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MH_Other_4">
              <a:extLst>
                <a:ext uri="{FF2B5EF4-FFF2-40B4-BE49-F238E27FC236}">
                  <a16:creationId xmlns:a16="http://schemas.microsoft.com/office/drawing/2014/main" id="{DEAD45DC-0A8A-4541-94FD-F51A716ED046}"/>
                </a:ext>
              </a:extLst>
            </p:cNvPr>
            <p:cNvCxnSpPr/>
            <p:nvPr>
              <p:custDataLst>
                <p:tags r:id="rId4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MH_Text_1">
              <a:extLst>
                <a:ext uri="{FF2B5EF4-FFF2-40B4-BE49-F238E27FC236}">
                  <a16:creationId xmlns:a16="http://schemas.microsoft.com/office/drawing/2014/main" id="{55F10988-2942-46EA-8D1F-2A05C2FFA7E3}"/>
                </a:ext>
              </a:extLst>
            </p:cNvPr>
            <p:cNvSpPr txBox="1"/>
            <p:nvPr>
              <p:custDataLst>
                <p:tags r:id="rId5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1400" dirty="0" smtClean="0">
                  <a:solidFill>
                    <a:srgbClr val="00B050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設計主軸應述明未來空間使用功能及需再增設之相關需求。</a:t>
              </a:r>
              <a:endParaRPr lang="zh-CN" altLang="en-US" sz="1400" dirty="0">
                <a:solidFill>
                  <a:srgbClr val="00B05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101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3">
            <a:extLst>
              <a:ext uri="{FF2B5EF4-FFF2-40B4-BE49-F238E27FC236}">
                <a16:creationId xmlns:a16="http://schemas.microsoft.com/office/drawing/2014/main" id="{26A2B89C-5CC6-4F43-A67C-94360B274000}"/>
              </a:ext>
            </a:extLst>
          </p:cNvPr>
          <p:cNvSpPr txBox="1">
            <a:spLocks/>
          </p:cNvSpPr>
          <p:nvPr/>
        </p:nvSpPr>
        <p:spPr>
          <a:xfrm>
            <a:off x="457200" y="28369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J707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無人機專業教室整修工程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空間需求計畫書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8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14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5" name="圖片 14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4" y="1059582"/>
            <a:ext cx="4880609" cy="3835941"/>
          </a:xfrm>
          <a:prstGeom prst="rect">
            <a:avLst/>
          </a:prstGeom>
        </p:spPr>
      </p:pic>
      <p:pic>
        <p:nvPicPr>
          <p:cNvPr id="16" name="圖片 15" descr="畫面剪輯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905" y="2965822"/>
            <a:ext cx="4184752" cy="1800200"/>
          </a:xfrm>
          <a:prstGeom prst="rect">
            <a:avLst/>
          </a:prstGeom>
        </p:spPr>
      </p:pic>
      <p:grpSp>
        <p:nvGrpSpPr>
          <p:cNvPr id="17" name="组合 26"/>
          <p:cNvGrpSpPr/>
          <p:nvPr/>
        </p:nvGrpSpPr>
        <p:grpSpPr>
          <a:xfrm>
            <a:off x="5134191" y="1409801"/>
            <a:ext cx="3232762" cy="1016104"/>
            <a:chOff x="6351301" y="884168"/>
            <a:chExt cx="4310349" cy="990127"/>
          </a:xfrm>
        </p:grpSpPr>
        <p:sp>
          <p:nvSpPr>
            <p:cNvPr id="18" name="文本框 128"/>
            <p:cNvSpPr txBox="1"/>
            <p:nvPr/>
          </p:nvSpPr>
          <p:spPr>
            <a:xfrm>
              <a:off x="6351301" y="884168"/>
              <a:ext cx="2395656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rgbClr val="EB962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01 </a:t>
              </a:r>
              <a:r>
                <a:rPr lang="zh-TW" altLang="en-US" sz="1400" dirty="0" smtClean="0">
                  <a:solidFill>
                    <a:srgbClr val="EB962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空間現況檢核表</a:t>
              </a:r>
              <a:endParaRPr lang="zh-CN" altLang="en-US" sz="1400" dirty="0">
                <a:solidFill>
                  <a:srgbClr val="EB962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9" name="文本框 129"/>
            <p:cNvSpPr txBox="1"/>
            <p:nvPr/>
          </p:nvSpPr>
          <p:spPr>
            <a:xfrm>
              <a:off x="6357332" y="1154515"/>
              <a:ext cx="4304318" cy="719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TW" altLang="en-US" sz="1400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應詳實盤點空間現有配置，如插座、消防設備、排給水、風扇、燈具等數量，</a:t>
              </a:r>
              <a:r>
                <a:rPr lang="zh-TW" altLang="en-US" sz="1400" dirty="0">
                  <a:solidFill>
                    <a:srgbClr val="002060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以利</a:t>
              </a:r>
              <a:r>
                <a:rPr lang="zh-TW" altLang="en-US" sz="1400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納入後續空間規劃。</a:t>
              </a:r>
              <a:endParaRPr lang="zh-CN" altLang="en-US" sz="1400" dirty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21" name="文本框 134"/>
          <p:cNvSpPr txBox="1"/>
          <p:nvPr/>
        </p:nvSpPr>
        <p:spPr>
          <a:xfrm>
            <a:off x="5134191" y="2616377"/>
            <a:ext cx="28221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rgbClr val="FF717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02</a:t>
            </a:r>
            <a:r>
              <a:rPr lang="zh-TW" altLang="en-US" sz="1400" dirty="0" smtClean="0">
                <a:solidFill>
                  <a:srgbClr val="FF717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檢附空間現況照片</a:t>
            </a:r>
            <a:endParaRPr lang="zh-CN" altLang="en-US" sz="1400" dirty="0">
              <a:solidFill>
                <a:srgbClr val="FF717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36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3">
            <a:extLst>
              <a:ext uri="{FF2B5EF4-FFF2-40B4-BE49-F238E27FC236}">
                <a16:creationId xmlns:a16="http://schemas.microsoft.com/office/drawing/2014/main" id="{26A2B89C-5CC6-4F43-A67C-94360B274000}"/>
              </a:ext>
            </a:extLst>
          </p:cNvPr>
          <p:cNvSpPr txBox="1">
            <a:spLocks/>
          </p:cNvSpPr>
          <p:nvPr/>
        </p:nvSpPr>
        <p:spPr>
          <a:xfrm>
            <a:off x="457200" y="28369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J707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無人機專業教室整修工程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空間需求計畫書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8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15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0" name="圖片 9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28" y="1236966"/>
            <a:ext cx="5117257" cy="3661605"/>
          </a:xfrm>
          <a:prstGeom prst="rect">
            <a:avLst/>
          </a:prstGeom>
        </p:spPr>
      </p:pic>
      <p:grpSp>
        <p:nvGrpSpPr>
          <p:cNvPr id="14" name="Group 2"/>
          <p:cNvGrpSpPr/>
          <p:nvPr/>
        </p:nvGrpSpPr>
        <p:grpSpPr>
          <a:xfrm rot="10800000">
            <a:off x="5580111" y="1414978"/>
            <a:ext cx="3567261" cy="2740948"/>
            <a:chOff x="1" y="4085210"/>
            <a:chExt cx="19682073" cy="5346910"/>
          </a:xfrm>
        </p:grpSpPr>
        <p:sp>
          <p:nvSpPr>
            <p:cNvPr id="20" name="Round Same Side Corner Rectangle 21"/>
            <p:cNvSpPr/>
            <p:nvPr/>
          </p:nvSpPr>
          <p:spPr>
            <a:xfrm rot="5400000">
              <a:off x="7175257" y="-3074697"/>
              <a:ext cx="5346910" cy="1966672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0B0F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2282" tIns="41141" rIns="82282" bIns="41141" rtlCol="0" anchor="ctr"/>
            <a:lstStyle/>
            <a:p>
              <a:pPr algn="ctr"/>
              <a:endParaRPr lang="bg-BG" dirty="0">
                <a:latin typeface="Lato Light"/>
              </a:endParaRPr>
            </a:p>
          </p:txBody>
        </p:sp>
        <p:sp>
          <p:nvSpPr>
            <p:cNvPr id="22" name="Round Same Side Corner Rectangle 7"/>
            <p:cNvSpPr/>
            <p:nvPr/>
          </p:nvSpPr>
          <p:spPr>
            <a:xfrm rot="5400000">
              <a:off x="7346082" y="-2826026"/>
              <a:ext cx="4477219" cy="1916938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2282" tIns="41141" rIns="82282" bIns="41141" rtlCol="0" anchor="ctr"/>
            <a:lstStyle/>
            <a:p>
              <a:pPr algn="ctr"/>
              <a:endParaRPr lang="bg-BG" dirty="0">
                <a:latin typeface="Lato Light"/>
              </a:endParaRPr>
            </a:p>
          </p:txBody>
        </p:sp>
      </p:grpSp>
      <p:sp>
        <p:nvSpPr>
          <p:cNvPr id="23" name="Line 5"/>
          <p:cNvSpPr>
            <a:spLocks noChangeShapeType="1"/>
          </p:cNvSpPr>
          <p:nvPr/>
        </p:nvSpPr>
        <p:spPr bwMode="auto">
          <a:xfrm>
            <a:off x="6996115" y="3649303"/>
            <a:ext cx="1392160" cy="0"/>
          </a:xfrm>
          <a:prstGeom prst="line">
            <a:avLst/>
          </a:prstGeom>
          <a:noFill/>
          <a:ln w="25400" cap="flat" cmpd="sng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685663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250" dirty="0">
              <a:effectLst>
                <a:outerShdw blurRad="38100" dist="38100" dir="2700000" algn="tl">
                  <a:srgbClr val="DDDDDD"/>
                </a:outerShdw>
              </a:effectLst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24" name="矩形 1">
            <a:extLst>
              <a:ext uri="{FF2B5EF4-FFF2-40B4-BE49-F238E27FC236}">
                <a16:creationId xmlns:a16="http://schemas.microsoft.com/office/drawing/2014/main" id="{28517F35-F66B-475B-A4B7-C40A622C31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3167" y="1960243"/>
            <a:ext cx="2813330" cy="168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282" tIns="41141" rIns="82282" bIns="41141" rtlCol="0">
            <a:spAutoFit/>
          </a:bodyPr>
          <a:lstStyle/>
          <a:p>
            <a:pPr marL="180975" indent="-180975" algn="just" defTabSz="685663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TW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符合單位需求之場館照。</a:t>
            </a:r>
            <a:endParaRPr lang="en-US" altLang="zh-TW" sz="1600" dirty="0" smtClean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80975" indent="-180975" algn="just" defTabSz="685663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TW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屬意之設計師風格作品照</a:t>
            </a:r>
            <a:r>
              <a:rPr lang="en-US" altLang="zh-TW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業界實績，亦可一併檢附</a:t>
            </a:r>
            <a:r>
              <a:rPr lang="en-US" altLang="zh-TW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marL="180975" indent="-180975" algn="just" defTabSz="685663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TW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1600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規劃內容經系務會議決議後， 提送至空間設計小組評估。</a:t>
            </a:r>
            <a:endParaRPr lang="en-US" altLang="zh-TW" sz="1600" dirty="0" smtClean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450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3">
            <a:extLst>
              <a:ext uri="{FF2B5EF4-FFF2-40B4-BE49-F238E27FC236}">
                <a16:creationId xmlns:a16="http://schemas.microsoft.com/office/drawing/2014/main" id="{26A2B89C-5CC6-4F43-A67C-94360B274000}"/>
              </a:ext>
            </a:extLst>
          </p:cNvPr>
          <p:cNvSpPr txBox="1">
            <a:spLocks/>
          </p:cNvSpPr>
          <p:nvPr/>
        </p:nvSpPr>
        <p:spPr>
          <a:xfrm>
            <a:off x="457200" y="16032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設計師遴選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&amp;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合約簽訂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8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16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17" name="组合 26"/>
          <p:cNvGrpSpPr/>
          <p:nvPr/>
        </p:nvGrpSpPr>
        <p:grpSpPr>
          <a:xfrm>
            <a:off x="5134191" y="1039687"/>
            <a:ext cx="3232762" cy="1016104"/>
            <a:chOff x="6351301" y="884168"/>
            <a:chExt cx="4310349" cy="990127"/>
          </a:xfrm>
        </p:grpSpPr>
        <p:sp>
          <p:nvSpPr>
            <p:cNvPr id="18" name="文本框 128"/>
            <p:cNvSpPr txBox="1"/>
            <p:nvPr/>
          </p:nvSpPr>
          <p:spPr>
            <a:xfrm>
              <a:off x="6351301" y="884168"/>
              <a:ext cx="2395656" cy="2999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rgbClr val="EB962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01 </a:t>
              </a:r>
              <a:r>
                <a:rPr lang="zh-TW" altLang="en-US" sz="1400" dirty="0" smtClean="0">
                  <a:solidFill>
                    <a:srgbClr val="EB962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設計師遴選</a:t>
              </a:r>
              <a:endParaRPr lang="zh-CN" altLang="en-US" sz="1400" dirty="0">
                <a:solidFill>
                  <a:srgbClr val="EB962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9" name="文本框 129"/>
            <p:cNvSpPr txBox="1"/>
            <p:nvPr/>
          </p:nvSpPr>
          <p:spPr>
            <a:xfrm>
              <a:off x="6357332" y="1154515"/>
              <a:ext cx="4304318" cy="719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TW" altLang="en-US" sz="1400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空間設計小組依單位空間計畫書，挑選合宜之設計師，並依其作品集及風格進行評比後決議 。</a:t>
              </a:r>
              <a:endParaRPr lang="zh-CN" altLang="en-US" sz="1400" dirty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组合 32"/>
          <p:cNvGrpSpPr/>
          <p:nvPr/>
        </p:nvGrpSpPr>
        <p:grpSpPr>
          <a:xfrm>
            <a:off x="5148705" y="2050320"/>
            <a:ext cx="3232762" cy="813065"/>
            <a:chOff x="6345271" y="1801425"/>
            <a:chExt cx="4310349" cy="1084089"/>
          </a:xfrm>
        </p:grpSpPr>
        <p:sp>
          <p:nvSpPr>
            <p:cNvPr id="20" name="文本框 134"/>
            <p:cNvSpPr txBox="1"/>
            <p:nvPr/>
          </p:nvSpPr>
          <p:spPr>
            <a:xfrm>
              <a:off x="6345271" y="1801425"/>
              <a:ext cx="1725052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rgbClr val="FF717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02</a:t>
              </a:r>
              <a:r>
                <a:rPr lang="zh-TW" altLang="en-US" sz="1400" dirty="0" smtClean="0">
                  <a:solidFill>
                    <a:srgbClr val="FF717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意象圖說</a:t>
              </a:r>
              <a:endParaRPr lang="zh-CN" altLang="en-US" sz="1400" dirty="0">
                <a:solidFill>
                  <a:srgbClr val="FF717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22" name="文本框 135"/>
            <p:cNvSpPr txBox="1"/>
            <p:nvPr/>
          </p:nvSpPr>
          <p:spPr>
            <a:xfrm>
              <a:off x="6351302" y="2187886"/>
              <a:ext cx="4304318" cy="697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400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遴選出之設計師於</a:t>
              </a:r>
              <a:r>
                <a:rPr lang="en-US" altLang="zh-TW" sz="1400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14</a:t>
              </a:r>
              <a:r>
                <a:rPr lang="zh-TW" altLang="en-US" sz="1400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個工作天內提出意象圖說，提送空間設計小組審議。</a:t>
              </a:r>
              <a:endParaRPr lang="en-US" altLang="zh-TW" sz="1400" dirty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pic>
        <p:nvPicPr>
          <p:cNvPr id="26" name="圖片 25" descr="畫面剪輯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064" y="3090517"/>
            <a:ext cx="3819737" cy="1843394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12584"/>
            <a:ext cx="4104456" cy="3826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46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3">
            <a:extLst>
              <a:ext uri="{FF2B5EF4-FFF2-40B4-BE49-F238E27FC236}">
                <a16:creationId xmlns:a16="http://schemas.microsoft.com/office/drawing/2014/main" id="{26A2B89C-5CC6-4F43-A67C-94360B274000}"/>
              </a:ext>
            </a:extLst>
          </p:cNvPr>
          <p:cNvSpPr txBox="1">
            <a:spLocks/>
          </p:cNvSpPr>
          <p:nvPr/>
        </p:nvSpPr>
        <p:spPr>
          <a:xfrm>
            <a:off x="457200" y="16032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設計師遴選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&amp;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合約簽訂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8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17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2" name="圖片 11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05" y="915566"/>
            <a:ext cx="4556358" cy="3960440"/>
          </a:xfrm>
          <a:prstGeom prst="rect">
            <a:avLst/>
          </a:prstGeom>
        </p:spPr>
      </p:pic>
      <p:sp>
        <p:nvSpPr>
          <p:cNvPr id="13" name="Rectangle 7">
            <a:extLst>
              <a:ext uri="{FF2B5EF4-FFF2-40B4-BE49-F238E27FC236}">
                <a16:creationId xmlns:a16="http://schemas.microsoft.com/office/drawing/2014/main" id="{138E4C4C-BB09-442C-A138-687EA445B450}"/>
              </a:ext>
            </a:extLst>
          </p:cNvPr>
          <p:cNvSpPr/>
          <p:nvPr/>
        </p:nvSpPr>
        <p:spPr>
          <a:xfrm>
            <a:off x="5798750" y="1914810"/>
            <a:ext cx="2743200" cy="274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5" name="Frame 8">
            <a:extLst>
              <a:ext uri="{FF2B5EF4-FFF2-40B4-BE49-F238E27FC236}">
                <a16:creationId xmlns:a16="http://schemas.microsoft.com/office/drawing/2014/main" id="{D583D33B-4C65-4EEC-B554-CC6DE7146450}"/>
              </a:ext>
            </a:extLst>
          </p:cNvPr>
          <p:cNvSpPr/>
          <p:nvPr/>
        </p:nvSpPr>
        <p:spPr>
          <a:xfrm>
            <a:off x="5703689" y="1819749"/>
            <a:ext cx="2933323" cy="2933323"/>
          </a:xfrm>
          <a:prstGeom prst="frame">
            <a:avLst>
              <a:gd name="adj1" fmla="val 115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/>
              </a:solidFill>
            </a:endParaRPr>
          </a:p>
        </p:txBody>
      </p:sp>
      <p:sp>
        <p:nvSpPr>
          <p:cNvPr id="16" name="Freeform: Shape 9">
            <a:extLst>
              <a:ext uri="{FF2B5EF4-FFF2-40B4-BE49-F238E27FC236}">
                <a16:creationId xmlns:a16="http://schemas.microsoft.com/office/drawing/2014/main" id="{82113D8D-D4B5-4FB4-BC04-08D1584158FF}"/>
              </a:ext>
            </a:extLst>
          </p:cNvPr>
          <p:cNvSpPr/>
          <p:nvPr/>
        </p:nvSpPr>
        <p:spPr>
          <a:xfrm>
            <a:off x="5453866" y="135226"/>
            <a:ext cx="2470196" cy="4522784"/>
          </a:xfrm>
          <a:custGeom>
            <a:avLst/>
            <a:gdLst>
              <a:gd name="connsiteX0" fmla="*/ 710266 w 1925725"/>
              <a:gd name="connsiteY0" fmla="*/ 3264462 h 3525891"/>
              <a:gd name="connsiteX1" fmla="*/ 678440 w 1925725"/>
              <a:gd name="connsiteY1" fmla="*/ 3303487 h 3525891"/>
              <a:gd name="connsiteX2" fmla="*/ 675030 w 1925725"/>
              <a:gd name="connsiteY2" fmla="*/ 3320536 h 3525891"/>
              <a:gd name="connsiteX3" fmla="*/ 689048 w 1925725"/>
              <a:gd name="connsiteY3" fmla="*/ 3402754 h 3525891"/>
              <a:gd name="connsiteX4" fmla="*/ 710266 w 1925725"/>
              <a:gd name="connsiteY4" fmla="*/ 3264462 h 3525891"/>
              <a:gd name="connsiteX5" fmla="*/ 699278 w 1925725"/>
              <a:gd name="connsiteY5" fmla="*/ 2867392 h 3525891"/>
              <a:gd name="connsiteX6" fmla="*/ 692837 w 1925725"/>
              <a:gd name="connsiteY6" fmla="*/ 2873454 h 3525891"/>
              <a:gd name="connsiteX7" fmla="*/ 635626 w 1925725"/>
              <a:gd name="connsiteY7" fmla="*/ 3012504 h 3525891"/>
              <a:gd name="connsiteX8" fmla="*/ 631458 w 1925725"/>
              <a:gd name="connsiteY8" fmla="*/ 3029933 h 3525891"/>
              <a:gd name="connsiteX9" fmla="*/ 642825 w 1925725"/>
              <a:gd name="connsiteY9" fmla="*/ 3222027 h 3525891"/>
              <a:gd name="connsiteX10" fmla="*/ 664800 w 1925725"/>
              <a:gd name="connsiteY10" fmla="*/ 3296667 h 3525891"/>
              <a:gd name="connsiteX11" fmla="*/ 669725 w 1925725"/>
              <a:gd name="connsiteY11" fmla="*/ 3296667 h 3525891"/>
              <a:gd name="connsiteX12" fmla="*/ 681850 w 1925725"/>
              <a:gd name="connsiteY12" fmla="*/ 3279238 h 3525891"/>
              <a:gd name="connsiteX13" fmla="*/ 701173 w 1925725"/>
              <a:gd name="connsiteY13" fmla="*/ 3247412 h 3525891"/>
              <a:gd name="connsiteX14" fmla="*/ 708750 w 1925725"/>
              <a:gd name="connsiteY14" fmla="*/ 3230741 h 3525891"/>
              <a:gd name="connsiteX15" fmla="*/ 720117 w 1925725"/>
              <a:gd name="connsiteY15" fmla="*/ 3064411 h 3525891"/>
              <a:gd name="connsiteX16" fmla="*/ 718601 w 1925725"/>
              <a:gd name="connsiteY16" fmla="*/ 3049256 h 3525891"/>
              <a:gd name="connsiteX17" fmla="*/ 655707 w 1925725"/>
              <a:gd name="connsiteY17" fmla="*/ 3200430 h 3525891"/>
              <a:gd name="connsiteX18" fmla="*/ 651539 w 1925725"/>
              <a:gd name="connsiteY18" fmla="*/ 3191716 h 3525891"/>
              <a:gd name="connsiteX19" fmla="*/ 705719 w 1925725"/>
              <a:gd name="connsiteY19" fmla="*/ 3035237 h 3525891"/>
              <a:gd name="connsiteX20" fmla="*/ 714434 w 1925725"/>
              <a:gd name="connsiteY20" fmla="*/ 3020082 h 3525891"/>
              <a:gd name="connsiteX21" fmla="*/ 711024 w 1925725"/>
              <a:gd name="connsiteY21" fmla="*/ 2930286 h 3525891"/>
              <a:gd name="connsiteX22" fmla="*/ 699278 w 1925725"/>
              <a:gd name="connsiteY22" fmla="*/ 2867392 h 3525891"/>
              <a:gd name="connsiteX23" fmla="*/ 755353 w 1925725"/>
              <a:gd name="connsiteY23" fmla="*/ 2170625 h 3525891"/>
              <a:gd name="connsiteX24" fmla="*/ 707993 w 1925725"/>
              <a:gd name="connsiteY24" fmla="*/ 2177823 h 3525891"/>
              <a:gd name="connsiteX25" fmla="*/ 708750 w 1925725"/>
              <a:gd name="connsiteY25" fmla="*/ 2182749 h 3525891"/>
              <a:gd name="connsiteX26" fmla="*/ 756111 w 1925725"/>
              <a:gd name="connsiteY26" fmla="*/ 2176687 h 3525891"/>
              <a:gd name="connsiteX27" fmla="*/ 755353 w 1925725"/>
              <a:gd name="connsiteY27" fmla="*/ 2170625 h 3525891"/>
              <a:gd name="connsiteX28" fmla="*/ 775813 w 1925725"/>
              <a:gd name="connsiteY28" fmla="*/ 1439379 h 3525891"/>
              <a:gd name="connsiteX29" fmla="*/ 744744 w 1925725"/>
              <a:gd name="connsiteY29" fmla="*/ 1485603 h 3525891"/>
              <a:gd name="connsiteX30" fmla="*/ 696626 w 1925725"/>
              <a:gd name="connsiteY30" fmla="*/ 1592448 h 3525891"/>
              <a:gd name="connsiteX31" fmla="*/ 695868 w 1925725"/>
              <a:gd name="connsiteY31" fmla="*/ 1608361 h 3525891"/>
              <a:gd name="connsiteX32" fmla="*/ 703067 w 1925725"/>
              <a:gd name="connsiteY32" fmla="*/ 1664436 h 3525891"/>
              <a:gd name="connsiteX33" fmla="*/ 732241 w 1925725"/>
              <a:gd name="connsiteY33" fmla="*/ 1744380 h 3525891"/>
              <a:gd name="connsiteX34" fmla="*/ 737924 w 1925725"/>
              <a:gd name="connsiteY34" fmla="*/ 1716722 h 3525891"/>
              <a:gd name="connsiteX35" fmla="*/ 735272 w 1925725"/>
              <a:gd name="connsiteY35" fmla="*/ 1688306 h 3525891"/>
              <a:gd name="connsiteX36" fmla="*/ 723527 w 1925725"/>
              <a:gd name="connsiteY36" fmla="*/ 1667846 h 3525891"/>
              <a:gd name="connsiteX37" fmla="*/ 726179 w 1925725"/>
              <a:gd name="connsiteY37" fmla="*/ 1604951 h 3525891"/>
              <a:gd name="connsiteX38" fmla="*/ 798925 w 1925725"/>
              <a:gd name="connsiteY38" fmla="*/ 1572367 h 3525891"/>
              <a:gd name="connsiteX39" fmla="*/ 830372 w 1925725"/>
              <a:gd name="connsiteY39" fmla="*/ 1640566 h 3525891"/>
              <a:gd name="connsiteX40" fmla="*/ 830372 w 1925725"/>
              <a:gd name="connsiteY40" fmla="*/ 1654964 h 3525891"/>
              <a:gd name="connsiteX41" fmla="*/ 833024 w 1925725"/>
              <a:gd name="connsiteY41" fmla="*/ 1731498 h 3525891"/>
              <a:gd name="connsiteX42" fmla="*/ 839086 w 1925725"/>
              <a:gd name="connsiteY42" fmla="*/ 1732635 h 3525891"/>
              <a:gd name="connsiteX43" fmla="*/ 848937 w 1925725"/>
              <a:gd name="connsiteY43" fmla="*/ 1701567 h 3525891"/>
              <a:gd name="connsiteX44" fmla="*/ 847043 w 1925725"/>
              <a:gd name="connsiteY44" fmla="*/ 1596616 h 3525891"/>
              <a:gd name="connsiteX45" fmla="*/ 844012 w 1925725"/>
              <a:gd name="connsiteY45" fmla="*/ 1583355 h 3525891"/>
              <a:gd name="connsiteX46" fmla="*/ 801956 w 1925725"/>
              <a:gd name="connsiteY46" fmla="*/ 1485603 h 3525891"/>
              <a:gd name="connsiteX47" fmla="*/ 775813 w 1925725"/>
              <a:gd name="connsiteY47" fmla="*/ 1439379 h 3525891"/>
              <a:gd name="connsiteX48" fmla="*/ 185891 w 1925725"/>
              <a:gd name="connsiteY48" fmla="*/ 1250695 h 3525891"/>
              <a:gd name="connsiteX49" fmla="*/ 166568 w 1925725"/>
              <a:gd name="connsiteY49" fmla="*/ 1282522 h 3525891"/>
              <a:gd name="connsiteX50" fmla="*/ 185891 w 1925725"/>
              <a:gd name="connsiteY50" fmla="*/ 1250695 h 3525891"/>
              <a:gd name="connsiteX51" fmla="*/ 186270 w 1925725"/>
              <a:gd name="connsiteY51" fmla="*/ 1249938 h 3525891"/>
              <a:gd name="connsiteX52" fmla="*/ 186270 w 1925725"/>
              <a:gd name="connsiteY52" fmla="*/ 1250696 h 3525891"/>
              <a:gd name="connsiteX53" fmla="*/ 185891 w 1925725"/>
              <a:gd name="connsiteY53" fmla="*/ 1250317 h 3525891"/>
              <a:gd name="connsiteX54" fmla="*/ 186270 w 1925725"/>
              <a:gd name="connsiteY54" fmla="*/ 1249938 h 3525891"/>
              <a:gd name="connsiteX55" fmla="*/ 141183 w 1925725"/>
              <a:gd name="connsiteY55" fmla="*/ 1244539 h 3525891"/>
              <a:gd name="connsiteX56" fmla="*/ 165432 w 1925725"/>
              <a:gd name="connsiteY56" fmla="*/ 1248801 h 3525891"/>
              <a:gd name="connsiteX57" fmla="*/ 126028 w 1925725"/>
              <a:gd name="connsiteY57" fmla="*/ 1257895 h 3525891"/>
              <a:gd name="connsiteX58" fmla="*/ 141183 w 1925725"/>
              <a:gd name="connsiteY58" fmla="*/ 1244539 h 3525891"/>
              <a:gd name="connsiteX59" fmla="*/ 152170 w 1925725"/>
              <a:gd name="connsiteY59" fmla="*/ 1227205 h 3525891"/>
              <a:gd name="connsiteX60" fmla="*/ 170737 w 1925725"/>
              <a:gd name="connsiteY60" fmla="*/ 1233267 h 3525891"/>
              <a:gd name="connsiteX61" fmla="*/ 183240 w 1925725"/>
              <a:gd name="connsiteY61" fmla="*/ 1236677 h 3525891"/>
              <a:gd name="connsiteX62" fmla="*/ 165811 w 1925725"/>
              <a:gd name="connsiteY62" fmla="*/ 1248423 h 3525891"/>
              <a:gd name="connsiteX63" fmla="*/ 165810 w 1925725"/>
              <a:gd name="connsiteY63" fmla="*/ 1248423 h 3525891"/>
              <a:gd name="connsiteX64" fmla="*/ 150276 w 1925725"/>
              <a:gd name="connsiteY64" fmla="*/ 1231373 h 3525891"/>
              <a:gd name="connsiteX65" fmla="*/ 152170 w 1925725"/>
              <a:gd name="connsiteY65" fmla="*/ 1227205 h 3525891"/>
              <a:gd name="connsiteX66" fmla="*/ 210518 w 1925725"/>
              <a:gd name="connsiteY66" fmla="*/ 1186285 h 3525891"/>
              <a:gd name="connsiteX67" fmla="*/ 192332 w 1925725"/>
              <a:gd name="connsiteY67" fmla="*/ 1205987 h 3525891"/>
              <a:gd name="connsiteX68" fmla="*/ 204077 w 1925725"/>
              <a:gd name="connsiteY68" fmla="*/ 1219248 h 3525891"/>
              <a:gd name="connsiteX69" fmla="*/ 223021 w 1925725"/>
              <a:gd name="connsiteY69" fmla="*/ 1203335 h 3525891"/>
              <a:gd name="connsiteX70" fmla="*/ 207108 w 1925725"/>
              <a:gd name="connsiteY70" fmla="*/ 1196515 h 3525891"/>
              <a:gd name="connsiteX71" fmla="*/ 213170 w 1925725"/>
              <a:gd name="connsiteY71" fmla="*/ 1188558 h 3525891"/>
              <a:gd name="connsiteX72" fmla="*/ 210518 w 1925725"/>
              <a:gd name="connsiteY72" fmla="*/ 1186285 h 3525891"/>
              <a:gd name="connsiteX73" fmla="*/ 680334 w 1925725"/>
              <a:gd name="connsiteY73" fmla="*/ 1154080 h 3525891"/>
              <a:gd name="connsiteX74" fmla="*/ 692079 w 1925725"/>
              <a:gd name="connsiteY74" fmla="*/ 1195757 h 3525891"/>
              <a:gd name="connsiteX75" fmla="*/ 680334 w 1925725"/>
              <a:gd name="connsiteY75" fmla="*/ 1154080 h 3525891"/>
              <a:gd name="connsiteX76" fmla="*/ 857652 w 1925725"/>
              <a:gd name="connsiteY76" fmla="*/ 1107098 h 3525891"/>
              <a:gd name="connsiteX77" fmla="*/ 824689 w 1925725"/>
              <a:gd name="connsiteY77" fmla="*/ 1126800 h 3525891"/>
              <a:gd name="connsiteX78" fmla="*/ 784148 w 1925725"/>
              <a:gd name="connsiteY78" fmla="*/ 1206745 h 3525891"/>
              <a:gd name="connsiteX79" fmla="*/ 777328 w 1925725"/>
              <a:gd name="connsiteY79" fmla="*/ 1234403 h 3525891"/>
              <a:gd name="connsiteX80" fmla="*/ 781117 w 1925725"/>
              <a:gd name="connsiteY80" fmla="*/ 1235919 h 3525891"/>
              <a:gd name="connsiteX81" fmla="*/ 900844 w 1925725"/>
              <a:gd name="connsiteY81" fmla="*/ 1139682 h 3525891"/>
              <a:gd name="connsiteX82" fmla="*/ 857652 w 1925725"/>
              <a:gd name="connsiteY82" fmla="*/ 1107098 h 3525891"/>
              <a:gd name="connsiteX83" fmla="*/ 911832 w 1925725"/>
              <a:gd name="connsiteY83" fmla="*/ 1091943 h 3525891"/>
              <a:gd name="connsiteX84" fmla="*/ 895161 w 1925725"/>
              <a:gd name="connsiteY84" fmla="*/ 1098384 h 3525891"/>
              <a:gd name="connsiteX85" fmla="*/ 909559 w 1925725"/>
              <a:gd name="connsiteY85" fmla="*/ 1114297 h 3525891"/>
              <a:gd name="connsiteX86" fmla="*/ 911832 w 1925725"/>
              <a:gd name="connsiteY86" fmla="*/ 1091943 h 3525891"/>
              <a:gd name="connsiteX87" fmla="*/ 996702 w 1925725"/>
              <a:gd name="connsiteY87" fmla="*/ 1057085 h 3525891"/>
              <a:gd name="connsiteX88" fmla="*/ 919031 w 1925725"/>
              <a:gd name="connsiteY88" fmla="*/ 1091185 h 3525891"/>
              <a:gd name="connsiteX89" fmla="*/ 920546 w 1925725"/>
              <a:gd name="connsiteY89" fmla="*/ 1094216 h 3525891"/>
              <a:gd name="connsiteX90" fmla="*/ 950099 w 1925725"/>
              <a:gd name="connsiteY90" fmla="*/ 1089291 h 3525891"/>
              <a:gd name="connsiteX91" fmla="*/ 917515 w 1925725"/>
              <a:gd name="connsiteY91" fmla="*/ 1117328 h 3525891"/>
              <a:gd name="connsiteX92" fmla="*/ 914105 w 1925725"/>
              <a:gd name="connsiteY92" fmla="*/ 1133241 h 3525891"/>
              <a:gd name="connsiteX93" fmla="*/ 981168 w 1925725"/>
              <a:gd name="connsiteY93" fmla="*/ 1105583 h 3525891"/>
              <a:gd name="connsiteX94" fmla="*/ 990261 w 1925725"/>
              <a:gd name="connsiteY94" fmla="*/ 1098384 h 3525891"/>
              <a:gd name="connsiteX95" fmla="*/ 996702 w 1925725"/>
              <a:gd name="connsiteY95" fmla="*/ 1057085 h 3525891"/>
              <a:gd name="connsiteX96" fmla="*/ 776950 w 1925725"/>
              <a:gd name="connsiteY96" fmla="*/ 950241 h 3525891"/>
              <a:gd name="connsiteX97" fmla="*/ 777708 w 1925725"/>
              <a:gd name="connsiteY97" fmla="*/ 951378 h 3525891"/>
              <a:gd name="connsiteX98" fmla="*/ 776571 w 1925725"/>
              <a:gd name="connsiteY98" fmla="*/ 950620 h 3525891"/>
              <a:gd name="connsiteX99" fmla="*/ 776950 w 1925725"/>
              <a:gd name="connsiteY99" fmla="*/ 950241 h 3525891"/>
              <a:gd name="connsiteX100" fmla="*/ 1763942 w 1925725"/>
              <a:gd name="connsiteY100" fmla="*/ 446704 h 3525891"/>
              <a:gd name="connsiteX101" fmla="*/ 1738177 w 1925725"/>
              <a:gd name="connsiteY101" fmla="*/ 506189 h 3525891"/>
              <a:gd name="connsiteX102" fmla="*/ 1740451 w 1925725"/>
              <a:gd name="connsiteY102" fmla="*/ 508083 h 3525891"/>
              <a:gd name="connsiteX103" fmla="*/ 1775308 w 1925725"/>
              <a:gd name="connsiteY103" fmla="*/ 486487 h 3525891"/>
              <a:gd name="connsiteX104" fmla="*/ 1763942 w 1925725"/>
              <a:gd name="connsiteY104" fmla="*/ 446704 h 3525891"/>
              <a:gd name="connsiteX105" fmla="*/ 1543810 w 1925725"/>
              <a:gd name="connsiteY105" fmla="*/ 444431 h 3525891"/>
              <a:gd name="connsiteX106" fmla="*/ 1518804 w 1925725"/>
              <a:gd name="connsiteY106" fmla="*/ 447841 h 3525891"/>
              <a:gd name="connsiteX107" fmla="*/ 1539642 w 1925725"/>
              <a:gd name="connsiteY107" fmla="*/ 464890 h 3525891"/>
              <a:gd name="connsiteX108" fmla="*/ 1543810 w 1925725"/>
              <a:gd name="connsiteY108" fmla="*/ 444431 h 3525891"/>
              <a:gd name="connsiteX109" fmla="*/ 118828 w 1925725"/>
              <a:gd name="connsiteY109" fmla="*/ 430791 h 3525891"/>
              <a:gd name="connsiteX110" fmla="*/ 105189 w 1925725"/>
              <a:gd name="connsiteY110" fmla="*/ 449735 h 3525891"/>
              <a:gd name="connsiteX111" fmla="*/ 123375 w 1925725"/>
              <a:gd name="connsiteY111" fmla="*/ 472468 h 3525891"/>
              <a:gd name="connsiteX112" fmla="*/ 125648 w 1925725"/>
              <a:gd name="connsiteY112" fmla="*/ 470952 h 3525891"/>
              <a:gd name="connsiteX113" fmla="*/ 118828 w 1925725"/>
              <a:gd name="connsiteY113" fmla="*/ 430791 h 3525891"/>
              <a:gd name="connsiteX114" fmla="*/ 128301 w 1925725"/>
              <a:gd name="connsiteY114" fmla="*/ 333797 h 3525891"/>
              <a:gd name="connsiteX115" fmla="*/ 109356 w 1925725"/>
              <a:gd name="connsiteY115" fmla="*/ 366381 h 3525891"/>
              <a:gd name="connsiteX116" fmla="*/ 113524 w 1925725"/>
              <a:gd name="connsiteY116" fmla="*/ 376989 h 3525891"/>
              <a:gd name="connsiteX117" fmla="*/ 119965 w 1925725"/>
              <a:gd name="connsiteY117" fmla="*/ 358045 h 3525891"/>
              <a:gd name="connsiteX118" fmla="*/ 139288 w 1925725"/>
              <a:gd name="connsiteY118" fmla="*/ 380020 h 3525891"/>
              <a:gd name="connsiteX119" fmla="*/ 153307 w 1925725"/>
              <a:gd name="connsiteY119" fmla="*/ 344026 h 3525891"/>
              <a:gd name="connsiteX120" fmla="*/ 128301 w 1925725"/>
              <a:gd name="connsiteY120" fmla="*/ 333797 h 3525891"/>
              <a:gd name="connsiteX121" fmla="*/ 1779855 w 1925725"/>
              <a:gd name="connsiteY121" fmla="*/ 330387 h 3525891"/>
              <a:gd name="connsiteX122" fmla="*/ 1740830 w 1925725"/>
              <a:gd name="connsiteY122" fmla="*/ 336449 h 3525891"/>
              <a:gd name="connsiteX123" fmla="*/ 1744240 w 1925725"/>
              <a:gd name="connsiteY123" fmla="*/ 360697 h 3525891"/>
              <a:gd name="connsiteX124" fmla="*/ 1748786 w 1925725"/>
              <a:gd name="connsiteY124" fmla="*/ 385704 h 3525891"/>
              <a:gd name="connsiteX125" fmla="*/ 1780233 w 1925725"/>
              <a:gd name="connsiteY125" fmla="*/ 363349 h 3525891"/>
              <a:gd name="connsiteX126" fmla="*/ 1780233 w 1925725"/>
              <a:gd name="connsiteY126" fmla="*/ 393281 h 3525891"/>
              <a:gd name="connsiteX127" fmla="*/ 1794252 w 1925725"/>
              <a:gd name="connsiteY127" fmla="*/ 370927 h 3525891"/>
              <a:gd name="connsiteX128" fmla="*/ 1779855 w 1925725"/>
              <a:gd name="connsiteY128" fmla="*/ 330387 h 3525891"/>
              <a:gd name="connsiteX129" fmla="*/ 764825 w 1925725"/>
              <a:gd name="connsiteY129" fmla="*/ 153827 h 3525891"/>
              <a:gd name="connsiteX130" fmla="*/ 740955 w 1925725"/>
              <a:gd name="connsiteY130" fmla="*/ 160268 h 3525891"/>
              <a:gd name="connsiteX131" fmla="*/ 743987 w 1925725"/>
              <a:gd name="connsiteY131" fmla="*/ 189442 h 3525891"/>
              <a:gd name="connsiteX132" fmla="*/ 764825 w 1925725"/>
              <a:gd name="connsiteY132" fmla="*/ 153827 h 3525891"/>
              <a:gd name="connsiteX133" fmla="*/ 830372 w 1925725"/>
              <a:gd name="connsiteY133" fmla="*/ 90553 h 3525891"/>
              <a:gd name="connsiteX134" fmla="*/ 801198 w 1925725"/>
              <a:gd name="connsiteY134" fmla="*/ 100783 h 3525891"/>
              <a:gd name="connsiteX135" fmla="*/ 799304 w 1925725"/>
              <a:gd name="connsiteY135" fmla="*/ 97373 h 3525891"/>
              <a:gd name="connsiteX136" fmla="*/ 794378 w 1925725"/>
              <a:gd name="connsiteY136" fmla="*/ 112528 h 3525891"/>
              <a:gd name="connsiteX137" fmla="*/ 809912 w 1925725"/>
              <a:gd name="connsiteY137" fmla="*/ 102677 h 3525891"/>
              <a:gd name="connsiteX138" fmla="*/ 809912 w 1925725"/>
              <a:gd name="connsiteY138" fmla="*/ 130336 h 3525891"/>
              <a:gd name="connsiteX139" fmla="*/ 842496 w 1925725"/>
              <a:gd name="connsiteY139" fmla="*/ 112907 h 3525891"/>
              <a:gd name="connsiteX140" fmla="*/ 830372 w 1925725"/>
              <a:gd name="connsiteY140" fmla="*/ 90553 h 3525891"/>
              <a:gd name="connsiteX141" fmla="*/ 819763 w 1925725"/>
              <a:gd name="connsiteY141" fmla="*/ 0 h 3525891"/>
              <a:gd name="connsiteX142" fmla="*/ 815974 w 1925725"/>
              <a:gd name="connsiteY142" fmla="*/ 52665 h 3525891"/>
              <a:gd name="connsiteX143" fmla="*/ 808776 w 1925725"/>
              <a:gd name="connsiteY143" fmla="*/ 69336 h 3525891"/>
              <a:gd name="connsiteX144" fmla="*/ 850832 w 1925725"/>
              <a:gd name="connsiteY144" fmla="*/ 39783 h 3525891"/>
              <a:gd name="connsiteX145" fmla="*/ 867124 w 1925725"/>
              <a:gd name="connsiteY145" fmla="*/ 95858 h 3525891"/>
              <a:gd name="connsiteX146" fmla="*/ 884174 w 1925725"/>
              <a:gd name="connsiteY146" fmla="*/ 83354 h 3525891"/>
              <a:gd name="connsiteX147" fmla="*/ 882658 w 1925725"/>
              <a:gd name="connsiteY147" fmla="*/ 42435 h 3525891"/>
              <a:gd name="connsiteX148" fmla="*/ 900844 w 1925725"/>
              <a:gd name="connsiteY148" fmla="*/ 73503 h 3525891"/>
              <a:gd name="connsiteX149" fmla="*/ 936838 w 1925725"/>
              <a:gd name="connsiteY149" fmla="*/ 23870 h 3525891"/>
              <a:gd name="connsiteX150" fmla="*/ 928124 w 1925725"/>
              <a:gd name="connsiteY150" fmla="*/ 57590 h 3525891"/>
              <a:gd name="connsiteX151" fmla="*/ 915621 w 1925725"/>
              <a:gd name="connsiteY151" fmla="*/ 68957 h 3525891"/>
              <a:gd name="connsiteX152" fmla="*/ 872428 w 1925725"/>
              <a:gd name="connsiteY152" fmla="*/ 97752 h 3525891"/>
              <a:gd name="connsiteX153" fmla="*/ 901981 w 1925725"/>
              <a:gd name="connsiteY153" fmla="*/ 92827 h 3525891"/>
              <a:gd name="connsiteX154" fmla="*/ 928503 w 1925725"/>
              <a:gd name="connsiteY154" fmla="*/ 87522 h 3525891"/>
              <a:gd name="connsiteX155" fmla="*/ 945932 w 1925725"/>
              <a:gd name="connsiteY155" fmla="*/ 91690 h 3525891"/>
              <a:gd name="connsiteX156" fmla="*/ 896677 w 1925725"/>
              <a:gd name="connsiteY156" fmla="*/ 107982 h 3525891"/>
              <a:gd name="connsiteX157" fmla="*/ 859546 w 1925725"/>
              <a:gd name="connsiteY157" fmla="*/ 107224 h 3525891"/>
              <a:gd name="connsiteX158" fmla="*/ 901981 w 1925725"/>
              <a:gd name="connsiteY158" fmla="*/ 126168 h 3525891"/>
              <a:gd name="connsiteX159" fmla="*/ 834161 w 1925725"/>
              <a:gd name="connsiteY159" fmla="*/ 139808 h 3525891"/>
              <a:gd name="connsiteX160" fmla="*/ 842117 w 1925725"/>
              <a:gd name="connsiteY160" fmla="*/ 152690 h 3525891"/>
              <a:gd name="connsiteX161" fmla="*/ 799304 w 1925725"/>
              <a:gd name="connsiteY161" fmla="*/ 140187 h 3525891"/>
              <a:gd name="connsiteX162" fmla="*/ 761794 w 1925725"/>
              <a:gd name="connsiteY162" fmla="*/ 173150 h 3525891"/>
              <a:gd name="connsiteX163" fmla="*/ 734893 w 1925725"/>
              <a:gd name="connsiteY163" fmla="*/ 227330 h 3525891"/>
              <a:gd name="connsiteX164" fmla="*/ 723906 w 1925725"/>
              <a:gd name="connsiteY164" fmla="*/ 298181 h 3525891"/>
              <a:gd name="connsiteX165" fmla="*/ 735272 w 1925725"/>
              <a:gd name="connsiteY165" fmla="*/ 362213 h 3525891"/>
              <a:gd name="connsiteX166" fmla="*/ 765204 w 1925725"/>
              <a:gd name="connsiteY166" fmla="*/ 326598 h 3525891"/>
              <a:gd name="connsiteX167" fmla="*/ 746639 w 1925725"/>
              <a:gd name="connsiteY167" fmla="*/ 295529 h 3525891"/>
              <a:gd name="connsiteX168" fmla="*/ 750428 w 1925725"/>
              <a:gd name="connsiteY168" fmla="*/ 291362 h 3525891"/>
              <a:gd name="connsiteX169" fmla="*/ 773539 w 1925725"/>
              <a:gd name="connsiteY169" fmla="*/ 301970 h 3525891"/>
              <a:gd name="connsiteX170" fmla="*/ 779223 w 1925725"/>
              <a:gd name="connsiteY170" fmla="*/ 286057 h 3525891"/>
              <a:gd name="connsiteX171" fmla="*/ 752322 w 1925725"/>
              <a:gd name="connsiteY171" fmla="*/ 217858 h 3525891"/>
              <a:gd name="connsiteX172" fmla="*/ 783769 w 1925725"/>
              <a:gd name="connsiteY172" fmla="*/ 241728 h 3525891"/>
              <a:gd name="connsiteX173" fmla="*/ 779602 w 1925725"/>
              <a:gd name="connsiteY173" fmla="*/ 211417 h 3525891"/>
              <a:gd name="connsiteX174" fmla="*/ 795894 w 1925725"/>
              <a:gd name="connsiteY174" fmla="*/ 183759 h 3525891"/>
              <a:gd name="connsiteX175" fmla="*/ 800440 w 1925725"/>
              <a:gd name="connsiteY175" fmla="*/ 184516 h 3525891"/>
              <a:gd name="connsiteX176" fmla="*/ 808018 w 1925725"/>
              <a:gd name="connsiteY176" fmla="*/ 212933 h 3525891"/>
              <a:gd name="connsiteX177" fmla="*/ 841739 w 1925725"/>
              <a:gd name="connsiteY177" fmla="*/ 203461 h 3525891"/>
              <a:gd name="connsiteX178" fmla="*/ 794757 w 1925725"/>
              <a:gd name="connsiteY178" fmla="*/ 256125 h 3525891"/>
              <a:gd name="connsiteX179" fmla="*/ 793241 w 1925725"/>
              <a:gd name="connsiteY179" fmla="*/ 275827 h 3525891"/>
              <a:gd name="connsiteX180" fmla="*/ 829614 w 1925725"/>
              <a:gd name="connsiteY180" fmla="*/ 275827 h 3525891"/>
              <a:gd name="connsiteX181" fmla="*/ 779602 w 1925725"/>
              <a:gd name="connsiteY181" fmla="*/ 307654 h 3525891"/>
              <a:gd name="connsiteX182" fmla="*/ 776571 w 1925725"/>
              <a:gd name="connsiteY182" fmla="*/ 334175 h 3525891"/>
              <a:gd name="connsiteX183" fmla="*/ 779981 w 1925725"/>
              <a:gd name="connsiteY183" fmla="*/ 336449 h 3525891"/>
              <a:gd name="connsiteX184" fmla="*/ 856515 w 1925725"/>
              <a:gd name="connsiteY184" fmla="*/ 269765 h 3525891"/>
              <a:gd name="connsiteX185" fmla="*/ 881521 w 1925725"/>
              <a:gd name="connsiteY185" fmla="*/ 201187 h 3525891"/>
              <a:gd name="connsiteX186" fmla="*/ 886826 w 1925725"/>
              <a:gd name="connsiteY186" fmla="*/ 218237 h 3525891"/>
              <a:gd name="connsiteX187" fmla="*/ 966770 w 1925725"/>
              <a:gd name="connsiteY187" fmla="*/ 206870 h 3525891"/>
              <a:gd name="connsiteX188" fmla="*/ 924335 w 1925725"/>
              <a:gd name="connsiteY188" fmla="*/ 247790 h 3525891"/>
              <a:gd name="connsiteX189" fmla="*/ 890993 w 1925725"/>
              <a:gd name="connsiteY189" fmla="*/ 237560 h 3525891"/>
              <a:gd name="connsiteX190" fmla="*/ 883416 w 1925725"/>
              <a:gd name="connsiteY190" fmla="*/ 250442 h 3525891"/>
              <a:gd name="connsiteX191" fmla="*/ 937596 w 1925725"/>
              <a:gd name="connsiteY191" fmla="*/ 271660 h 3525891"/>
              <a:gd name="connsiteX192" fmla="*/ 884552 w 1925725"/>
              <a:gd name="connsiteY192" fmla="*/ 293256 h 3525891"/>
              <a:gd name="connsiteX193" fmla="*/ 845906 w 1925725"/>
              <a:gd name="connsiteY193" fmla="*/ 313716 h 3525891"/>
              <a:gd name="connsiteX194" fmla="*/ 878111 w 1925725"/>
              <a:gd name="connsiteY194" fmla="*/ 349710 h 3525891"/>
              <a:gd name="connsiteX195" fmla="*/ 807639 w 1925725"/>
              <a:gd name="connsiteY195" fmla="*/ 326977 h 3525891"/>
              <a:gd name="connsiteX196" fmla="*/ 689048 w 1925725"/>
              <a:gd name="connsiteY196" fmla="*/ 436095 h 3525891"/>
              <a:gd name="connsiteX197" fmla="*/ 798167 w 1925725"/>
              <a:gd name="connsiteY197" fmla="*/ 412983 h 3525891"/>
              <a:gd name="connsiteX198" fmla="*/ 838329 w 1925725"/>
              <a:gd name="connsiteY198" fmla="*/ 368275 h 3525891"/>
              <a:gd name="connsiteX199" fmla="*/ 831509 w 1925725"/>
              <a:gd name="connsiteY199" fmla="*/ 402374 h 3525891"/>
              <a:gd name="connsiteX200" fmla="*/ 844770 w 1925725"/>
              <a:gd name="connsiteY200" fmla="*/ 401238 h 3525891"/>
              <a:gd name="connsiteX201" fmla="*/ 895540 w 1925725"/>
              <a:gd name="connsiteY201" fmla="*/ 372064 h 3525891"/>
              <a:gd name="connsiteX202" fmla="*/ 877733 w 1925725"/>
              <a:gd name="connsiteY202" fmla="*/ 405027 h 3525891"/>
              <a:gd name="connsiteX203" fmla="*/ 901981 w 1925725"/>
              <a:gd name="connsiteY203" fmla="*/ 412604 h 3525891"/>
              <a:gd name="connsiteX204" fmla="*/ 970180 w 1925725"/>
              <a:gd name="connsiteY204" fmla="*/ 384188 h 3525891"/>
              <a:gd name="connsiteX205" fmla="*/ 942522 w 1925725"/>
              <a:gd name="connsiteY205" fmla="*/ 418288 h 3525891"/>
              <a:gd name="connsiteX206" fmla="*/ 977758 w 1925725"/>
              <a:gd name="connsiteY206" fmla="*/ 439126 h 3525891"/>
              <a:gd name="connsiteX207" fmla="*/ 976621 w 1925725"/>
              <a:gd name="connsiteY207" fmla="*/ 445567 h 3525891"/>
              <a:gd name="connsiteX208" fmla="*/ 942143 w 1925725"/>
              <a:gd name="connsiteY208" fmla="*/ 448977 h 3525891"/>
              <a:gd name="connsiteX209" fmla="*/ 928124 w 1925725"/>
              <a:gd name="connsiteY209" fmla="*/ 439505 h 3525891"/>
              <a:gd name="connsiteX210" fmla="*/ 911453 w 1925725"/>
              <a:gd name="connsiteY210" fmla="*/ 422834 h 3525891"/>
              <a:gd name="connsiteX211" fmla="*/ 908801 w 1925725"/>
              <a:gd name="connsiteY211" fmla="*/ 425486 h 3525891"/>
              <a:gd name="connsiteX212" fmla="*/ 919789 w 1925725"/>
              <a:gd name="connsiteY212" fmla="*/ 460723 h 3525891"/>
              <a:gd name="connsiteX213" fmla="*/ 866745 w 1925725"/>
              <a:gd name="connsiteY213" fmla="*/ 414120 h 3525891"/>
              <a:gd name="connsiteX214" fmla="*/ 854999 w 1925725"/>
              <a:gd name="connsiteY214" fmla="*/ 412604 h 3525891"/>
              <a:gd name="connsiteX215" fmla="*/ 867503 w 1925725"/>
              <a:gd name="connsiteY215" fmla="*/ 445188 h 3525891"/>
              <a:gd name="connsiteX216" fmla="*/ 826583 w 1925725"/>
              <a:gd name="connsiteY216" fmla="*/ 415635 h 3525891"/>
              <a:gd name="connsiteX217" fmla="*/ 809912 w 1925725"/>
              <a:gd name="connsiteY217" fmla="*/ 420940 h 3525891"/>
              <a:gd name="connsiteX218" fmla="*/ 793620 w 1925725"/>
              <a:gd name="connsiteY218" fmla="*/ 429654 h 3525891"/>
              <a:gd name="connsiteX219" fmla="*/ 830751 w 1925725"/>
              <a:gd name="connsiteY219" fmla="*/ 439884 h 3525891"/>
              <a:gd name="connsiteX220" fmla="*/ 830751 w 1925725"/>
              <a:gd name="connsiteY220" fmla="*/ 444809 h 3525891"/>
              <a:gd name="connsiteX221" fmla="*/ 812943 w 1925725"/>
              <a:gd name="connsiteY221" fmla="*/ 453524 h 3525891"/>
              <a:gd name="connsiteX222" fmla="*/ 847801 w 1925725"/>
              <a:gd name="connsiteY222" fmla="*/ 464890 h 3525891"/>
              <a:gd name="connsiteX223" fmla="*/ 836434 w 1925725"/>
              <a:gd name="connsiteY223" fmla="*/ 475878 h 3525891"/>
              <a:gd name="connsiteX224" fmla="*/ 846664 w 1925725"/>
              <a:gd name="connsiteY224" fmla="*/ 481561 h 3525891"/>
              <a:gd name="connsiteX225" fmla="*/ 912969 w 1925725"/>
              <a:gd name="connsiteY225" fmla="*/ 492549 h 3525891"/>
              <a:gd name="connsiteX226" fmla="*/ 869018 w 1925725"/>
              <a:gd name="connsiteY226" fmla="*/ 509220 h 3525891"/>
              <a:gd name="connsiteX227" fmla="*/ 846664 w 1925725"/>
              <a:gd name="connsiteY227" fmla="*/ 493307 h 3525891"/>
              <a:gd name="connsiteX228" fmla="*/ 837192 w 1925725"/>
              <a:gd name="connsiteY228" fmla="*/ 483456 h 3525891"/>
              <a:gd name="connsiteX229" fmla="*/ 817111 w 1925725"/>
              <a:gd name="connsiteY229" fmla="*/ 472847 h 3525891"/>
              <a:gd name="connsiteX230" fmla="*/ 804229 w 1925725"/>
              <a:gd name="connsiteY230" fmla="*/ 496716 h 3525891"/>
              <a:gd name="connsiteX231" fmla="*/ 796651 w 1925725"/>
              <a:gd name="connsiteY231" fmla="*/ 446325 h 3525891"/>
              <a:gd name="connsiteX232" fmla="*/ 779981 w 1925725"/>
              <a:gd name="connsiteY232" fmla="*/ 464132 h 3525891"/>
              <a:gd name="connsiteX233" fmla="*/ 775434 w 1925725"/>
              <a:gd name="connsiteY233" fmla="*/ 462996 h 3525891"/>
              <a:gd name="connsiteX234" fmla="*/ 778465 w 1925725"/>
              <a:gd name="connsiteY234" fmla="*/ 433443 h 3525891"/>
              <a:gd name="connsiteX235" fmla="*/ 770887 w 1925725"/>
              <a:gd name="connsiteY235" fmla="*/ 433443 h 3525891"/>
              <a:gd name="connsiteX236" fmla="*/ 687533 w 1925725"/>
              <a:gd name="connsiteY236" fmla="*/ 452008 h 3525891"/>
              <a:gd name="connsiteX237" fmla="*/ 676924 w 1925725"/>
              <a:gd name="connsiteY237" fmla="*/ 460723 h 3525891"/>
              <a:gd name="connsiteX238" fmla="*/ 638657 w 1925725"/>
              <a:gd name="connsiteY238" fmla="*/ 638040 h 3525891"/>
              <a:gd name="connsiteX239" fmla="*/ 654191 w 1925725"/>
              <a:gd name="connsiteY239" fmla="*/ 628947 h 3525891"/>
              <a:gd name="connsiteX240" fmla="*/ 669346 w 1925725"/>
              <a:gd name="connsiteY240" fmla="*/ 619854 h 3525891"/>
              <a:gd name="connsiteX241" fmla="*/ 676545 w 1925725"/>
              <a:gd name="connsiteY241" fmla="*/ 564537 h 3525891"/>
              <a:gd name="connsiteX242" fmla="*/ 681471 w 1925725"/>
              <a:gd name="connsiteY242" fmla="*/ 563400 h 3525891"/>
              <a:gd name="connsiteX243" fmla="*/ 695111 w 1925725"/>
              <a:gd name="connsiteY243" fmla="*/ 609245 h 3525891"/>
              <a:gd name="connsiteX244" fmla="*/ 715570 w 1925725"/>
              <a:gd name="connsiteY244" fmla="*/ 583102 h 3525891"/>
              <a:gd name="connsiteX245" fmla="*/ 709129 w 1925725"/>
              <a:gd name="connsiteY245" fmla="*/ 550897 h 3525891"/>
              <a:gd name="connsiteX246" fmla="*/ 714055 w 1925725"/>
              <a:gd name="connsiteY246" fmla="*/ 549381 h 3525891"/>
              <a:gd name="connsiteX247" fmla="*/ 728452 w 1925725"/>
              <a:gd name="connsiteY247" fmla="*/ 566052 h 3525891"/>
              <a:gd name="connsiteX248" fmla="*/ 731862 w 1925725"/>
              <a:gd name="connsiteY248" fmla="*/ 553549 h 3525891"/>
              <a:gd name="connsiteX249" fmla="*/ 741334 w 1925725"/>
              <a:gd name="connsiteY249" fmla="*/ 514524 h 3525891"/>
              <a:gd name="connsiteX250" fmla="*/ 750428 w 1925725"/>
              <a:gd name="connsiteY250" fmla="*/ 506189 h 3525891"/>
              <a:gd name="connsiteX251" fmla="*/ 739061 w 1925725"/>
              <a:gd name="connsiteY251" fmla="*/ 558096 h 3525891"/>
              <a:gd name="connsiteX252" fmla="*/ 725421 w 1925725"/>
              <a:gd name="connsiteY252" fmla="*/ 577798 h 3525891"/>
              <a:gd name="connsiteX253" fmla="*/ 747018 w 1925725"/>
              <a:gd name="connsiteY253" fmla="*/ 583860 h 3525891"/>
              <a:gd name="connsiteX254" fmla="*/ 728831 w 1925725"/>
              <a:gd name="connsiteY254" fmla="*/ 595605 h 3525891"/>
              <a:gd name="connsiteX255" fmla="*/ 713297 w 1925725"/>
              <a:gd name="connsiteY255" fmla="*/ 599394 h 3525891"/>
              <a:gd name="connsiteX256" fmla="*/ 760279 w 1925725"/>
              <a:gd name="connsiteY256" fmla="*/ 597121 h 3525891"/>
              <a:gd name="connsiteX257" fmla="*/ 789074 w 1925725"/>
              <a:gd name="connsiteY257" fmla="*/ 598257 h 3525891"/>
              <a:gd name="connsiteX258" fmla="*/ 754216 w 1925725"/>
              <a:gd name="connsiteY258" fmla="*/ 610382 h 3525891"/>
              <a:gd name="connsiteX259" fmla="*/ 736409 w 1925725"/>
              <a:gd name="connsiteY259" fmla="*/ 608487 h 3525891"/>
              <a:gd name="connsiteX260" fmla="*/ 757626 w 1925725"/>
              <a:gd name="connsiteY260" fmla="*/ 655090 h 3525891"/>
              <a:gd name="connsiteX261" fmla="*/ 698521 w 1925725"/>
              <a:gd name="connsiteY261" fmla="*/ 616444 h 3525891"/>
              <a:gd name="connsiteX262" fmla="*/ 676924 w 1925725"/>
              <a:gd name="connsiteY262" fmla="*/ 624400 h 3525891"/>
              <a:gd name="connsiteX263" fmla="*/ 697763 w 1925725"/>
              <a:gd name="connsiteY263" fmla="*/ 663804 h 3525891"/>
              <a:gd name="connsiteX264" fmla="*/ 651160 w 1925725"/>
              <a:gd name="connsiteY264" fmla="*/ 640313 h 3525891"/>
              <a:gd name="connsiteX265" fmla="*/ 637520 w 1925725"/>
              <a:gd name="connsiteY265" fmla="*/ 674792 h 3525891"/>
              <a:gd name="connsiteX266" fmla="*/ 634868 w 1925725"/>
              <a:gd name="connsiteY266" fmla="*/ 792246 h 3525891"/>
              <a:gd name="connsiteX267" fmla="*/ 631837 w 1925725"/>
              <a:gd name="connsiteY267" fmla="*/ 838091 h 3525891"/>
              <a:gd name="connsiteX268" fmla="*/ 652676 w 1925725"/>
              <a:gd name="connsiteY268" fmla="*/ 823693 h 3525891"/>
              <a:gd name="connsiteX269" fmla="*/ 655707 w 1925725"/>
              <a:gd name="connsiteY269" fmla="*/ 781258 h 3525891"/>
              <a:gd name="connsiteX270" fmla="*/ 667452 w 1925725"/>
              <a:gd name="connsiteY270" fmla="*/ 807401 h 3525891"/>
              <a:gd name="connsiteX271" fmla="*/ 696626 w 1925725"/>
              <a:gd name="connsiteY271" fmla="*/ 779364 h 3525891"/>
              <a:gd name="connsiteX272" fmla="*/ 698521 w 1925725"/>
              <a:gd name="connsiteY272" fmla="*/ 717227 h 3525891"/>
              <a:gd name="connsiteX273" fmla="*/ 716328 w 1925725"/>
              <a:gd name="connsiteY273" fmla="*/ 757767 h 3525891"/>
              <a:gd name="connsiteX274" fmla="*/ 742092 w 1925725"/>
              <a:gd name="connsiteY274" fmla="*/ 725562 h 3525891"/>
              <a:gd name="connsiteX275" fmla="*/ 732241 w 1925725"/>
              <a:gd name="connsiteY275" fmla="*/ 663804 h 3525891"/>
              <a:gd name="connsiteX276" fmla="*/ 757626 w 1925725"/>
              <a:gd name="connsiteY276" fmla="*/ 698283 h 3525891"/>
              <a:gd name="connsiteX277" fmla="*/ 769372 w 1925725"/>
              <a:gd name="connsiteY277" fmla="*/ 664183 h 3525891"/>
              <a:gd name="connsiteX278" fmla="*/ 772024 w 1925725"/>
              <a:gd name="connsiteY278" fmla="*/ 664183 h 3525891"/>
              <a:gd name="connsiteX279" fmla="*/ 775055 w 1925725"/>
              <a:gd name="connsiteY279" fmla="*/ 677823 h 3525891"/>
              <a:gd name="connsiteX280" fmla="*/ 818248 w 1925725"/>
              <a:gd name="connsiteY280" fmla="*/ 677823 h 3525891"/>
              <a:gd name="connsiteX281" fmla="*/ 763688 w 1925725"/>
              <a:gd name="connsiteY281" fmla="*/ 702071 h 3525891"/>
              <a:gd name="connsiteX282" fmla="*/ 738303 w 1925725"/>
              <a:gd name="connsiteY282" fmla="*/ 742233 h 3525891"/>
              <a:gd name="connsiteX283" fmla="*/ 772024 w 1925725"/>
              <a:gd name="connsiteY283" fmla="*/ 736550 h 3525891"/>
              <a:gd name="connsiteX284" fmla="*/ 779981 w 1925725"/>
              <a:gd name="connsiteY284" fmla="*/ 732003 h 3525891"/>
              <a:gd name="connsiteX285" fmla="*/ 833782 w 1925725"/>
              <a:gd name="connsiteY285" fmla="*/ 715332 h 3525891"/>
              <a:gd name="connsiteX286" fmla="*/ 808776 w 1925725"/>
              <a:gd name="connsiteY286" fmla="*/ 744506 h 3525891"/>
              <a:gd name="connsiteX287" fmla="*/ 774297 w 1925725"/>
              <a:gd name="connsiteY287" fmla="*/ 748674 h 3525891"/>
              <a:gd name="connsiteX288" fmla="*/ 791347 w 1925725"/>
              <a:gd name="connsiteY288" fmla="*/ 779364 h 3525891"/>
              <a:gd name="connsiteX289" fmla="*/ 740577 w 1925725"/>
              <a:gd name="connsiteY289" fmla="*/ 756252 h 3525891"/>
              <a:gd name="connsiteX290" fmla="*/ 699657 w 1925725"/>
              <a:gd name="connsiteY290" fmla="*/ 790730 h 3525891"/>
              <a:gd name="connsiteX291" fmla="*/ 755353 w 1925725"/>
              <a:gd name="connsiteY291" fmla="*/ 810432 h 3525891"/>
              <a:gd name="connsiteX292" fmla="*/ 670483 w 1925725"/>
              <a:gd name="connsiteY292" fmla="*/ 820283 h 3525891"/>
              <a:gd name="connsiteX293" fmla="*/ 659495 w 1925725"/>
              <a:gd name="connsiteY293" fmla="*/ 833165 h 3525891"/>
              <a:gd name="connsiteX294" fmla="*/ 683744 w 1925725"/>
              <a:gd name="connsiteY294" fmla="*/ 841880 h 3525891"/>
              <a:gd name="connsiteX295" fmla="*/ 642067 w 1925725"/>
              <a:gd name="connsiteY295" fmla="*/ 850215 h 3525891"/>
              <a:gd name="connsiteX296" fmla="*/ 624259 w 1925725"/>
              <a:gd name="connsiteY296" fmla="*/ 877116 h 3525891"/>
              <a:gd name="connsiteX297" fmla="*/ 607967 w 1925725"/>
              <a:gd name="connsiteY297" fmla="*/ 989265 h 3525891"/>
              <a:gd name="connsiteX298" fmla="*/ 612135 w 1925725"/>
              <a:gd name="connsiteY298" fmla="*/ 1046477 h 3525891"/>
              <a:gd name="connsiteX299" fmla="*/ 620849 w 1925725"/>
              <a:gd name="connsiteY299" fmla="*/ 1065800 h 3525891"/>
              <a:gd name="connsiteX300" fmla="*/ 642067 w 1925725"/>
              <a:gd name="connsiteY300" fmla="*/ 1041172 h 3525891"/>
              <a:gd name="connsiteX301" fmla="*/ 624259 w 1925725"/>
              <a:gd name="connsiteY301" fmla="*/ 1012377 h 3525891"/>
              <a:gd name="connsiteX302" fmla="*/ 623502 w 1925725"/>
              <a:gd name="connsiteY302" fmla="*/ 977899 h 3525891"/>
              <a:gd name="connsiteX303" fmla="*/ 661769 w 1925725"/>
              <a:gd name="connsiteY303" fmla="*/ 1013514 h 3525891"/>
              <a:gd name="connsiteX304" fmla="*/ 668589 w 1925725"/>
              <a:gd name="connsiteY304" fmla="*/ 1002526 h 3525891"/>
              <a:gd name="connsiteX305" fmla="*/ 675030 w 1925725"/>
              <a:gd name="connsiteY305" fmla="*/ 926371 h 3525891"/>
              <a:gd name="connsiteX306" fmla="*/ 692458 w 1925725"/>
              <a:gd name="connsiteY306" fmla="*/ 972216 h 3525891"/>
              <a:gd name="connsiteX307" fmla="*/ 686775 w 1925725"/>
              <a:gd name="connsiteY307" fmla="*/ 992675 h 3525891"/>
              <a:gd name="connsiteX308" fmla="*/ 656843 w 1925725"/>
              <a:gd name="connsiteY308" fmla="*/ 1035110 h 3525891"/>
              <a:gd name="connsiteX309" fmla="*/ 683365 w 1925725"/>
              <a:gd name="connsiteY309" fmla="*/ 1054054 h 3525891"/>
              <a:gd name="connsiteX310" fmla="*/ 681850 w 1925725"/>
              <a:gd name="connsiteY310" fmla="*/ 1058601 h 3525891"/>
              <a:gd name="connsiteX311" fmla="*/ 642446 w 1925725"/>
              <a:gd name="connsiteY311" fmla="*/ 1058601 h 3525891"/>
              <a:gd name="connsiteX312" fmla="*/ 627669 w 1925725"/>
              <a:gd name="connsiteY312" fmla="*/ 1077924 h 3525891"/>
              <a:gd name="connsiteX313" fmla="*/ 666315 w 1925725"/>
              <a:gd name="connsiteY313" fmla="*/ 1144986 h 3525891"/>
              <a:gd name="connsiteX314" fmla="*/ 695489 w 1925725"/>
              <a:gd name="connsiteY314" fmla="*/ 1109371 h 3525891"/>
              <a:gd name="connsiteX315" fmla="*/ 686775 w 1925725"/>
              <a:gd name="connsiteY315" fmla="*/ 1060495 h 3525891"/>
              <a:gd name="connsiteX316" fmla="*/ 715570 w 1925725"/>
              <a:gd name="connsiteY316" fmla="*/ 1087017 h 3525891"/>
              <a:gd name="connsiteX317" fmla="*/ 720875 w 1925725"/>
              <a:gd name="connsiteY317" fmla="*/ 1079819 h 3525891"/>
              <a:gd name="connsiteX318" fmla="*/ 699278 w 1925725"/>
              <a:gd name="connsiteY318" fmla="*/ 1005936 h 3525891"/>
              <a:gd name="connsiteX319" fmla="*/ 737924 w 1925725"/>
              <a:gd name="connsiteY319" fmla="*/ 1039278 h 3525891"/>
              <a:gd name="connsiteX320" fmla="*/ 740577 w 1925725"/>
              <a:gd name="connsiteY320" fmla="*/ 1008967 h 3525891"/>
              <a:gd name="connsiteX321" fmla="*/ 712160 w 1925725"/>
              <a:gd name="connsiteY321" fmla="*/ 971079 h 3525891"/>
              <a:gd name="connsiteX322" fmla="*/ 738303 w 1925725"/>
              <a:gd name="connsiteY322" fmla="*/ 979035 h 3525891"/>
              <a:gd name="connsiteX323" fmla="*/ 730347 w 1925725"/>
              <a:gd name="connsiteY323" fmla="*/ 959712 h 3525891"/>
              <a:gd name="connsiteX324" fmla="*/ 716707 w 1925725"/>
              <a:gd name="connsiteY324" fmla="*/ 931296 h 3525891"/>
              <a:gd name="connsiteX325" fmla="*/ 708750 w 1925725"/>
              <a:gd name="connsiteY325" fmla="*/ 910457 h 3525891"/>
              <a:gd name="connsiteX326" fmla="*/ 689427 w 1925725"/>
              <a:gd name="connsiteY326" fmla="*/ 875979 h 3525891"/>
              <a:gd name="connsiteX327" fmla="*/ 692079 w 1925725"/>
              <a:gd name="connsiteY327" fmla="*/ 871432 h 3525891"/>
              <a:gd name="connsiteX328" fmla="*/ 748533 w 1925725"/>
              <a:gd name="connsiteY328" fmla="*/ 879010 h 3525891"/>
              <a:gd name="connsiteX329" fmla="*/ 766720 w 1925725"/>
              <a:gd name="connsiteY329" fmla="*/ 823693 h 3525891"/>
              <a:gd name="connsiteX330" fmla="*/ 762173 w 1925725"/>
              <a:gd name="connsiteY330" fmla="*/ 875600 h 3525891"/>
              <a:gd name="connsiteX331" fmla="*/ 759900 w 1925725"/>
              <a:gd name="connsiteY331" fmla="*/ 887724 h 3525891"/>
              <a:gd name="connsiteX332" fmla="*/ 764825 w 1925725"/>
              <a:gd name="connsiteY332" fmla="*/ 906290 h 3525891"/>
              <a:gd name="connsiteX333" fmla="*/ 817869 w 1925725"/>
              <a:gd name="connsiteY333" fmla="*/ 860824 h 3525891"/>
              <a:gd name="connsiteX334" fmla="*/ 780359 w 1925725"/>
              <a:gd name="connsiteY334" fmla="*/ 946073 h 3525891"/>
              <a:gd name="connsiteX335" fmla="*/ 775055 w 1925725"/>
              <a:gd name="connsiteY335" fmla="*/ 951377 h 3525891"/>
              <a:gd name="connsiteX336" fmla="*/ 761036 w 1925725"/>
              <a:gd name="connsiteY336" fmla="*/ 919930 h 3525891"/>
              <a:gd name="connsiteX337" fmla="*/ 749291 w 1925725"/>
              <a:gd name="connsiteY337" fmla="*/ 930159 h 3525891"/>
              <a:gd name="connsiteX338" fmla="*/ 749291 w 1925725"/>
              <a:gd name="connsiteY338" fmla="*/ 961607 h 3525891"/>
              <a:gd name="connsiteX339" fmla="*/ 767098 w 1925725"/>
              <a:gd name="connsiteY339" fmla="*/ 953271 h 3525891"/>
              <a:gd name="connsiteX340" fmla="*/ 750049 w 1925725"/>
              <a:gd name="connsiteY340" fmla="*/ 985855 h 3525891"/>
              <a:gd name="connsiteX341" fmla="*/ 750049 w 1925725"/>
              <a:gd name="connsiteY341" fmla="*/ 1026396 h 3525891"/>
              <a:gd name="connsiteX342" fmla="*/ 762552 w 1925725"/>
              <a:gd name="connsiteY342" fmla="*/ 1012377 h 3525891"/>
              <a:gd name="connsiteX343" fmla="*/ 762931 w 1925725"/>
              <a:gd name="connsiteY343" fmla="*/ 1016545 h 3525891"/>
              <a:gd name="connsiteX344" fmla="*/ 790589 w 1925725"/>
              <a:gd name="connsiteY344" fmla="*/ 1019576 h 3525891"/>
              <a:gd name="connsiteX345" fmla="*/ 753838 w 1925725"/>
              <a:gd name="connsiteY345" fmla="*/ 1049129 h 3525891"/>
              <a:gd name="connsiteX346" fmla="*/ 748154 w 1925725"/>
              <a:gd name="connsiteY346" fmla="*/ 1051781 h 3525891"/>
              <a:gd name="connsiteX347" fmla="*/ 727316 w 1925725"/>
              <a:gd name="connsiteY347" fmla="*/ 1084365 h 3525891"/>
              <a:gd name="connsiteX348" fmla="*/ 759142 w 1925725"/>
              <a:gd name="connsiteY348" fmla="*/ 1102552 h 3525891"/>
              <a:gd name="connsiteX349" fmla="*/ 718601 w 1925725"/>
              <a:gd name="connsiteY349" fmla="*/ 1097247 h 3525891"/>
              <a:gd name="connsiteX350" fmla="*/ 703446 w 1925725"/>
              <a:gd name="connsiteY350" fmla="*/ 1119222 h 3525891"/>
              <a:gd name="connsiteX351" fmla="*/ 750806 w 1925725"/>
              <a:gd name="connsiteY351" fmla="*/ 1130210 h 3525891"/>
              <a:gd name="connsiteX352" fmla="*/ 701173 w 1925725"/>
              <a:gd name="connsiteY352" fmla="*/ 1162415 h 3525891"/>
              <a:gd name="connsiteX353" fmla="*/ 693974 w 1925725"/>
              <a:gd name="connsiteY353" fmla="*/ 1167341 h 3525891"/>
              <a:gd name="connsiteX354" fmla="*/ 695868 w 1925725"/>
              <a:gd name="connsiteY354" fmla="*/ 1168856 h 3525891"/>
              <a:gd name="connsiteX355" fmla="*/ 735272 w 1925725"/>
              <a:gd name="connsiteY355" fmla="*/ 1160521 h 3525891"/>
              <a:gd name="connsiteX356" fmla="*/ 699657 w 1925725"/>
              <a:gd name="connsiteY356" fmla="*/ 1195757 h 3525891"/>
              <a:gd name="connsiteX357" fmla="*/ 728073 w 1925725"/>
              <a:gd name="connsiteY357" fmla="*/ 1242738 h 3525891"/>
              <a:gd name="connsiteX358" fmla="*/ 766341 w 1925725"/>
              <a:gd name="connsiteY358" fmla="*/ 1180980 h 3525891"/>
              <a:gd name="connsiteX359" fmla="*/ 812943 w 1925725"/>
              <a:gd name="connsiteY359" fmla="*/ 1006694 h 3525891"/>
              <a:gd name="connsiteX360" fmla="*/ 809155 w 1925725"/>
              <a:gd name="connsiteY360" fmla="*/ 995706 h 3525891"/>
              <a:gd name="connsiteX361" fmla="*/ 776192 w 1925725"/>
              <a:gd name="connsiteY361" fmla="*/ 951756 h 3525891"/>
              <a:gd name="connsiteX362" fmla="*/ 809912 w 1925725"/>
              <a:gd name="connsiteY362" fmla="*/ 984340 h 3525891"/>
              <a:gd name="connsiteX363" fmla="*/ 815596 w 1925725"/>
              <a:gd name="connsiteY363" fmla="*/ 980551 h 3525891"/>
              <a:gd name="connsiteX364" fmla="*/ 879627 w 1925725"/>
              <a:gd name="connsiteY364" fmla="*/ 880905 h 3525891"/>
              <a:gd name="connsiteX365" fmla="*/ 906528 w 1925725"/>
              <a:gd name="connsiteY365" fmla="*/ 844911 h 3525891"/>
              <a:gd name="connsiteX366" fmla="*/ 877733 w 1925725"/>
              <a:gd name="connsiteY366" fmla="*/ 782016 h 3525891"/>
              <a:gd name="connsiteX367" fmla="*/ 918273 w 1925725"/>
              <a:gd name="connsiteY367" fmla="*/ 809296 h 3525891"/>
              <a:gd name="connsiteX368" fmla="*/ 928124 w 1925725"/>
              <a:gd name="connsiteY368" fmla="*/ 773680 h 3525891"/>
              <a:gd name="connsiteX369" fmla="*/ 848558 w 1925725"/>
              <a:gd name="connsiteY369" fmla="*/ 743370 h 3525891"/>
              <a:gd name="connsiteX370" fmla="*/ 910316 w 1925725"/>
              <a:gd name="connsiteY370" fmla="*/ 737687 h 3525891"/>
              <a:gd name="connsiteX371" fmla="*/ 908422 w 1925725"/>
              <a:gd name="connsiteY371" fmla="*/ 710786 h 3525891"/>
              <a:gd name="connsiteX372" fmla="*/ 855757 w 1925725"/>
              <a:gd name="connsiteY372" fmla="*/ 628189 h 3525891"/>
              <a:gd name="connsiteX373" fmla="*/ 914484 w 1925725"/>
              <a:gd name="connsiteY373" fmla="*/ 669866 h 3525891"/>
              <a:gd name="connsiteX374" fmla="*/ 916000 w 1925725"/>
              <a:gd name="connsiteY374" fmla="*/ 653953 h 3525891"/>
              <a:gd name="connsiteX375" fmla="*/ 933049 w 1925725"/>
              <a:gd name="connsiteY375" fmla="*/ 601667 h 3525891"/>
              <a:gd name="connsiteX376" fmla="*/ 929261 w 1925725"/>
              <a:gd name="connsiteY376" fmla="*/ 659258 h 3525891"/>
              <a:gd name="connsiteX377" fmla="*/ 951236 w 1925725"/>
              <a:gd name="connsiteY377" fmla="*/ 657742 h 3525891"/>
              <a:gd name="connsiteX378" fmla="*/ 922441 w 1925725"/>
              <a:gd name="connsiteY378" fmla="*/ 681612 h 3525891"/>
              <a:gd name="connsiteX379" fmla="*/ 918273 w 1925725"/>
              <a:gd name="connsiteY379" fmla="*/ 703587 h 3525891"/>
              <a:gd name="connsiteX380" fmla="*/ 951994 w 1925725"/>
              <a:gd name="connsiteY380" fmla="*/ 683127 h 3525891"/>
              <a:gd name="connsiteX381" fmla="*/ 925851 w 1925725"/>
              <a:gd name="connsiteY381" fmla="*/ 736171 h 3525891"/>
              <a:gd name="connsiteX382" fmla="*/ 939491 w 1925725"/>
              <a:gd name="connsiteY382" fmla="*/ 755873 h 3525891"/>
              <a:gd name="connsiteX383" fmla="*/ 967149 w 1925725"/>
              <a:gd name="connsiteY383" fmla="*/ 708134 h 3525891"/>
              <a:gd name="connsiteX384" fmla="*/ 969043 w 1925725"/>
              <a:gd name="connsiteY384" fmla="*/ 703208 h 3525891"/>
              <a:gd name="connsiteX385" fmla="*/ 999733 w 1925725"/>
              <a:gd name="connsiteY385" fmla="*/ 654332 h 3525891"/>
              <a:gd name="connsiteX386" fmla="*/ 978137 w 1925725"/>
              <a:gd name="connsiteY386" fmla="*/ 707755 h 3525891"/>
              <a:gd name="connsiteX387" fmla="*/ 963360 w 1925725"/>
              <a:gd name="connsiteY387" fmla="*/ 724426 h 3525891"/>
              <a:gd name="connsiteX388" fmla="*/ 991019 w 1925725"/>
              <a:gd name="connsiteY388" fmla="*/ 720258 h 3525891"/>
              <a:gd name="connsiteX389" fmla="*/ 950857 w 1925725"/>
              <a:gd name="connsiteY389" fmla="*/ 753979 h 3525891"/>
              <a:gd name="connsiteX390" fmla="*/ 946310 w 1925725"/>
              <a:gd name="connsiteY390" fmla="*/ 765724 h 3525891"/>
              <a:gd name="connsiteX391" fmla="*/ 982683 w 1925725"/>
              <a:gd name="connsiteY391" fmla="*/ 767618 h 3525891"/>
              <a:gd name="connsiteX392" fmla="*/ 939112 w 1925725"/>
              <a:gd name="connsiteY392" fmla="*/ 791109 h 3525891"/>
              <a:gd name="connsiteX393" fmla="*/ 934186 w 1925725"/>
              <a:gd name="connsiteY393" fmla="*/ 832407 h 3525891"/>
              <a:gd name="connsiteX394" fmla="*/ 1039137 w 1925725"/>
              <a:gd name="connsiteY394" fmla="*/ 737308 h 3525891"/>
              <a:gd name="connsiteX395" fmla="*/ 1016025 w 1925725"/>
              <a:gd name="connsiteY395" fmla="*/ 711165 h 3525891"/>
              <a:gd name="connsiteX396" fmla="*/ 1016783 w 1925725"/>
              <a:gd name="connsiteY396" fmla="*/ 675928 h 3525891"/>
              <a:gd name="connsiteX397" fmla="*/ 1032696 w 1925725"/>
              <a:gd name="connsiteY397" fmla="*/ 638419 h 3525891"/>
              <a:gd name="connsiteX398" fmla="*/ 1038758 w 1925725"/>
              <a:gd name="connsiteY398" fmla="*/ 637661 h 3525891"/>
              <a:gd name="connsiteX399" fmla="*/ 1068690 w 1925725"/>
              <a:gd name="connsiteY399" fmla="*/ 700556 h 3525891"/>
              <a:gd name="connsiteX400" fmla="*/ 1084603 w 1925725"/>
              <a:gd name="connsiteY400" fmla="*/ 680854 h 3525891"/>
              <a:gd name="connsiteX401" fmla="*/ 1081193 w 1925725"/>
              <a:gd name="connsiteY401" fmla="*/ 605077 h 3525891"/>
              <a:gd name="connsiteX402" fmla="*/ 1105063 w 1925725"/>
              <a:gd name="connsiteY402" fmla="*/ 651680 h 3525891"/>
              <a:gd name="connsiteX403" fmla="*/ 1117566 w 1925725"/>
              <a:gd name="connsiteY403" fmla="*/ 620990 h 3525891"/>
              <a:gd name="connsiteX404" fmla="*/ 1127796 w 1925725"/>
              <a:gd name="connsiteY404" fmla="*/ 598257 h 3525891"/>
              <a:gd name="connsiteX405" fmla="*/ 1164926 w 1925725"/>
              <a:gd name="connsiteY405" fmla="*/ 574388 h 3525891"/>
              <a:gd name="connsiteX406" fmla="*/ 1170231 w 1925725"/>
              <a:gd name="connsiteY406" fmla="*/ 578934 h 3525891"/>
              <a:gd name="connsiteX407" fmla="*/ 1155833 w 1925725"/>
              <a:gd name="connsiteY407" fmla="*/ 622506 h 3525891"/>
              <a:gd name="connsiteX408" fmla="*/ 1137268 w 1925725"/>
              <a:gd name="connsiteY408" fmla="*/ 636525 h 3525891"/>
              <a:gd name="connsiteX409" fmla="*/ 1110367 w 1925725"/>
              <a:gd name="connsiteY409" fmla="*/ 657363 h 3525891"/>
              <a:gd name="connsiteX410" fmla="*/ 1187281 w 1925725"/>
              <a:gd name="connsiteY410" fmla="*/ 670245 h 3525891"/>
              <a:gd name="connsiteX411" fmla="*/ 1126659 w 1925725"/>
              <a:gd name="connsiteY411" fmla="*/ 706618 h 3525891"/>
              <a:gd name="connsiteX412" fmla="*/ 1089529 w 1925725"/>
              <a:gd name="connsiteY412" fmla="*/ 685779 h 3525891"/>
              <a:gd name="connsiteX413" fmla="*/ 1072100 w 1925725"/>
              <a:gd name="connsiteY413" fmla="*/ 709270 h 3525891"/>
              <a:gd name="connsiteX414" fmla="*/ 1126280 w 1925725"/>
              <a:gd name="connsiteY414" fmla="*/ 720258 h 3525891"/>
              <a:gd name="connsiteX415" fmla="*/ 1048609 w 1925725"/>
              <a:gd name="connsiteY415" fmla="*/ 740339 h 3525891"/>
              <a:gd name="connsiteX416" fmla="*/ 1023224 w 1925725"/>
              <a:gd name="connsiteY416" fmla="*/ 772923 h 3525891"/>
              <a:gd name="connsiteX417" fmla="*/ 1174777 w 1925725"/>
              <a:gd name="connsiteY417" fmla="*/ 751326 h 3525891"/>
              <a:gd name="connsiteX418" fmla="*/ 1206604 w 1925725"/>
              <a:gd name="connsiteY418" fmla="*/ 671761 h 3525891"/>
              <a:gd name="connsiteX419" fmla="*/ 1208498 w 1925725"/>
              <a:gd name="connsiteY419" fmla="*/ 740718 h 3525891"/>
              <a:gd name="connsiteX420" fmla="*/ 1232747 w 1925725"/>
              <a:gd name="connsiteY420" fmla="*/ 731246 h 3525891"/>
              <a:gd name="connsiteX421" fmla="*/ 1254343 w 1925725"/>
              <a:gd name="connsiteY421" fmla="*/ 656605 h 3525891"/>
              <a:gd name="connsiteX422" fmla="*/ 1265331 w 1925725"/>
              <a:gd name="connsiteY422" fmla="*/ 711922 h 3525891"/>
              <a:gd name="connsiteX423" fmla="*/ 1275939 w 1925725"/>
              <a:gd name="connsiteY423" fmla="*/ 699040 h 3525891"/>
              <a:gd name="connsiteX424" fmla="*/ 1304734 w 1925725"/>
              <a:gd name="connsiteY424" fmla="*/ 671382 h 3525891"/>
              <a:gd name="connsiteX425" fmla="*/ 1340349 w 1925725"/>
              <a:gd name="connsiteY425" fmla="*/ 667593 h 3525891"/>
              <a:gd name="connsiteX426" fmla="*/ 1281623 w 1925725"/>
              <a:gd name="connsiteY426" fmla="*/ 710028 h 3525891"/>
              <a:gd name="connsiteX427" fmla="*/ 1193343 w 1925725"/>
              <a:gd name="connsiteY427" fmla="*/ 756631 h 3525891"/>
              <a:gd name="connsiteX428" fmla="*/ 1233125 w 1925725"/>
              <a:gd name="connsiteY428" fmla="*/ 772165 h 3525891"/>
              <a:gd name="connsiteX429" fmla="*/ 1292989 w 1925725"/>
              <a:gd name="connsiteY429" fmla="*/ 781637 h 3525891"/>
              <a:gd name="connsiteX430" fmla="*/ 1254722 w 1925725"/>
              <a:gd name="connsiteY430" fmla="*/ 793003 h 3525891"/>
              <a:gd name="connsiteX431" fmla="*/ 1225548 w 1925725"/>
              <a:gd name="connsiteY431" fmla="*/ 776712 h 3525891"/>
              <a:gd name="connsiteX432" fmla="*/ 1218349 w 1925725"/>
              <a:gd name="connsiteY432" fmla="*/ 819525 h 3525891"/>
              <a:gd name="connsiteX433" fmla="*/ 1199405 w 1925725"/>
              <a:gd name="connsiteY433" fmla="*/ 767618 h 3525891"/>
              <a:gd name="connsiteX434" fmla="*/ 1162274 w 1925725"/>
              <a:gd name="connsiteY434" fmla="*/ 761177 h 3525891"/>
              <a:gd name="connsiteX435" fmla="*/ 1160759 w 1925725"/>
              <a:gd name="connsiteY435" fmla="*/ 765345 h 3525891"/>
              <a:gd name="connsiteX436" fmla="*/ 1185007 w 1925725"/>
              <a:gd name="connsiteY436" fmla="*/ 827482 h 3525891"/>
              <a:gd name="connsiteX437" fmla="*/ 1126280 w 1925725"/>
              <a:gd name="connsiteY437" fmla="*/ 774059 h 3525891"/>
              <a:gd name="connsiteX438" fmla="*/ 1005037 w 1925725"/>
              <a:gd name="connsiteY438" fmla="*/ 792246 h 3525891"/>
              <a:gd name="connsiteX439" fmla="*/ 993671 w 1925725"/>
              <a:gd name="connsiteY439" fmla="*/ 799066 h 3525891"/>
              <a:gd name="connsiteX440" fmla="*/ 896298 w 1925725"/>
              <a:gd name="connsiteY440" fmla="*/ 896818 h 3525891"/>
              <a:gd name="connsiteX441" fmla="*/ 853484 w 1925725"/>
              <a:gd name="connsiteY441" fmla="*/ 960470 h 3525891"/>
              <a:gd name="connsiteX442" fmla="*/ 847043 w 1925725"/>
              <a:gd name="connsiteY442" fmla="*/ 986613 h 3525891"/>
              <a:gd name="connsiteX443" fmla="*/ 890993 w 1925725"/>
              <a:gd name="connsiteY443" fmla="*/ 979035 h 3525891"/>
              <a:gd name="connsiteX444" fmla="*/ 934565 w 1925725"/>
              <a:gd name="connsiteY444" fmla="*/ 891513 h 3525891"/>
              <a:gd name="connsiteX445" fmla="*/ 934565 w 1925725"/>
              <a:gd name="connsiteY445" fmla="*/ 958955 h 3525891"/>
              <a:gd name="connsiteX446" fmla="*/ 950099 w 1925725"/>
              <a:gd name="connsiteY446" fmla="*/ 937358 h 3525891"/>
              <a:gd name="connsiteX447" fmla="*/ 992155 w 1925725"/>
              <a:gd name="connsiteY447" fmla="*/ 904774 h 3525891"/>
              <a:gd name="connsiteX448" fmla="*/ 980789 w 1925725"/>
              <a:gd name="connsiteY448" fmla="*/ 941526 h 3525891"/>
              <a:gd name="connsiteX449" fmla="*/ 953130 w 1925725"/>
              <a:gd name="connsiteY449" fmla="*/ 957818 h 3525891"/>
              <a:gd name="connsiteX450" fmla="*/ 977758 w 1925725"/>
              <a:gd name="connsiteY450" fmla="*/ 981688 h 3525891"/>
              <a:gd name="connsiteX451" fmla="*/ 927366 w 1925725"/>
              <a:gd name="connsiteY451" fmla="*/ 971458 h 3525891"/>
              <a:gd name="connsiteX452" fmla="*/ 903118 w 1925725"/>
              <a:gd name="connsiteY452" fmla="*/ 982824 h 3525891"/>
              <a:gd name="connsiteX453" fmla="*/ 937975 w 1925725"/>
              <a:gd name="connsiteY453" fmla="*/ 1022607 h 3525891"/>
              <a:gd name="connsiteX454" fmla="*/ 861819 w 1925725"/>
              <a:gd name="connsiteY454" fmla="*/ 1000253 h 3525891"/>
              <a:gd name="connsiteX455" fmla="*/ 842875 w 1925725"/>
              <a:gd name="connsiteY455" fmla="*/ 1019955 h 3525891"/>
              <a:gd name="connsiteX456" fmla="*/ 832645 w 1925725"/>
              <a:gd name="connsiteY456" fmla="*/ 1098384 h 3525891"/>
              <a:gd name="connsiteX457" fmla="*/ 853105 w 1925725"/>
              <a:gd name="connsiteY457" fmla="*/ 1098384 h 3525891"/>
              <a:gd name="connsiteX458" fmla="*/ 853863 w 1925725"/>
              <a:gd name="connsiteY458" fmla="*/ 1087396 h 3525891"/>
              <a:gd name="connsiteX459" fmla="*/ 898571 w 1925725"/>
              <a:gd name="connsiteY459" fmla="*/ 1090048 h 3525891"/>
              <a:gd name="connsiteX460" fmla="*/ 904633 w 1925725"/>
              <a:gd name="connsiteY460" fmla="*/ 1053297 h 3525891"/>
              <a:gd name="connsiteX461" fmla="*/ 909180 w 1925725"/>
              <a:gd name="connsiteY461" fmla="*/ 1052918 h 3525891"/>
              <a:gd name="connsiteX462" fmla="*/ 925472 w 1925725"/>
              <a:gd name="connsiteY462" fmla="*/ 1079061 h 3525891"/>
              <a:gd name="connsiteX463" fmla="*/ 972832 w 1925725"/>
              <a:gd name="connsiteY463" fmla="*/ 1056328 h 3525891"/>
              <a:gd name="connsiteX464" fmla="*/ 967149 w 1925725"/>
              <a:gd name="connsiteY464" fmla="*/ 1014650 h 3525891"/>
              <a:gd name="connsiteX465" fmla="*/ 988367 w 1925725"/>
              <a:gd name="connsiteY465" fmla="*/ 1041930 h 3525891"/>
              <a:gd name="connsiteX466" fmla="*/ 997081 w 1925725"/>
              <a:gd name="connsiteY466" fmla="*/ 1031700 h 3525891"/>
              <a:gd name="connsiteX467" fmla="*/ 984199 w 1925725"/>
              <a:gd name="connsiteY467" fmla="*/ 987750 h 3525891"/>
              <a:gd name="connsiteX468" fmla="*/ 1010342 w 1925725"/>
              <a:gd name="connsiteY468" fmla="*/ 1014272 h 3525891"/>
              <a:gd name="connsiteX469" fmla="*/ 1019056 w 1925725"/>
              <a:gd name="connsiteY469" fmla="*/ 1004042 h 3525891"/>
              <a:gd name="connsiteX470" fmla="*/ 1012236 w 1925725"/>
              <a:gd name="connsiteY470" fmla="*/ 915004 h 3525891"/>
              <a:gd name="connsiteX471" fmla="*/ 1043305 w 1925725"/>
              <a:gd name="connsiteY471" fmla="*/ 969184 h 3525891"/>
              <a:gd name="connsiteX472" fmla="*/ 1049367 w 1925725"/>
              <a:gd name="connsiteY472" fmla="*/ 948725 h 3525891"/>
              <a:gd name="connsiteX473" fmla="*/ 1060354 w 1925725"/>
              <a:gd name="connsiteY473" fmla="*/ 924097 h 3525891"/>
              <a:gd name="connsiteX474" fmla="*/ 1084603 w 1925725"/>
              <a:gd name="connsiteY474" fmla="*/ 908184 h 3525891"/>
              <a:gd name="connsiteX475" fmla="*/ 1058460 w 1925725"/>
              <a:gd name="connsiteY475" fmla="*/ 959712 h 3525891"/>
              <a:gd name="connsiteX476" fmla="*/ 1053156 w 1925725"/>
              <a:gd name="connsiteY476" fmla="*/ 963501 h 3525891"/>
              <a:gd name="connsiteX477" fmla="*/ 993292 w 1925725"/>
              <a:gd name="connsiteY477" fmla="*/ 1052160 h 3525891"/>
              <a:gd name="connsiteX478" fmla="*/ 1020572 w 1925725"/>
              <a:gd name="connsiteY478" fmla="*/ 1032837 h 3525891"/>
              <a:gd name="connsiteX479" fmla="*/ 1043684 w 1925725"/>
              <a:gd name="connsiteY479" fmla="*/ 1024880 h 3525891"/>
              <a:gd name="connsiteX480" fmla="*/ 1091044 w 1925725"/>
              <a:gd name="connsiteY480" fmla="*/ 1047992 h 3525891"/>
              <a:gd name="connsiteX481" fmla="*/ 1015646 w 1925725"/>
              <a:gd name="connsiteY481" fmla="*/ 1049508 h 3525891"/>
              <a:gd name="connsiteX482" fmla="*/ 1000112 w 1925725"/>
              <a:gd name="connsiteY482" fmla="*/ 1093837 h 3525891"/>
              <a:gd name="connsiteX483" fmla="*/ 1009584 w 1925725"/>
              <a:gd name="connsiteY483" fmla="*/ 1097626 h 3525891"/>
              <a:gd name="connsiteX484" fmla="*/ 1141814 w 1925725"/>
              <a:gd name="connsiteY484" fmla="*/ 1063526 h 3525891"/>
              <a:gd name="connsiteX485" fmla="*/ 1155833 w 1925725"/>
              <a:gd name="connsiteY485" fmla="*/ 1042309 h 3525891"/>
              <a:gd name="connsiteX486" fmla="*/ 1174020 w 1925725"/>
              <a:gd name="connsiteY486" fmla="*/ 1011619 h 3525891"/>
              <a:gd name="connsiteX487" fmla="*/ 1177808 w 1925725"/>
              <a:gd name="connsiteY487" fmla="*/ 1043067 h 3525891"/>
              <a:gd name="connsiteX488" fmla="*/ 1199405 w 1925725"/>
              <a:gd name="connsiteY488" fmla="*/ 1049129 h 3525891"/>
              <a:gd name="connsiteX489" fmla="*/ 1179703 w 1925725"/>
              <a:gd name="connsiteY489" fmla="*/ 1067694 h 3525891"/>
              <a:gd name="connsiteX490" fmla="*/ 1204330 w 1925725"/>
              <a:gd name="connsiteY490" fmla="*/ 1065800 h 3525891"/>
              <a:gd name="connsiteX491" fmla="*/ 1299051 w 1925725"/>
              <a:gd name="connsiteY491" fmla="*/ 1013135 h 3525891"/>
              <a:gd name="connsiteX492" fmla="*/ 1310418 w 1925725"/>
              <a:gd name="connsiteY492" fmla="*/ 980930 h 3525891"/>
              <a:gd name="connsiteX493" fmla="*/ 1246386 w 1925725"/>
              <a:gd name="connsiteY493" fmla="*/ 953650 h 3525891"/>
              <a:gd name="connsiteX494" fmla="*/ 1307008 w 1925725"/>
              <a:gd name="connsiteY494" fmla="*/ 943420 h 3525891"/>
              <a:gd name="connsiteX495" fmla="*/ 1297915 w 1925725"/>
              <a:gd name="connsiteY495" fmla="*/ 906669 h 3525891"/>
              <a:gd name="connsiteX496" fmla="*/ 1249038 w 1925725"/>
              <a:gd name="connsiteY496" fmla="*/ 915762 h 3525891"/>
              <a:gd name="connsiteX497" fmla="*/ 1202815 w 1925725"/>
              <a:gd name="connsiteY497" fmla="*/ 875600 h 3525891"/>
              <a:gd name="connsiteX498" fmla="*/ 1274424 w 1925725"/>
              <a:gd name="connsiteY498" fmla="*/ 860824 h 3525891"/>
              <a:gd name="connsiteX499" fmla="*/ 1255101 w 1925725"/>
              <a:gd name="connsiteY499" fmla="*/ 840364 h 3525891"/>
              <a:gd name="connsiteX500" fmla="*/ 1238809 w 1925725"/>
              <a:gd name="connsiteY500" fmla="*/ 815358 h 3525891"/>
              <a:gd name="connsiteX501" fmla="*/ 1238809 w 1925725"/>
              <a:gd name="connsiteY501" fmla="*/ 797550 h 3525891"/>
              <a:gd name="connsiteX502" fmla="*/ 1269498 w 1925725"/>
              <a:gd name="connsiteY502" fmla="*/ 832786 h 3525891"/>
              <a:gd name="connsiteX503" fmla="*/ 1272150 w 1925725"/>
              <a:gd name="connsiteY503" fmla="*/ 842637 h 3525891"/>
              <a:gd name="connsiteX504" fmla="*/ 1296399 w 1925725"/>
              <a:gd name="connsiteY504" fmla="*/ 872948 h 3525891"/>
              <a:gd name="connsiteX505" fmla="*/ 1306250 w 1925725"/>
              <a:gd name="connsiteY505" fmla="*/ 879768 h 3525891"/>
              <a:gd name="connsiteX506" fmla="*/ 1304734 w 1925725"/>
              <a:gd name="connsiteY506" fmla="*/ 869159 h 3525891"/>
              <a:gd name="connsiteX507" fmla="*/ 1296399 w 1925725"/>
              <a:gd name="connsiteY507" fmla="*/ 828997 h 3525891"/>
              <a:gd name="connsiteX508" fmla="*/ 1318374 w 1925725"/>
              <a:gd name="connsiteY508" fmla="*/ 847184 h 3525891"/>
              <a:gd name="connsiteX509" fmla="*/ 1327846 w 1925725"/>
              <a:gd name="connsiteY509" fmla="*/ 804749 h 3525891"/>
              <a:gd name="connsiteX510" fmla="*/ 1335803 w 1925725"/>
              <a:gd name="connsiteY510" fmla="*/ 782774 h 3525891"/>
              <a:gd name="connsiteX511" fmla="*/ 1376343 w 1925725"/>
              <a:gd name="connsiteY511" fmla="*/ 755115 h 3525891"/>
              <a:gd name="connsiteX512" fmla="*/ 1336182 w 1925725"/>
              <a:gd name="connsiteY512" fmla="*/ 819904 h 3525891"/>
              <a:gd name="connsiteX513" fmla="*/ 1330877 w 1925725"/>
              <a:gd name="connsiteY513" fmla="*/ 834681 h 3525891"/>
              <a:gd name="connsiteX514" fmla="*/ 1361567 w 1925725"/>
              <a:gd name="connsiteY514" fmla="*/ 836196 h 3525891"/>
              <a:gd name="connsiteX515" fmla="*/ 1324058 w 1925725"/>
              <a:gd name="connsiteY515" fmla="*/ 855898 h 3525891"/>
              <a:gd name="connsiteX516" fmla="*/ 1313070 w 1925725"/>
              <a:gd name="connsiteY516" fmla="*/ 911215 h 3525891"/>
              <a:gd name="connsiteX517" fmla="*/ 1372176 w 1925725"/>
              <a:gd name="connsiteY517" fmla="*/ 888482 h 3525891"/>
              <a:gd name="connsiteX518" fmla="*/ 1318374 w 1925725"/>
              <a:gd name="connsiteY518" fmla="*/ 943799 h 3525891"/>
              <a:gd name="connsiteX519" fmla="*/ 1322542 w 1925725"/>
              <a:gd name="connsiteY519" fmla="*/ 993054 h 3525891"/>
              <a:gd name="connsiteX520" fmla="*/ 1327089 w 1925725"/>
              <a:gd name="connsiteY520" fmla="*/ 992296 h 3525891"/>
              <a:gd name="connsiteX521" fmla="*/ 1490009 w 1925725"/>
              <a:gd name="connsiteY521" fmla="*/ 803991 h 3525891"/>
              <a:gd name="connsiteX522" fmla="*/ 1490766 w 1925725"/>
              <a:gd name="connsiteY522" fmla="*/ 787699 h 3525891"/>
              <a:gd name="connsiteX523" fmla="*/ 1442269 w 1925725"/>
              <a:gd name="connsiteY523" fmla="*/ 677823 h 3525891"/>
              <a:gd name="connsiteX524" fmla="*/ 1433934 w 1925725"/>
              <a:gd name="connsiteY524" fmla="*/ 665320 h 3525891"/>
              <a:gd name="connsiteX525" fmla="*/ 1421809 w 1925725"/>
              <a:gd name="connsiteY525" fmla="*/ 684643 h 3525891"/>
              <a:gd name="connsiteX526" fmla="*/ 1404002 w 1925725"/>
              <a:gd name="connsiteY526" fmla="*/ 696388 h 3525891"/>
              <a:gd name="connsiteX527" fmla="*/ 1400971 w 1925725"/>
              <a:gd name="connsiteY527" fmla="*/ 694494 h 3525891"/>
              <a:gd name="connsiteX528" fmla="*/ 1405896 w 1925725"/>
              <a:gd name="connsiteY528" fmla="*/ 666835 h 3525891"/>
              <a:gd name="connsiteX529" fmla="*/ 1391499 w 1925725"/>
              <a:gd name="connsiteY529" fmla="*/ 672140 h 3525891"/>
              <a:gd name="connsiteX530" fmla="*/ 1343759 w 1925725"/>
              <a:gd name="connsiteY530" fmla="*/ 695252 h 3525891"/>
              <a:gd name="connsiteX531" fmla="*/ 1360430 w 1925725"/>
              <a:gd name="connsiteY531" fmla="*/ 658879 h 3525891"/>
              <a:gd name="connsiteX532" fmla="*/ 1319890 w 1925725"/>
              <a:gd name="connsiteY532" fmla="*/ 638419 h 3525891"/>
              <a:gd name="connsiteX533" fmla="*/ 1275182 w 1925725"/>
              <a:gd name="connsiteY533" fmla="*/ 627431 h 3525891"/>
              <a:gd name="connsiteX534" fmla="*/ 1258889 w 1925725"/>
              <a:gd name="connsiteY534" fmla="*/ 566431 h 3525891"/>
              <a:gd name="connsiteX535" fmla="*/ 1324436 w 1925725"/>
              <a:gd name="connsiteY535" fmla="*/ 599394 h 3525891"/>
              <a:gd name="connsiteX536" fmla="*/ 1329741 w 1925725"/>
              <a:gd name="connsiteY536" fmla="*/ 629326 h 3525891"/>
              <a:gd name="connsiteX537" fmla="*/ 1324815 w 1925725"/>
              <a:gd name="connsiteY537" fmla="*/ 631220 h 3525891"/>
              <a:gd name="connsiteX538" fmla="*/ 1341107 w 1925725"/>
              <a:gd name="connsiteY538" fmla="*/ 640313 h 3525891"/>
              <a:gd name="connsiteX539" fmla="*/ 1343759 w 1925725"/>
              <a:gd name="connsiteY539" fmla="*/ 615686 h 3525891"/>
              <a:gd name="connsiteX540" fmla="*/ 1347927 w 1925725"/>
              <a:gd name="connsiteY540" fmla="*/ 613792 h 3525891"/>
              <a:gd name="connsiteX541" fmla="*/ 1370281 w 1925725"/>
              <a:gd name="connsiteY541" fmla="*/ 643723 h 3525891"/>
              <a:gd name="connsiteX542" fmla="*/ 1367250 w 1925725"/>
              <a:gd name="connsiteY542" fmla="*/ 647133 h 3525891"/>
              <a:gd name="connsiteX543" fmla="*/ 1385437 w 1925725"/>
              <a:gd name="connsiteY543" fmla="*/ 648649 h 3525891"/>
              <a:gd name="connsiteX544" fmla="*/ 1378996 w 1925725"/>
              <a:gd name="connsiteY544" fmla="*/ 617959 h 3525891"/>
              <a:gd name="connsiteX545" fmla="*/ 1417263 w 1925725"/>
              <a:gd name="connsiteY545" fmla="*/ 649407 h 3525891"/>
              <a:gd name="connsiteX546" fmla="*/ 1431282 w 1925725"/>
              <a:gd name="connsiteY546" fmla="*/ 648649 h 3525891"/>
              <a:gd name="connsiteX547" fmla="*/ 1415747 w 1925725"/>
              <a:gd name="connsiteY547" fmla="*/ 600909 h 3525891"/>
              <a:gd name="connsiteX548" fmla="*/ 1346791 w 1925725"/>
              <a:gd name="connsiteY548" fmla="*/ 581208 h 3525891"/>
              <a:gd name="connsiteX549" fmla="*/ 1396045 w 1925725"/>
              <a:gd name="connsiteY549" fmla="*/ 568326 h 3525891"/>
              <a:gd name="connsiteX550" fmla="*/ 1384679 w 1925725"/>
              <a:gd name="connsiteY550" fmla="*/ 554686 h 3525891"/>
              <a:gd name="connsiteX551" fmla="*/ 1288442 w 1925725"/>
              <a:gd name="connsiteY551" fmla="*/ 535742 h 3525891"/>
              <a:gd name="connsiteX552" fmla="*/ 1313828 w 1925725"/>
              <a:gd name="connsiteY552" fmla="*/ 525891 h 3525891"/>
              <a:gd name="connsiteX553" fmla="*/ 1341486 w 1925725"/>
              <a:gd name="connsiteY553" fmla="*/ 518692 h 3525891"/>
              <a:gd name="connsiteX554" fmla="*/ 1305871 w 1925725"/>
              <a:gd name="connsiteY554" fmla="*/ 508083 h 3525891"/>
              <a:gd name="connsiteX555" fmla="*/ 1283138 w 1925725"/>
              <a:gd name="connsiteY555" fmla="*/ 500126 h 3525891"/>
              <a:gd name="connsiteX556" fmla="*/ 1261163 w 1925725"/>
              <a:gd name="connsiteY556" fmla="*/ 457691 h 3525891"/>
              <a:gd name="connsiteX557" fmla="*/ 1316859 w 1925725"/>
              <a:gd name="connsiteY557" fmla="*/ 478909 h 3525891"/>
              <a:gd name="connsiteX558" fmla="*/ 1332393 w 1925725"/>
              <a:gd name="connsiteY558" fmla="*/ 414499 h 3525891"/>
              <a:gd name="connsiteX559" fmla="*/ 1373312 w 1925725"/>
              <a:gd name="connsiteY559" fmla="*/ 472847 h 3525891"/>
              <a:gd name="connsiteX560" fmla="*/ 1354368 w 1925725"/>
              <a:gd name="connsiteY560" fmla="*/ 514145 h 3525891"/>
              <a:gd name="connsiteX561" fmla="*/ 1385437 w 1925725"/>
              <a:gd name="connsiteY561" fmla="*/ 537257 h 3525891"/>
              <a:gd name="connsiteX562" fmla="*/ 1406654 w 1925725"/>
              <a:gd name="connsiteY562" fmla="*/ 489139 h 3525891"/>
              <a:gd name="connsiteX563" fmla="*/ 1415369 w 1925725"/>
              <a:gd name="connsiteY563" fmla="*/ 568704 h 3525891"/>
              <a:gd name="connsiteX564" fmla="*/ 1424841 w 1925725"/>
              <a:gd name="connsiteY564" fmla="*/ 587649 h 3525891"/>
              <a:gd name="connsiteX565" fmla="*/ 1457803 w 1925725"/>
              <a:gd name="connsiteY565" fmla="*/ 550897 h 3525891"/>
              <a:gd name="connsiteX566" fmla="*/ 1439996 w 1925725"/>
              <a:gd name="connsiteY566" fmla="*/ 630841 h 3525891"/>
              <a:gd name="connsiteX567" fmla="*/ 1504027 w 1925725"/>
              <a:gd name="connsiteY567" fmla="*/ 771407 h 3525891"/>
              <a:gd name="connsiteX568" fmla="*/ 1528276 w 1925725"/>
              <a:gd name="connsiteY568" fmla="*/ 551655 h 3525891"/>
              <a:gd name="connsiteX569" fmla="*/ 1445300 w 1925725"/>
              <a:gd name="connsiteY569" fmla="*/ 492549 h 3525891"/>
              <a:gd name="connsiteX570" fmla="*/ 1531307 w 1925725"/>
              <a:gd name="connsiteY570" fmla="*/ 514903 h 3525891"/>
              <a:gd name="connsiteX571" fmla="*/ 1533580 w 1925725"/>
              <a:gd name="connsiteY571" fmla="*/ 502400 h 3525891"/>
              <a:gd name="connsiteX572" fmla="*/ 1493418 w 1925725"/>
              <a:gd name="connsiteY572" fmla="*/ 437990 h 3525891"/>
              <a:gd name="connsiteX573" fmla="*/ 1509332 w 1925725"/>
              <a:gd name="connsiteY573" fmla="*/ 442915 h 3525891"/>
              <a:gd name="connsiteX574" fmla="*/ 1482431 w 1925725"/>
              <a:gd name="connsiteY574" fmla="*/ 364486 h 3525891"/>
              <a:gd name="connsiteX575" fmla="*/ 1548736 w 1925725"/>
              <a:gd name="connsiteY575" fmla="*/ 408437 h 3525891"/>
              <a:gd name="connsiteX576" fmla="*/ 1559723 w 1925725"/>
              <a:gd name="connsiteY576" fmla="*/ 384567 h 3525891"/>
              <a:gd name="connsiteX577" fmla="*/ 1519183 w 1925725"/>
              <a:gd name="connsiteY577" fmla="*/ 336828 h 3525891"/>
              <a:gd name="connsiteX578" fmla="*/ 1529412 w 1925725"/>
              <a:gd name="connsiteY578" fmla="*/ 273933 h 3525891"/>
              <a:gd name="connsiteX579" fmla="*/ 1581698 w 1925725"/>
              <a:gd name="connsiteY579" fmla="*/ 374337 h 3525891"/>
              <a:gd name="connsiteX580" fmla="*/ 1607084 w 1925725"/>
              <a:gd name="connsiteY580" fmla="*/ 364107 h 3525891"/>
              <a:gd name="connsiteX581" fmla="*/ 1551767 w 1925725"/>
              <a:gd name="connsiteY581" fmla="*/ 449356 h 3525891"/>
              <a:gd name="connsiteX582" fmla="*/ 1540400 w 1925725"/>
              <a:gd name="connsiteY582" fmla="*/ 589543 h 3525891"/>
              <a:gd name="connsiteX583" fmla="*/ 1544189 w 1925725"/>
              <a:gd name="connsiteY583" fmla="*/ 592195 h 3525891"/>
              <a:gd name="connsiteX584" fmla="*/ 1572984 w 1925725"/>
              <a:gd name="connsiteY584" fmla="*/ 566431 h 3525891"/>
              <a:gd name="connsiteX585" fmla="*/ 1566164 w 1925725"/>
              <a:gd name="connsiteY585" fmla="*/ 481561 h 3525891"/>
              <a:gd name="connsiteX586" fmla="*/ 1596475 w 1925725"/>
              <a:gd name="connsiteY586" fmla="*/ 525512 h 3525891"/>
              <a:gd name="connsiteX587" fmla="*/ 1618450 w 1925725"/>
              <a:gd name="connsiteY587" fmla="*/ 505810 h 3525891"/>
              <a:gd name="connsiteX588" fmla="*/ 1602916 w 1925725"/>
              <a:gd name="connsiteY588" fmla="*/ 467164 h 3525891"/>
              <a:gd name="connsiteX589" fmla="*/ 1636637 w 1925725"/>
              <a:gd name="connsiteY589" fmla="*/ 408437 h 3525891"/>
              <a:gd name="connsiteX590" fmla="*/ 1654444 w 1925725"/>
              <a:gd name="connsiteY590" fmla="*/ 457313 h 3525891"/>
              <a:gd name="connsiteX591" fmla="*/ 1694985 w 1925725"/>
              <a:gd name="connsiteY591" fmla="*/ 439884 h 3525891"/>
              <a:gd name="connsiteX592" fmla="*/ 1677177 w 1925725"/>
              <a:gd name="connsiteY592" fmla="*/ 491412 h 3525891"/>
              <a:gd name="connsiteX593" fmla="*/ 1658233 w 1925725"/>
              <a:gd name="connsiteY593" fmla="*/ 500505 h 3525891"/>
              <a:gd name="connsiteX594" fmla="*/ 1640047 w 1925725"/>
              <a:gd name="connsiteY594" fmla="*/ 507325 h 3525891"/>
              <a:gd name="connsiteX595" fmla="*/ 1695364 w 1925725"/>
              <a:gd name="connsiteY595" fmla="*/ 522859 h 3525891"/>
              <a:gd name="connsiteX596" fmla="*/ 1598748 w 1925725"/>
              <a:gd name="connsiteY596" fmla="*/ 546350 h 3525891"/>
              <a:gd name="connsiteX597" fmla="*/ 1582456 w 1925725"/>
              <a:gd name="connsiteY597" fmla="*/ 567947 h 3525891"/>
              <a:gd name="connsiteX598" fmla="*/ 1618071 w 1925725"/>
              <a:gd name="connsiteY598" fmla="*/ 586512 h 3525891"/>
              <a:gd name="connsiteX599" fmla="*/ 1564270 w 1925725"/>
              <a:gd name="connsiteY599" fmla="*/ 592574 h 3525891"/>
              <a:gd name="connsiteX600" fmla="*/ 1546841 w 1925725"/>
              <a:gd name="connsiteY600" fmla="*/ 660394 h 3525891"/>
              <a:gd name="connsiteX601" fmla="*/ 1557450 w 1925725"/>
              <a:gd name="connsiteY601" fmla="*/ 656227 h 3525891"/>
              <a:gd name="connsiteX602" fmla="*/ 1630574 w 1925725"/>
              <a:gd name="connsiteY602" fmla="*/ 620233 h 3525891"/>
              <a:gd name="connsiteX603" fmla="*/ 1694227 w 1925725"/>
              <a:gd name="connsiteY603" fmla="*/ 557717 h 3525891"/>
              <a:gd name="connsiteX604" fmla="*/ 1746134 w 1925725"/>
              <a:gd name="connsiteY604" fmla="*/ 455418 h 3525891"/>
              <a:gd name="connsiteX605" fmla="*/ 1748786 w 1925725"/>
              <a:gd name="connsiteY605" fmla="*/ 445188 h 3525891"/>
              <a:gd name="connsiteX606" fmla="*/ 1743103 w 1925725"/>
              <a:gd name="connsiteY606" fmla="*/ 407300 h 3525891"/>
              <a:gd name="connsiteX607" fmla="*/ 1690817 w 1925725"/>
              <a:gd name="connsiteY607" fmla="*/ 367517 h 3525891"/>
              <a:gd name="connsiteX608" fmla="*/ 1738556 w 1925725"/>
              <a:gd name="connsiteY608" fmla="*/ 374716 h 3525891"/>
              <a:gd name="connsiteX609" fmla="*/ 1736662 w 1925725"/>
              <a:gd name="connsiteY609" fmla="*/ 361834 h 3525891"/>
              <a:gd name="connsiteX610" fmla="*/ 1713171 w 1925725"/>
              <a:gd name="connsiteY610" fmla="*/ 364865 h 3525891"/>
              <a:gd name="connsiteX611" fmla="*/ 1692332 w 1925725"/>
              <a:gd name="connsiteY611" fmla="*/ 352741 h 3525891"/>
              <a:gd name="connsiteX612" fmla="*/ 1673388 w 1925725"/>
              <a:gd name="connsiteY612" fmla="*/ 281132 h 3525891"/>
              <a:gd name="connsiteX613" fmla="*/ 1732494 w 1925725"/>
              <a:gd name="connsiteY613" fmla="*/ 315989 h 3525891"/>
              <a:gd name="connsiteX614" fmla="*/ 1721885 w 1925725"/>
              <a:gd name="connsiteY614" fmla="*/ 298560 h 3525891"/>
              <a:gd name="connsiteX615" fmla="*/ 1687028 w 1925725"/>
              <a:gd name="connsiteY615" fmla="*/ 269007 h 3525891"/>
              <a:gd name="connsiteX616" fmla="*/ 1676419 w 1925725"/>
              <a:gd name="connsiteY616" fmla="*/ 259156 h 3525891"/>
              <a:gd name="connsiteX617" fmla="*/ 1672252 w 1925725"/>
              <a:gd name="connsiteY617" fmla="*/ 204218 h 3525891"/>
              <a:gd name="connsiteX618" fmla="*/ 1707109 w 1925725"/>
              <a:gd name="connsiteY618" fmla="*/ 268629 h 3525891"/>
              <a:gd name="connsiteX619" fmla="*/ 1729084 w 1925725"/>
              <a:gd name="connsiteY619" fmla="*/ 288709 h 3525891"/>
              <a:gd name="connsiteX620" fmla="*/ 1733252 w 1925725"/>
              <a:gd name="connsiteY620" fmla="*/ 234529 h 3525891"/>
              <a:gd name="connsiteX621" fmla="*/ 1730979 w 1925725"/>
              <a:gd name="connsiteY621" fmla="*/ 228467 h 3525891"/>
              <a:gd name="connsiteX622" fmla="*/ 1730600 w 1925725"/>
              <a:gd name="connsiteY622" fmla="*/ 192852 h 3525891"/>
              <a:gd name="connsiteX623" fmla="*/ 1757879 w 1925725"/>
              <a:gd name="connsiteY623" fmla="*/ 161404 h 3525891"/>
              <a:gd name="connsiteX624" fmla="*/ 1763942 w 1925725"/>
              <a:gd name="connsiteY624" fmla="*/ 163678 h 3525891"/>
              <a:gd name="connsiteX625" fmla="*/ 1763184 w 1925725"/>
              <a:gd name="connsiteY625" fmla="*/ 211038 h 3525891"/>
              <a:gd name="connsiteX626" fmla="*/ 1746134 w 1925725"/>
              <a:gd name="connsiteY626" fmla="*/ 230740 h 3525891"/>
              <a:gd name="connsiteX627" fmla="*/ 1735904 w 1925725"/>
              <a:gd name="connsiteY627" fmla="*/ 240212 h 3525891"/>
              <a:gd name="connsiteX628" fmla="*/ 1782507 w 1925725"/>
              <a:gd name="connsiteY628" fmla="*/ 234529 h 3525891"/>
              <a:gd name="connsiteX629" fmla="*/ 1736662 w 1925725"/>
              <a:gd name="connsiteY629" fmla="*/ 265219 h 3525891"/>
              <a:gd name="connsiteX630" fmla="*/ 1736662 w 1925725"/>
              <a:gd name="connsiteY630" fmla="*/ 294014 h 3525891"/>
              <a:gd name="connsiteX631" fmla="*/ 1770761 w 1925725"/>
              <a:gd name="connsiteY631" fmla="*/ 273175 h 3525891"/>
              <a:gd name="connsiteX632" fmla="*/ 1810923 w 1925725"/>
              <a:gd name="connsiteY632" fmla="*/ 263703 h 3525891"/>
              <a:gd name="connsiteX633" fmla="*/ 1807513 w 1925725"/>
              <a:gd name="connsiteY633" fmla="*/ 277343 h 3525891"/>
              <a:gd name="connsiteX634" fmla="*/ 1812060 w 1925725"/>
              <a:gd name="connsiteY634" fmla="*/ 340238 h 3525891"/>
              <a:gd name="connsiteX635" fmla="*/ 1826457 w 1925725"/>
              <a:gd name="connsiteY635" fmla="*/ 309548 h 3525891"/>
              <a:gd name="connsiteX636" fmla="*/ 1837824 w 1925725"/>
              <a:gd name="connsiteY636" fmla="*/ 287573 h 3525891"/>
              <a:gd name="connsiteX637" fmla="*/ 1876470 w 1925725"/>
              <a:gd name="connsiteY637" fmla="*/ 265597 h 3525891"/>
              <a:gd name="connsiteX638" fmla="*/ 1881774 w 1925725"/>
              <a:gd name="connsiteY638" fmla="*/ 270144 h 3525891"/>
              <a:gd name="connsiteX639" fmla="*/ 1865861 w 1925725"/>
              <a:gd name="connsiteY639" fmla="*/ 312958 h 3525891"/>
              <a:gd name="connsiteX640" fmla="*/ 1828731 w 1925725"/>
              <a:gd name="connsiteY640" fmla="*/ 328871 h 3525891"/>
              <a:gd name="connsiteX641" fmla="*/ 1871166 w 1925725"/>
              <a:gd name="connsiteY641" fmla="*/ 345542 h 3525891"/>
              <a:gd name="connsiteX642" fmla="*/ 1812818 w 1925725"/>
              <a:gd name="connsiteY642" fmla="*/ 347436 h 3525891"/>
              <a:gd name="connsiteX643" fmla="*/ 1764699 w 1925725"/>
              <a:gd name="connsiteY643" fmla="*/ 443294 h 3525891"/>
              <a:gd name="connsiteX644" fmla="*/ 1790084 w 1925725"/>
              <a:gd name="connsiteY644" fmla="*/ 411089 h 3525891"/>
              <a:gd name="connsiteX645" fmla="*/ 1795010 w 1925725"/>
              <a:gd name="connsiteY645" fmla="*/ 412225 h 3525891"/>
              <a:gd name="connsiteX646" fmla="*/ 1804103 w 1925725"/>
              <a:gd name="connsiteY646" fmla="*/ 464132 h 3525891"/>
              <a:gd name="connsiteX647" fmla="*/ 1827973 w 1925725"/>
              <a:gd name="connsiteY647" fmla="*/ 437611 h 3525891"/>
              <a:gd name="connsiteX648" fmla="*/ 1829488 w 1925725"/>
              <a:gd name="connsiteY648" fmla="*/ 432685 h 3525891"/>
              <a:gd name="connsiteX649" fmla="*/ 1829867 w 1925725"/>
              <a:gd name="connsiteY649" fmla="*/ 404269 h 3525891"/>
              <a:gd name="connsiteX650" fmla="*/ 1856389 w 1925725"/>
              <a:gd name="connsiteY650" fmla="*/ 375095 h 3525891"/>
              <a:gd name="connsiteX651" fmla="*/ 1838582 w 1925725"/>
              <a:gd name="connsiteY651" fmla="*/ 439126 h 3525891"/>
              <a:gd name="connsiteX652" fmla="*/ 1860557 w 1925725"/>
              <a:gd name="connsiteY652" fmla="*/ 442157 h 3525891"/>
              <a:gd name="connsiteX653" fmla="*/ 1811681 w 1925725"/>
              <a:gd name="connsiteY653" fmla="*/ 467164 h 3525891"/>
              <a:gd name="connsiteX654" fmla="*/ 1788569 w 1925725"/>
              <a:gd name="connsiteY654" fmla="*/ 491791 h 3525891"/>
              <a:gd name="connsiteX655" fmla="*/ 1801072 w 1925725"/>
              <a:gd name="connsiteY655" fmla="*/ 497095 h 3525891"/>
              <a:gd name="connsiteX656" fmla="*/ 1868892 w 1925725"/>
              <a:gd name="connsiteY656" fmla="*/ 479667 h 3525891"/>
              <a:gd name="connsiteX657" fmla="*/ 1874197 w 1925725"/>
              <a:gd name="connsiteY657" fmla="*/ 469816 h 3525891"/>
              <a:gd name="connsiteX658" fmla="*/ 1890489 w 1925725"/>
              <a:gd name="connsiteY658" fmla="*/ 434958 h 3525891"/>
              <a:gd name="connsiteX659" fmla="*/ 1925725 w 1925725"/>
              <a:gd name="connsiteY659" fmla="*/ 422076 h 3525891"/>
              <a:gd name="connsiteX660" fmla="*/ 1925725 w 1925725"/>
              <a:gd name="connsiteY660" fmla="*/ 435716 h 3525891"/>
              <a:gd name="connsiteX661" fmla="*/ 1916253 w 1925725"/>
              <a:gd name="connsiteY661" fmla="*/ 464132 h 3525891"/>
              <a:gd name="connsiteX662" fmla="*/ 1888594 w 1925725"/>
              <a:gd name="connsiteY662" fmla="*/ 483456 h 3525891"/>
              <a:gd name="connsiteX663" fmla="*/ 1870029 w 1925725"/>
              <a:gd name="connsiteY663" fmla="*/ 490275 h 3525891"/>
              <a:gd name="connsiteX664" fmla="*/ 1900340 w 1925725"/>
              <a:gd name="connsiteY664" fmla="*/ 509599 h 3525891"/>
              <a:gd name="connsiteX665" fmla="*/ 1866240 w 1925725"/>
              <a:gd name="connsiteY665" fmla="*/ 519449 h 3525891"/>
              <a:gd name="connsiteX666" fmla="*/ 1845780 w 1925725"/>
              <a:gd name="connsiteY666" fmla="*/ 511493 h 3525891"/>
              <a:gd name="connsiteX667" fmla="*/ 1835172 w 1925725"/>
              <a:gd name="connsiteY667" fmla="*/ 505052 h 3525891"/>
              <a:gd name="connsiteX668" fmla="*/ 1859799 w 1925725"/>
              <a:gd name="connsiteY668" fmla="*/ 553170 h 3525891"/>
              <a:gd name="connsiteX669" fmla="*/ 1800693 w 1925725"/>
              <a:gd name="connsiteY669" fmla="*/ 513766 h 3525891"/>
              <a:gd name="connsiteX670" fmla="*/ 1754848 w 1925725"/>
              <a:gd name="connsiteY670" fmla="*/ 517555 h 3525891"/>
              <a:gd name="connsiteX671" fmla="*/ 1700668 w 1925725"/>
              <a:gd name="connsiteY671" fmla="*/ 585375 h 3525891"/>
              <a:gd name="connsiteX672" fmla="*/ 1646109 w 1925725"/>
              <a:gd name="connsiteY672" fmla="*/ 638419 h 3525891"/>
              <a:gd name="connsiteX673" fmla="*/ 1567680 w 1925725"/>
              <a:gd name="connsiteY673" fmla="*/ 678581 h 3525891"/>
              <a:gd name="connsiteX674" fmla="*/ 1545704 w 1925725"/>
              <a:gd name="connsiteY674" fmla="*/ 712680 h 3525891"/>
              <a:gd name="connsiteX675" fmla="*/ 1484704 w 1925725"/>
              <a:gd name="connsiteY675" fmla="*/ 862718 h 3525891"/>
              <a:gd name="connsiteX676" fmla="*/ 1472959 w 1925725"/>
              <a:gd name="connsiteY676" fmla="*/ 879768 h 3525891"/>
              <a:gd name="connsiteX677" fmla="*/ 1470685 w 1925725"/>
              <a:gd name="connsiteY677" fmla="*/ 886588 h 3525891"/>
              <a:gd name="connsiteX678" fmla="*/ 1508953 w 1925725"/>
              <a:gd name="connsiteY678" fmla="*/ 878252 h 3525891"/>
              <a:gd name="connsiteX679" fmla="*/ 1643078 w 1925725"/>
              <a:gd name="connsiteY679" fmla="*/ 781637 h 3525891"/>
              <a:gd name="connsiteX680" fmla="*/ 1614661 w 1925725"/>
              <a:gd name="connsiteY680" fmla="*/ 756252 h 3525891"/>
              <a:gd name="connsiteX681" fmla="*/ 1617313 w 1925725"/>
              <a:gd name="connsiteY681" fmla="*/ 696009 h 3525891"/>
              <a:gd name="connsiteX682" fmla="*/ 1664295 w 1925725"/>
              <a:gd name="connsiteY682" fmla="*/ 753600 h 3525891"/>
              <a:gd name="connsiteX683" fmla="*/ 1676419 w 1925725"/>
              <a:gd name="connsiteY683" fmla="*/ 733898 h 3525891"/>
              <a:gd name="connsiteX684" fmla="*/ 1651413 w 1925725"/>
              <a:gd name="connsiteY684" fmla="*/ 709649 h 3525891"/>
              <a:gd name="connsiteX685" fmla="*/ 1651792 w 1925725"/>
              <a:gd name="connsiteY685" fmla="*/ 656984 h 3525891"/>
              <a:gd name="connsiteX686" fmla="*/ 1692332 w 1925725"/>
              <a:gd name="connsiteY686" fmla="*/ 697525 h 3525891"/>
              <a:gd name="connsiteX687" fmla="*/ 1699152 w 1925725"/>
              <a:gd name="connsiteY687" fmla="*/ 664562 h 3525891"/>
              <a:gd name="connsiteX688" fmla="*/ 1697258 w 1925725"/>
              <a:gd name="connsiteY688" fmla="*/ 656984 h 3525891"/>
              <a:gd name="connsiteX689" fmla="*/ 1694227 w 1925725"/>
              <a:gd name="connsiteY689" fmla="*/ 611518 h 3525891"/>
              <a:gd name="connsiteX690" fmla="*/ 1712413 w 1925725"/>
              <a:gd name="connsiteY690" fmla="*/ 585375 h 3525891"/>
              <a:gd name="connsiteX691" fmla="*/ 1726053 w 1925725"/>
              <a:gd name="connsiteY691" fmla="*/ 634251 h 3525891"/>
              <a:gd name="connsiteX692" fmla="*/ 1714687 w 1925725"/>
              <a:gd name="connsiteY692" fmla="*/ 655090 h 3525891"/>
              <a:gd name="connsiteX693" fmla="*/ 1704078 w 1925725"/>
              <a:gd name="connsiteY693" fmla="*/ 670245 h 3525891"/>
              <a:gd name="connsiteX694" fmla="*/ 1748407 w 1925725"/>
              <a:gd name="connsiteY694" fmla="*/ 666835 h 3525891"/>
              <a:gd name="connsiteX695" fmla="*/ 1789706 w 1925725"/>
              <a:gd name="connsiteY695" fmla="*/ 678581 h 3525891"/>
              <a:gd name="connsiteX696" fmla="*/ 1696121 w 1925725"/>
              <a:gd name="connsiteY696" fmla="*/ 705103 h 3525891"/>
              <a:gd name="connsiteX697" fmla="*/ 1685513 w 1925725"/>
              <a:gd name="connsiteY697" fmla="*/ 728593 h 3525891"/>
              <a:gd name="connsiteX698" fmla="*/ 1707488 w 1925725"/>
              <a:gd name="connsiteY698" fmla="*/ 733898 h 3525891"/>
              <a:gd name="connsiteX699" fmla="*/ 1727948 w 1925725"/>
              <a:gd name="connsiteY699" fmla="*/ 746401 h 3525891"/>
              <a:gd name="connsiteX700" fmla="*/ 1674904 w 1925725"/>
              <a:gd name="connsiteY700" fmla="*/ 751326 h 3525891"/>
              <a:gd name="connsiteX701" fmla="*/ 1621102 w 1925725"/>
              <a:gd name="connsiteY701" fmla="*/ 837333 h 3525891"/>
              <a:gd name="connsiteX702" fmla="*/ 1663537 w 1925725"/>
              <a:gd name="connsiteY702" fmla="*/ 839606 h 3525891"/>
              <a:gd name="connsiteX703" fmla="*/ 1667705 w 1925725"/>
              <a:gd name="connsiteY703" fmla="*/ 802476 h 3525891"/>
              <a:gd name="connsiteX704" fmla="*/ 1707488 w 1925725"/>
              <a:gd name="connsiteY704" fmla="*/ 768755 h 3525891"/>
              <a:gd name="connsiteX705" fmla="*/ 1704457 w 1925725"/>
              <a:gd name="connsiteY705" fmla="*/ 823314 h 3525891"/>
              <a:gd name="connsiteX706" fmla="*/ 1734010 w 1925725"/>
              <a:gd name="connsiteY706" fmla="*/ 789215 h 3525891"/>
              <a:gd name="connsiteX707" fmla="*/ 1746892 w 1925725"/>
              <a:gd name="connsiteY707" fmla="*/ 766103 h 3525891"/>
              <a:gd name="connsiteX708" fmla="*/ 1789327 w 1925725"/>
              <a:gd name="connsiteY708" fmla="*/ 743749 h 3525891"/>
              <a:gd name="connsiteX709" fmla="*/ 1770004 w 1925725"/>
              <a:gd name="connsiteY709" fmla="*/ 800960 h 3525891"/>
              <a:gd name="connsiteX710" fmla="*/ 1751438 w 1925725"/>
              <a:gd name="connsiteY710" fmla="*/ 807780 h 3525891"/>
              <a:gd name="connsiteX711" fmla="*/ 1729084 w 1925725"/>
              <a:gd name="connsiteY711" fmla="*/ 817252 h 3525891"/>
              <a:gd name="connsiteX712" fmla="*/ 1765836 w 1925725"/>
              <a:gd name="connsiteY712" fmla="*/ 838091 h 3525891"/>
              <a:gd name="connsiteX713" fmla="*/ 1699152 w 1925725"/>
              <a:gd name="connsiteY713" fmla="*/ 835817 h 3525891"/>
              <a:gd name="connsiteX714" fmla="*/ 1677177 w 1925725"/>
              <a:gd name="connsiteY714" fmla="*/ 844153 h 3525891"/>
              <a:gd name="connsiteX715" fmla="*/ 1691575 w 1925725"/>
              <a:gd name="connsiteY715" fmla="*/ 875600 h 3525891"/>
              <a:gd name="connsiteX716" fmla="*/ 1646488 w 1925725"/>
              <a:gd name="connsiteY716" fmla="*/ 850973 h 3525891"/>
              <a:gd name="connsiteX717" fmla="*/ 1599506 w 1925725"/>
              <a:gd name="connsiteY717" fmla="*/ 848321 h 3525891"/>
              <a:gd name="connsiteX718" fmla="*/ 1590792 w 1925725"/>
              <a:gd name="connsiteY718" fmla="*/ 850215 h 3525891"/>
              <a:gd name="connsiteX719" fmla="*/ 1457425 w 1925725"/>
              <a:gd name="connsiteY719" fmla="*/ 901364 h 3525891"/>
              <a:gd name="connsiteX720" fmla="*/ 1447195 w 1925725"/>
              <a:gd name="connsiteY720" fmla="*/ 907048 h 3525891"/>
              <a:gd name="connsiteX721" fmla="*/ 1220243 w 1925725"/>
              <a:gd name="connsiteY721" fmla="*/ 1072999 h 3525891"/>
              <a:gd name="connsiteX722" fmla="*/ 1215318 w 1925725"/>
              <a:gd name="connsiteY722" fmla="*/ 1075651 h 3525891"/>
              <a:gd name="connsiteX723" fmla="*/ 1239945 w 1925725"/>
              <a:gd name="connsiteY723" fmla="*/ 1075651 h 3525891"/>
              <a:gd name="connsiteX724" fmla="*/ 1269877 w 1925725"/>
              <a:gd name="connsiteY724" fmla="*/ 1068073 h 3525891"/>
              <a:gd name="connsiteX725" fmla="*/ 1272150 w 1925725"/>
              <a:gd name="connsiteY725" fmla="*/ 1073377 h 3525891"/>
              <a:gd name="connsiteX726" fmla="*/ 1255101 w 1925725"/>
              <a:gd name="connsiteY726" fmla="*/ 1093837 h 3525891"/>
              <a:gd name="connsiteX727" fmla="*/ 1310797 w 1925725"/>
              <a:gd name="connsiteY727" fmla="*/ 1120359 h 3525891"/>
              <a:gd name="connsiteX728" fmla="*/ 1273666 w 1925725"/>
              <a:gd name="connsiteY728" fmla="*/ 1122253 h 3525891"/>
              <a:gd name="connsiteX729" fmla="*/ 1259268 w 1925725"/>
              <a:gd name="connsiteY729" fmla="*/ 1112024 h 3525891"/>
              <a:gd name="connsiteX730" fmla="*/ 1231231 w 1925725"/>
              <a:gd name="connsiteY730" fmla="*/ 1091564 h 3525891"/>
              <a:gd name="connsiteX731" fmla="*/ 1228579 w 1925725"/>
              <a:gd name="connsiteY731" fmla="*/ 1119601 h 3525891"/>
              <a:gd name="connsiteX732" fmla="*/ 1207740 w 1925725"/>
              <a:gd name="connsiteY732" fmla="*/ 1084744 h 3525891"/>
              <a:gd name="connsiteX733" fmla="*/ 1113019 w 1925725"/>
              <a:gd name="connsiteY733" fmla="*/ 1083607 h 3525891"/>
              <a:gd name="connsiteX734" fmla="*/ 1106199 w 1925725"/>
              <a:gd name="connsiteY734" fmla="*/ 1085123 h 3525891"/>
              <a:gd name="connsiteX735" fmla="*/ 1045578 w 1925725"/>
              <a:gd name="connsiteY735" fmla="*/ 1127937 h 3525891"/>
              <a:gd name="connsiteX736" fmla="*/ 1081572 w 1925725"/>
              <a:gd name="connsiteY736" fmla="*/ 1134757 h 3525891"/>
              <a:gd name="connsiteX737" fmla="*/ 1099758 w 1925725"/>
              <a:gd name="connsiteY737" fmla="*/ 1143471 h 3525891"/>
              <a:gd name="connsiteX738" fmla="*/ 1115672 w 1925725"/>
              <a:gd name="connsiteY738" fmla="*/ 1177192 h 3525891"/>
              <a:gd name="connsiteX739" fmla="*/ 1069069 w 1925725"/>
              <a:gd name="connsiteY739" fmla="*/ 1146502 h 3525891"/>
              <a:gd name="connsiteX740" fmla="*/ 1060354 w 1925725"/>
              <a:gd name="connsiteY740" fmla="*/ 1139303 h 3525891"/>
              <a:gd name="connsiteX741" fmla="*/ 1058460 w 1925725"/>
              <a:gd name="connsiteY741" fmla="*/ 1169993 h 3525891"/>
              <a:gd name="connsiteX742" fmla="*/ 1038379 w 1925725"/>
              <a:gd name="connsiteY742" fmla="*/ 1134378 h 3525891"/>
              <a:gd name="connsiteX743" fmla="*/ 954646 w 1925725"/>
              <a:gd name="connsiteY743" fmla="*/ 1138167 h 3525891"/>
              <a:gd name="connsiteX744" fmla="*/ 829235 w 1925725"/>
              <a:gd name="connsiteY744" fmla="*/ 1224552 h 3525891"/>
              <a:gd name="connsiteX745" fmla="*/ 777707 w 1925725"/>
              <a:gd name="connsiteY745" fmla="*/ 1280248 h 3525891"/>
              <a:gd name="connsiteX746" fmla="*/ 772403 w 1925725"/>
              <a:gd name="connsiteY746" fmla="*/ 1311316 h 3525891"/>
              <a:gd name="connsiteX747" fmla="*/ 797030 w 1925725"/>
              <a:gd name="connsiteY747" fmla="*/ 1394671 h 3525891"/>
              <a:gd name="connsiteX748" fmla="*/ 851211 w 1925725"/>
              <a:gd name="connsiteY748" fmla="*/ 1511367 h 3525891"/>
              <a:gd name="connsiteX749" fmla="*/ 889099 w 1925725"/>
              <a:gd name="connsiteY749" fmla="*/ 1581460 h 3525891"/>
              <a:gd name="connsiteX750" fmla="*/ 903497 w 1925725"/>
              <a:gd name="connsiteY750" fmla="*/ 1662920 h 3525891"/>
              <a:gd name="connsiteX751" fmla="*/ 906528 w 1925725"/>
              <a:gd name="connsiteY751" fmla="*/ 1756884 h 3525891"/>
              <a:gd name="connsiteX752" fmla="*/ 903118 w 1925725"/>
              <a:gd name="connsiteY752" fmla="*/ 1774312 h 3525891"/>
              <a:gd name="connsiteX753" fmla="*/ 850074 w 1925725"/>
              <a:gd name="connsiteY753" fmla="*/ 1960723 h 3525891"/>
              <a:gd name="connsiteX754" fmla="*/ 859925 w 1925725"/>
              <a:gd name="connsiteY754" fmla="*/ 2042183 h 3525891"/>
              <a:gd name="connsiteX755" fmla="*/ 867503 w 1925725"/>
              <a:gd name="connsiteY755" fmla="*/ 2106214 h 3525891"/>
              <a:gd name="connsiteX756" fmla="*/ 867124 w 1925725"/>
              <a:gd name="connsiteY756" fmla="*/ 2145997 h 3525891"/>
              <a:gd name="connsiteX757" fmla="*/ 857652 w 1925725"/>
              <a:gd name="connsiteY757" fmla="*/ 2217985 h 3525891"/>
              <a:gd name="connsiteX758" fmla="*/ 809155 w 1925725"/>
              <a:gd name="connsiteY758" fmla="*/ 2415762 h 3525891"/>
              <a:gd name="connsiteX759" fmla="*/ 768235 w 1925725"/>
              <a:gd name="connsiteY759" fmla="*/ 2569210 h 3525891"/>
              <a:gd name="connsiteX760" fmla="*/ 760657 w 1925725"/>
              <a:gd name="connsiteY760" fmla="*/ 2669614 h 3525891"/>
              <a:gd name="connsiteX761" fmla="*/ 779981 w 1925725"/>
              <a:gd name="connsiteY761" fmla="*/ 2763956 h 3525891"/>
              <a:gd name="connsiteX762" fmla="*/ 851968 w 1925725"/>
              <a:gd name="connsiteY762" fmla="*/ 2829124 h 3525891"/>
              <a:gd name="connsiteX763" fmla="*/ 1012615 w 1925725"/>
              <a:gd name="connsiteY763" fmla="*/ 2842006 h 3525891"/>
              <a:gd name="connsiteX764" fmla="*/ 1058081 w 1925725"/>
              <a:gd name="connsiteY764" fmla="*/ 2841249 h 3525891"/>
              <a:gd name="connsiteX765" fmla="*/ 1124386 w 1925725"/>
              <a:gd name="connsiteY765" fmla="*/ 2829882 h 3525891"/>
              <a:gd name="connsiteX766" fmla="*/ 1188038 w 1925725"/>
              <a:gd name="connsiteY766" fmla="*/ 2813969 h 3525891"/>
              <a:gd name="connsiteX767" fmla="*/ 1188796 w 1925725"/>
              <a:gd name="connsiteY767" fmla="*/ 2817000 h 3525891"/>
              <a:gd name="connsiteX768" fmla="*/ 1134995 w 1925725"/>
              <a:gd name="connsiteY768" fmla="*/ 2838218 h 3525891"/>
              <a:gd name="connsiteX769" fmla="*/ 1135752 w 1925725"/>
              <a:gd name="connsiteY769" fmla="*/ 2845037 h 3525891"/>
              <a:gd name="connsiteX770" fmla="*/ 1163790 w 1925725"/>
              <a:gd name="connsiteY770" fmla="*/ 2848069 h 3525891"/>
              <a:gd name="connsiteX771" fmla="*/ 1237672 w 1925725"/>
              <a:gd name="connsiteY771" fmla="*/ 2837839 h 3525891"/>
              <a:gd name="connsiteX772" fmla="*/ 1256237 w 1925725"/>
              <a:gd name="connsiteY772" fmla="*/ 2837839 h 3525891"/>
              <a:gd name="connsiteX773" fmla="*/ 1195995 w 1925725"/>
              <a:gd name="connsiteY773" fmla="*/ 2856783 h 3525891"/>
              <a:gd name="connsiteX774" fmla="*/ 1195995 w 1925725"/>
              <a:gd name="connsiteY774" fmla="*/ 2861708 h 3525891"/>
              <a:gd name="connsiteX775" fmla="*/ 1325952 w 1925725"/>
              <a:gd name="connsiteY775" fmla="*/ 2943547 h 3525891"/>
              <a:gd name="connsiteX776" fmla="*/ 1230094 w 1925725"/>
              <a:gd name="connsiteY776" fmla="*/ 2899976 h 3525891"/>
              <a:gd name="connsiteX777" fmla="*/ 1226684 w 1925725"/>
              <a:gd name="connsiteY777" fmla="*/ 2903007 h 3525891"/>
              <a:gd name="connsiteX778" fmla="*/ 1255480 w 1925725"/>
              <a:gd name="connsiteY778" fmla="*/ 2947715 h 3525891"/>
              <a:gd name="connsiteX779" fmla="*/ 1224032 w 1925725"/>
              <a:gd name="connsiteY779" fmla="*/ 2921193 h 3525891"/>
              <a:gd name="connsiteX780" fmla="*/ 1116050 w 1925725"/>
              <a:gd name="connsiteY780" fmla="*/ 2860572 h 3525891"/>
              <a:gd name="connsiteX781" fmla="*/ 1089907 w 1925725"/>
              <a:gd name="connsiteY781" fmla="*/ 2859056 h 3525891"/>
              <a:gd name="connsiteX782" fmla="*/ 1112262 w 1925725"/>
              <a:gd name="connsiteY782" fmla="*/ 2892777 h 3525891"/>
              <a:gd name="connsiteX783" fmla="*/ 1109609 w 1925725"/>
              <a:gd name="connsiteY783" fmla="*/ 2895050 h 3525891"/>
              <a:gd name="connsiteX784" fmla="*/ 1046336 w 1925725"/>
              <a:gd name="connsiteY784" fmla="*/ 2862087 h 3525891"/>
              <a:gd name="connsiteX785" fmla="*/ 965255 w 1925725"/>
              <a:gd name="connsiteY785" fmla="*/ 2864739 h 3525891"/>
              <a:gd name="connsiteX786" fmla="*/ 964118 w 1925725"/>
              <a:gd name="connsiteY786" fmla="*/ 2869286 h 3525891"/>
              <a:gd name="connsiteX787" fmla="*/ 988367 w 1925725"/>
              <a:gd name="connsiteY787" fmla="*/ 2888230 h 3525891"/>
              <a:gd name="connsiteX788" fmla="*/ 1092560 w 1925725"/>
              <a:gd name="connsiteY788" fmla="*/ 2953777 h 3525891"/>
              <a:gd name="connsiteX789" fmla="*/ 1212287 w 1925725"/>
              <a:gd name="connsiteY789" fmla="*/ 2989013 h 3525891"/>
              <a:gd name="connsiteX790" fmla="*/ 1224790 w 1925725"/>
              <a:gd name="connsiteY790" fmla="*/ 2990529 h 3525891"/>
              <a:gd name="connsiteX791" fmla="*/ 1230852 w 1925725"/>
              <a:gd name="connsiteY791" fmla="*/ 2993560 h 3525891"/>
              <a:gd name="connsiteX792" fmla="*/ 1201299 w 1925725"/>
              <a:gd name="connsiteY792" fmla="*/ 2997728 h 3525891"/>
              <a:gd name="connsiteX793" fmla="*/ 1200163 w 1925725"/>
              <a:gd name="connsiteY793" fmla="*/ 3000380 h 3525891"/>
              <a:gd name="connsiteX794" fmla="*/ 1226305 w 1925725"/>
              <a:gd name="connsiteY794" fmla="*/ 3013641 h 3525891"/>
              <a:gd name="connsiteX795" fmla="*/ 1296399 w 1925725"/>
              <a:gd name="connsiteY795" fmla="*/ 3045846 h 3525891"/>
              <a:gd name="connsiteX796" fmla="*/ 1320648 w 1925725"/>
              <a:gd name="connsiteY796" fmla="*/ 3065927 h 3525891"/>
              <a:gd name="connsiteX797" fmla="*/ 1326331 w 1925725"/>
              <a:gd name="connsiteY797" fmla="*/ 3081082 h 3525891"/>
              <a:gd name="connsiteX798" fmla="*/ 1244113 w 1925725"/>
              <a:gd name="connsiteY798" fmla="*/ 3043951 h 3525891"/>
              <a:gd name="connsiteX799" fmla="*/ 1261542 w 1925725"/>
              <a:gd name="connsiteY799" fmla="*/ 3083734 h 3525891"/>
              <a:gd name="connsiteX800" fmla="*/ 1258132 w 1925725"/>
              <a:gd name="connsiteY800" fmla="*/ 3086386 h 3525891"/>
              <a:gd name="connsiteX801" fmla="*/ 1225169 w 1925725"/>
              <a:gd name="connsiteY801" fmla="*/ 3045467 h 3525891"/>
              <a:gd name="connsiteX802" fmla="*/ 1208498 w 1925725"/>
              <a:gd name="connsiteY802" fmla="*/ 3028038 h 3525891"/>
              <a:gd name="connsiteX803" fmla="*/ 1125144 w 1925725"/>
              <a:gd name="connsiteY803" fmla="*/ 2986740 h 3525891"/>
              <a:gd name="connsiteX804" fmla="*/ 1211908 w 1925725"/>
              <a:gd name="connsiteY804" fmla="*/ 3153070 h 3525891"/>
              <a:gd name="connsiteX805" fmla="*/ 1157728 w 1925725"/>
              <a:gd name="connsiteY805" fmla="*/ 3112908 h 3525891"/>
              <a:gd name="connsiteX806" fmla="*/ 1196374 w 1925725"/>
              <a:gd name="connsiteY806" fmla="*/ 3248170 h 3525891"/>
              <a:gd name="connsiteX807" fmla="*/ 1155075 w 1925725"/>
              <a:gd name="connsiteY807" fmla="*/ 3170499 h 3525891"/>
              <a:gd name="connsiteX808" fmla="*/ 1151287 w 1925725"/>
              <a:gd name="connsiteY808" fmla="*/ 3170499 h 3525891"/>
              <a:gd name="connsiteX809" fmla="*/ 1145603 w 1925725"/>
              <a:gd name="connsiteY809" fmla="*/ 3231120 h 3525891"/>
              <a:gd name="connsiteX810" fmla="*/ 1136889 w 1925725"/>
              <a:gd name="connsiteY810" fmla="*/ 3172772 h 3525891"/>
              <a:gd name="connsiteX811" fmla="*/ 1133858 w 1925725"/>
              <a:gd name="connsiteY811" fmla="*/ 3083355 h 3525891"/>
              <a:gd name="connsiteX812" fmla="*/ 1052398 w 1925725"/>
              <a:gd name="connsiteY812" fmla="*/ 2956429 h 3525891"/>
              <a:gd name="connsiteX813" fmla="*/ 964497 w 1925725"/>
              <a:gd name="connsiteY813" fmla="*/ 2896566 h 3525891"/>
              <a:gd name="connsiteX814" fmla="*/ 946310 w 1925725"/>
              <a:gd name="connsiteY814" fmla="*/ 2887093 h 3525891"/>
              <a:gd name="connsiteX815" fmla="*/ 992155 w 1925725"/>
              <a:gd name="connsiteY815" fmla="*/ 2937106 h 3525891"/>
              <a:gd name="connsiteX816" fmla="*/ 972453 w 1925725"/>
              <a:gd name="connsiteY816" fmla="*/ 2945442 h 3525891"/>
              <a:gd name="connsiteX817" fmla="*/ 1012236 w 1925725"/>
              <a:gd name="connsiteY817" fmla="*/ 3032964 h 3525891"/>
              <a:gd name="connsiteX818" fmla="*/ 977379 w 1925725"/>
              <a:gd name="connsiteY818" fmla="*/ 2975374 h 3525891"/>
              <a:gd name="connsiteX819" fmla="*/ 964118 w 1925725"/>
              <a:gd name="connsiteY819" fmla="*/ 2999243 h 3525891"/>
              <a:gd name="connsiteX820" fmla="*/ 932671 w 1925725"/>
              <a:gd name="connsiteY820" fmla="*/ 2928392 h 3525891"/>
              <a:gd name="connsiteX821" fmla="*/ 918652 w 1925725"/>
              <a:gd name="connsiteY821" fmla="*/ 2888988 h 3525891"/>
              <a:gd name="connsiteX822" fmla="*/ 908801 w 1925725"/>
              <a:gd name="connsiteY822" fmla="*/ 2876864 h 3525891"/>
              <a:gd name="connsiteX823" fmla="*/ 869397 w 1925725"/>
              <a:gd name="connsiteY823" fmla="*/ 2869286 h 3525891"/>
              <a:gd name="connsiteX824" fmla="*/ 786043 w 1925725"/>
              <a:gd name="connsiteY824" fmla="*/ 2854131 h 3525891"/>
              <a:gd name="connsiteX825" fmla="*/ 790210 w 1925725"/>
              <a:gd name="connsiteY825" fmla="*/ 2860572 h 3525891"/>
              <a:gd name="connsiteX826" fmla="*/ 853863 w 1925725"/>
              <a:gd name="connsiteY826" fmla="*/ 2967038 h 3525891"/>
              <a:gd name="connsiteX827" fmla="*/ 998596 w 1925725"/>
              <a:gd name="connsiteY827" fmla="*/ 3070473 h 3525891"/>
              <a:gd name="connsiteX828" fmla="*/ 1028149 w 1925725"/>
              <a:gd name="connsiteY828" fmla="*/ 3076157 h 3525891"/>
              <a:gd name="connsiteX829" fmla="*/ 1013752 w 1925725"/>
              <a:gd name="connsiteY829" fmla="*/ 3080324 h 3525891"/>
              <a:gd name="connsiteX830" fmla="*/ 994808 w 1925725"/>
              <a:gd name="connsiteY830" fmla="*/ 3083734 h 3525891"/>
              <a:gd name="connsiteX831" fmla="*/ 1048988 w 1925725"/>
              <a:gd name="connsiteY831" fmla="*/ 3107604 h 3525891"/>
              <a:gd name="connsiteX832" fmla="*/ 976242 w 1925725"/>
              <a:gd name="connsiteY832" fmla="*/ 3089796 h 3525891"/>
              <a:gd name="connsiteX833" fmla="*/ 914863 w 1925725"/>
              <a:gd name="connsiteY833" fmla="*/ 3061380 h 3525891"/>
              <a:gd name="connsiteX834" fmla="*/ 911074 w 1925725"/>
              <a:gd name="connsiteY834" fmla="*/ 3066306 h 3525891"/>
              <a:gd name="connsiteX835" fmla="*/ 937596 w 1925725"/>
              <a:gd name="connsiteY835" fmla="*/ 3103436 h 3525891"/>
              <a:gd name="connsiteX836" fmla="*/ 1042547 w 1925725"/>
              <a:gd name="connsiteY836" fmla="*/ 3195126 h 3525891"/>
              <a:gd name="connsiteX837" fmla="*/ 1096348 w 1925725"/>
              <a:gd name="connsiteY837" fmla="*/ 3236803 h 3525891"/>
              <a:gd name="connsiteX838" fmla="*/ 1068690 w 1925725"/>
              <a:gd name="connsiteY838" fmla="*/ 3226573 h 3525891"/>
              <a:gd name="connsiteX839" fmla="*/ 1125144 w 1925725"/>
              <a:gd name="connsiteY839" fmla="*/ 3336071 h 3525891"/>
              <a:gd name="connsiteX840" fmla="*/ 1084982 w 1925725"/>
              <a:gd name="connsiteY840" fmla="*/ 3276207 h 3525891"/>
              <a:gd name="connsiteX841" fmla="*/ 1080435 w 1925725"/>
              <a:gd name="connsiteY841" fmla="*/ 3277344 h 3525891"/>
              <a:gd name="connsiteX842" fmla="*/ 1083087 w 1925725"/>
              <a:gd name="connsiteY842" fmla="*/ 3322052 h 3525891"/>
              <a:gd name="connsiteX843" fmla="*/ 1079299 w 1925725"/>
              <a:gd name="connsiteY843" fmla="*/ 3323568 h 3525891"/>
              <a:gd name="connsiteX844" fmla="*/ 987230 w 1925725"/>
              <a:gd name="connsiteY844" fmla="*/ 3181107 h 3525891"/>
              <a:gd name="connsiteX845" fmla="*/ 1004280 w 1925725"/>
              <a:gd name="connsiteY845" fmla="*/ 3265977 h 3525891"/>
              <a:gd name="connsiteX846" fmla="*/ 1024360 w 1925725"/>
              <a:gd name="connsiteY846" fmla="*/ 3303866 h 3525891"/>
              <a:gd name="connsiteX847" fmla="*/ 1003143 w 1925725"/>
              <a:gd name="connsiteY847" fmla="*/ 3284543 h 3525891"/>
              <a:gd name="connsiteX848" fmla="*/ 1023603 w 1925725"/>
              <a:gd name="connsiteY848" fmla="*/ 3416394 h 3525891"/>
              <a:gd name="connsiteX849" fmla="*/ 997460 w 1925725"/>
              <a:gd name="connsiteY849" fmla="*/ 3328493 h 3525891"/>
              <a:gd name="connsiteX850" fmla="*/ 989882 w 1925725"/>
              <a:gd name="connsiteY850" fmla="*/ 3328872 h 3525891"/>
              <a:gd name="connsiteX851" fmla="*/ 980789 w 1925725"/>
              <a:gd name="connsiteY851" fmla="*/ 3384189 h 3525891"/>
              <a:gd name="connsiteX852" fmla="*/ 978137 w 1925725"/>
              <a:gd name="connsiteY852" fmla="*/ 3320158 h 3525891"/>
              <a:gd name="connsiteX853" fmla="*/ 960708 w 1925725"/>
              <a:gd name="connsiteY853" fmla="*/ 3167846 h 3525891"/>
              <a:gd name="connsiteX854" fmla="*/ 956161 w 1925725"/>
              <a:gd name="connsiteY854" fmla="*/ 3161027 h 3525891"/>
              <a:gd name="connsiteX855" fmla="*/ 855757 w 1925725"/>
              <a:gd name="connsiteY855" fmla="*/ 3024249 h 3525891"/>
              <a:gd name="connsiteX856" fmla="*/ 851211 w 1925725"/>
              <a:gd name="connsiteY856" fmla="*/ 3018945 h 3525891"/>
              <a:gd name="connsiteX857" fmla="*/ 867882 w 1925725"/>
              <a:gd name="connsiteY857" fmla="*/ 3137915 h 3525891"/>
              <a:gd name="connsiteX858" fmla="*/ 864850 w 1925725"/>
              <a:gd name="connsiteY858" fmla="*/ 3139051 h 3525891"/>
              <a:gd name="connsiteX859" fmla="*/ 845527 w 1925725"/>
              <a:gd name="connsiteY859" fmla="*/ 3104194 h 3525891"/>
              <a:gd name="connsiteX860" fmla="*/ 835298 w 1925725"/>
              <a:gd name="connsiteY860" fmla="*/ 3122001 h 3525891"/>
              <a:gd name="connsiteX861" fmla="*/ 830751 w 1925725"/>
              <a:gd name="connsiteY861" fmla="*/ 3010988 h 3525891"/>
              <a:gd name="connsiteX862" fmla="*/ 756490 w 1925725"/>
              <a:gd name="connsiteY862" fmla="*/ 2882926 h 3525891"/>
              <a:gd name="connsiteX863" fmla="*/ 743229 w 1925725"/>
              <a:gd name="connsiteY863" fmla="*/ 2876485 h 3525891"/>
              <a:gd name="connsiteX864" fmla="*/ 746260 w 1925725"/>
              <a:gd name="connsiteY864" fmla="*/ 2995833 h 3525891"/>
              <a:gd name="connsiteX865" fmla="*/ 824689 w 1925725"/>
              <a:gd name="connsiteY865" fmla="*/ 3137536 h 3525891"/>
              <a:gd name="connsiteX866" fmla="*/ 846664 w 1925725"/>
              <a:gd name="connsiteY866" fmla="*/ 3158374 h 3525891"/>
              <a:gd name="connsiteX867" fmla="*/ 924714 w 1925725"/>
              <a:gd name="connsiteY867" fmla="*/ 3331145 h 3525891"/>
              <a:gd name="connsiteX868" fmla="*/ 928882 w 1925725"/>
              <a:gd name="connsiteY868" fmla="*/ 3370928 h 3525891"/>
              <a:gd name="connsiteX869" fmla="*/ 951236 w 1925725"/>
              <a:gd name="connsiteY869" fmla="*/ 3412226 h 3525891"/>
              <a:gd name="connsiteX870" fmla="*/ 949342 w 1925725"/>
              <a:gd name="connsiteY870" fmla="*/ 3415636 h 3525891"/>
              <a:gd name="connsiteX871" fmla="*/ 922062 w 1925725"/>
              <a:gd name="connsiteY871" fmla="*/ 3403512 h 3525891"/>
              <a:gd name="connsiteX872" fmla="*/ 923956 w 1925725"/>
              <a:gd name="connsiteY872" fmla="*/ 3444052 h 3525891"/>
              <a:gd name="connsiteX873" fmla="*/ 911074 w 1925725"/>
              <a:gd name="connsiteY873" fmla="*/ 3410332 h 3525891"/>
              <a:gd name="connsiteX874" fmla="*/ 910695 w 1925725"/>
              <a:gd name="connsiteY874" fmla="*/ 3330387 h 3525891"/>
              <a:gd name="connsiteX875" fmla="*/ 885689 w 1925725"/>
              <a:gd name="connsiteY875" fmla="*/ 3230741 h 3525891"/>
              <a:gd name="connsiteX876" fmla="*/ 853105 w 1925725"/>
              <a:gd name="connsiteY876" fmla="*/ 3195505 h 3525891"/>
              <a:gd name="connsiteX877" fmla="*/ 853105 w 1925725"/>
              <a:gd name="connsiteY877" fmla="*/ 3221648 h 3525891"/>
              <a:gd name="connsiteX878" fmla="*/ 850074 w 1925725"/>
              <a:gd name="connsiteY878" fmla="*/ 3222785 h 3525891"/>
              <a:gd name="connsiteX879" fmla="*/ 840981 w 1925725"/>
              <a:gd name="connsiteY879" fmla="*/ 3197778 h 3525891"/>
              <a:gd name="connsiteX880" fmla="*/ 837571 w 1925725"/>
              <a:gd name="connsiteY880" fmla="*/ 3184517 h 3525891"/>
              <a:gd name="connsiteX881" fmla="*/ 756869 w 1925725"/>
              <a:gd name="connsiteY881" fmla="*/ 3096237 h 3525891"/>
              <a:gd name="connsiteX882" fmla="*/ 751943 w 1925725"/>
              <a:gd name="connsiteY882" fmla="*/ 3096995 h 3525891"/>
              <a:gd name="connsiteX883" fmla="*/ 752322 w 1925725"/>
              <a:gd name="connsiteY883" fmla="*/ 3159132 h 3525891"/>
              <a:gd name="connsiteX884" fmla="*/ 760657 w 1925725"/>
              <a:gd name="connsiteY884" fmla="*/ 3170877 h 3525891"/>
              <a:gd name="connsiteX885" fmla="*/ 852726 w 1925725"/>
              <a:gd name="connsiteY885" fmla="*/ 3238698 h 3525891"/>
              <a:gd name="connsiteX886" fmla="*/ 882279 w 1925725"/>
              <a:gd name="connsiteY886" fmla="*/ 3264083 h 3525891"/>
              <a:gd name="connsiteX887" fmla="*/ 844391 w 1925725"/>
              <a:gd name="connsiteY887" fmla="*/ 3251959 h 3525891"/>
              <a:gd name="connsiteX888" fmla="*/ 848937 w 1925725"/>
              <a:gd name="connsiteY888" fmla="*/ 3348195 h 3525891"/>
              <a:gd name="connsiteX889" fmla="*/ 844770 w 1925725"/>
              <a:gd name="connsiteY889" fmla="*/ 3348574 h 3525891"/>
              <a:gd name="connsiteX890" fmla="*/ 823931 w 1925725"/>
              <a:gd name="connsiteY890" fmla="*/ 3254611 h 3525891"/>
              <a:gd name="connsiteX891" fmla="*/ 744744 w 1925725"/>
              <a:gd name="connsiteY891" fmla="*/ 3191716 h 3525891"/>
              <a:gd name="connsiteX892" fmla="*/ 739440 w 1925725"/>
              <a:gd name="connsiteY892" fmla="*/ 3255368 h 3525891"/>
              <a:gd name="connsiteX893" fmla="*/ 746639 w 1925725"/>
              <a:gd name="connsiteY893" fmla="*/ 3266356 h 3525891"/>
              <a:gd name="connsiteX894" fmla="*/ 782633 w 1925725"/>
              <a:gd name="connsiteY894" fmla="*/ 3311822 h 3525891"/>
              <a:gd name="connsiteX895" fmla="*/ 792105 w 1925725"/>
              <a:gd name="connsiteY895" fmla="*/ 3339102 h 3525891"/>
              <a:gd name="connsiteX896" fmla="*/ 768614 w 1925725"/>
              <a:gd name="connsiteY896" fmla="*/ 3311822 h 3525891"/>
              <a:gd name="connsiteX897" fmla="*/ 737924 w 1925725"/>
              <a:gd name="connsiteY897" fmla="*/ 3285300 h 3525891"/>
              <a:gd name="connsiteX898" fmla="*/ 732620 w 1925725"/>
              <a:gd name="connsiteY898" fmla="*/ 3350089 h 3525891"/>
              <a:gd name="connsiteX899" fmla="*/ 741713 w 1925725"/>
              <a:gd name="connsiteY899" fmla="*/ 3360698 h 3525891"/>
              <a:gd name="connsiteX900" fmla="*/ 810670 w 1925725"/>
              <a:gd name="connsiteY900" fmla="*/ 3401996 h 3525891"/>
              <a:gd name="connsiteX901" fmla="*/ 790210 w 1925725"/>
              <a:gd name="connsiteY901" fmla="*/ 3399344 h 3525891"/>
              <a:gd name="connsiteX902" fmla="*/ 814838 w 1925725"/>
              <a:gd name="connsiteY902" fmla="*/ 3433444 h 3525891"/>
              <a:gd name="connsiteX903" fmla="*/ 813322 w 1925725"/>
              <a:gd name="connsiteY903" fmla="*/ 3435717 h 3525891"/>
              <a:gd name="connsiteX904" fmla="*/ 788316 w 1925725"/>
              <a:gd name="connsiteY904" fmla="*/ 3413742 h 3525891"/>
              <a:gd name="connsiteX905" fmla="*/ 759900 w 1925725"/>
              <a:gd name="connsiteY905" fmla="*/ 3390251 h 3525891"/>
              <a:gd name="connsiteX906" fmla="*/ 729589 w 1925725"/>
              <a:gd name="connsiteY906" fmla="*/ 3390630 h 3525891"/>
              <a:gd name="connsiteX907" fmla="*/ 732999 w 1925725"/>
              <a:gd name="connsiteY907" fmla="*/ 3423972 h 3525891"/>
              <a:gd name="connsiteX908" fmla="*/ 775813 w 1925725"/>
              <a:gd name="connsiteY908" fmla="*/ 3460345 h 3525891"/>
              <a:gd name="connsiteX909" fmla="*/ 798925 w 1925725"/>
              <a:gd name="connsiteY909" fmla="*/ 3480804 h 3525891"/>
              <a:gd name="connsiteX910" fmla="*/ 782633 w 1925725"/>
              <a:gd name="connsiteY910" fmla="*/ 3472469 h 3525891"/>
              <a:gd name="connsiteX911" fmla="*/ 788695 w 1925725"/>
              <a:gd name="connsiteY911" fmla="*/ 3497096 h 3525891"/>
              <a:gd name="connsiteX912" fmla="*/ 739440 w 1925725"/>
              <a:gd name="connsiteY912" fmla="*/ 3448978 h 3525891"/>
              <a:gd name="connsiteX913" fmla="*/ 734893 w 1925725"/>
              <a:gd name="connsiteY913" fmla="*/ 3451251 h 3525891"/>
              <a:gd name="connsiteX914" fmla="*/ 748912 w 1925725"/>
              <a:gd name="connsiteY914" fmla="*/ 3500506 h 3525891"/>
              <a:gd name="connsiteX915" fmla="*/ 736788 w 1925725"/>
              <a:gd name="connsiteY915" fmla="*/ 3491034 h 3525891"/>
              <a:gd name="connsiteX916" fmla="*/ 722390 w 1925725"/>
              <a:gd name="connsiteY916" fmla="*/ 3525891 h 3525891"/>
              <a:gd name="connsiteX917" fmla="*/ 720117 w 1925725"/>
              <a:gd name="connsiteY917" fmla="*/ 3525512 h 3525891"/>
              <a:gd name="connsiteX918" fmla="*/ 723148 w 1925725"/>
              <a:gd name="connsiteY918" fmla="*/ 3505432 h 3525891"/>
              <a:gd name="connsiteX919" fmla="*/ 713676 w 1925725"/>
              <a:gd name="connsiteY919" fmla="*/ 3422835 h 3525891"/>
              <a:gd name="connsiteX920" fmla="*/ 705719 w 1925725"/>
              <a:gd name="connsiteY920" fmla="*/ 3412984 h 3525891"/>
              <a:gd name="connsiteX921" fmla="*/ 695489 w 1925725"/>
              <a:gd name="connsiteY921" fmla="*/ 3424729 h 3525891"/>
              <a:gd name="connsiteX922" fmla="*/ 695111 w 1925725"/>
              <a:gd name="connsiteY922" fmla="*/ 3446326 h 3525891"/>
              <a:gd name="connsiteX923" fmla="*/ 682986 w 1925725"/>
              <a:gd name="connsiteY923" fmla="*/ 3434959 h 3525891"/>
              <a:gd name="connsiteX924" fmla="*/ 666694 w 1925725"/>
              <a:gd name="connsiteY924" fmla="*/ 3466028 h 3525891"/>
              <a:gd name="connsiteX925" fmla="*/ 664042 w 1925725"/>
              <a:gd name="connsiteY925" fmla="*/ 3466028 h 3525891"/>
              <a:gd name="connsiteX926" fmla="*/ 665936 w 1925725"/>
              <a:gd name="connsiteY926" fmla="*/ 3439127 h 3525891"/>
              <a:gd name="connsiteX927" fmla="*/ 675030 w 1925725"/>
              <a:gd name="connsiteY927" fmla="*/ 3377748 h 3525891"/>
              <a:gd name="connsiteX928" fmla="*/ 666315 w 1925725"/>
              <a:gd name="connsiteY928" fmla="*/ 3330009 h 3525891"/>
              <a:gd name="connsiteX929" fmla="*/ 658738 w 1925725"/>
              <a:gd name="connsiteY929" fmla="*/ 3328872 h 3525891"/>
              <a:gd name="connsiteX930" fmla="*/ 642825 w 1925725"/>
              <a:gd name="connsiteY930" fmla="*/ 3359940 h 3525891"/>
              <a:gd name="connsiteX931" fmla="*/ 638278 w 1925725"/>
              <a:gd name="connsiteY931" fmla="*/ 3344027 h 3525891"/>
              <a:gd name="connsiteX932" fmla="*/ 621986 w 1925725"/>
              <a:gd name="connsiteY932" fmla="*/ 3361835 h 3525891"/>
              <a:gd name="connsiteX933" fmla="*/ 644340 w 1925725"/>
              <a:gd name="connsiteY933" fmla="*/ 3323568 h 3525891"/>
              <a:gd name="connsiteX934" fmla="*/ 650402 w 1925725"/>
              <a:gd name="connsiteY934" fmla="*/ 3294015 h 3525891"/>
              <a:gd name="connsiteX935" fmla="*/ 608346 w 1925725"/>
              <a:gd name="connsiteY935" fmla="*/ 3131473 h 3525891"/>
              <a:gd name="connsiteX936" fmla="*/ 602663 w 1925725"/>
              <a:gd name="connsiteY936" fmla="*/ 3116697 h 3525891"/>
              <a:gd name="connsiteX937" fmla="*/ 599632 w 1925725"/>
              <a:gd name="connsiteY937" fmla="*/ 3214070 h 3525891"/>
              <a:gd name="connsiteX938" fmla="*/ 600769 w 1925725"/>
              <a:gd name="connsiteY938" fmla="*/ 3312201 h 3525891"/>
              <a:gd name="connsiteX939" fmla="*/ 610620 w 1925725"/>
              <a:gd name="connsiteY939" fmla="*/ 3411090 h 3525891"/>
              <a:gd name="connsiteX940" fmla="*/ 630700 w 1925725"/>
              <a:gd name="connsiteY940" fmla="*/ 3506189 h 3525891"/>
              <a:gd name="connsiteX941" fmla="*/ 626912 w 1925725"/>
              <a:gd name="connsiteY941" fmla="*/ 3506947 h 3525891"/>
              <a:gd name="connsiteX942" fmla="*/ 605315 w 1925725"/>
              <a:gd name="connsiteY942" fmla="*/ 3450494 h 3525891"/>
              <a:gd name="connsiteX943" fmla="*/ 599632 w 1925725"/>
              <a:gd name="connsiteY943" fmla="*/ 3450115 h 3525891"/>
              <a:gd name="connsiteX944" fmla="*/ 582582 w 1925725"/>
              <a:gd name="connsiteY944" fmla="*/ 3475121 h 3525891"/>
              <a:gd name="connsiteX945" fmla="*/ 579930 w 1925725"/>
              <a:gd name="connsiteY945" fmla="*/ 3474363 h 3525891"/>
              <a:gd name="connsiteX946" fmla="*/ 591675 w 1925725"/>
              <a:gd name="connsiteY946" fmla="*/ 3440264 h 3525891"/>
              <a:gd name="connsiteX947" fmla="*/ 595464 w 1925725"/>
              <a:gd name="connsiteY947" fmla="*/ 3418288 h 3525891"/>
              <a:gd name="connsiteX948" fmla="*/ 580688 w 1925725"/>
              <a:gd name="connsiteY948" fmla="*/ 3311443 h 3525891"/>
              <a:gd name="connsiteX949" fmla="*/ 545452 w 1925725"/>
              <a:gd name="connsiteY949" fmla="*/ 3369034 h 3525891"/>
              <a:gd name="connsiteX950" fmla="*/ 547725 w 1925725"/>
              <a:gd name="connsiteY950" fmla="*/ 3345164 h 3525891"/>
              <a:gd name="connsiteX951" fmla="*/ 509836 w 1925725"/>
              <a:gd name="connsiteY951" fmla="*/ 3365245 h 3525891"/>
              <a:gd name="connsiteX952" fmla="*/ 551135 w 1925725"/>
              <a:gd name="connsiteY952" fmla="*/ 3320158 h 3525891"/>
              <a:gd name="connsiteX953" fmla="*/ 584476 w 1925725"/>
              <a:gd name="connsiteY953" fmla="*/ 3229604 h 3525891"/>
              <a:gd name="connsiteX954" fmla="*/ 583340 w 1925725"/>
              <a:gd name="connsiteY954" fmla="*/ 3117834 h 3525891"/>
              <a:gd name="connsiteX955" fmla="*/ 588644 w 1925725"/>
              <a:gd name="connsiteY955" fmla="*/ 3053045 h 3525891"/>
              <a:gd name="connsiteX956" fmla="*/ 576520 w 1925725"/>
              <a:gd name="connsiteY956" fmla="*/ 3065169 h 3525891"/>
              <a:gd name="connsiteX957" fmla="*/ 514762 w 1925725"/>
              <a:gd name="connsiteY957" fmla="*/ 3139430 h 3525891"/>
              <a:gd name="connsiteX958" fmla="*/ 487482 w 1925725"/>
              <a:gd name="connsiteY958" fmla="*/ 3218617 h 3525891"/>
              <a:gd name="connsiteX959" fmla="*/ 488619 w 1925725"/>
              <a:gd name="connsiteY959" fmla="*/ 3269766 h 3525891"/>
              <a:gd name="connsiteX960" fmla="*/ 478010 w 1925725"/>
              <a:gd name="connsiteY960" fmla="*/ 3362592 h 3525891"/>
              <a:gd name="connsiteX961" fmla="*/ 456793 w 1925725"/>
              <a:gd name="connsiteY961" fmla="*/ 3438748 h 3525891"/>
              <a:gd name="connsiteX962" fmla="*/ 468159 w 1925725"/>
              <a:gd name="connsiteY962" fmla="*/ 3340617 h 3525891"/>
              <a:gd name="connsiteX963" fmla="*/ 402612 w 1925725"/>
              <a:gd name="connsiteY963" fmla="*/ 3433444 h 3525891"/>
              <a:gd name="connsiteX964" fmla="*/ 400718 w 1925725"/>
              <a:gd name="connsiteY964" fmla="*/ 3432686 h 3525891"/>
              <a:gd name="connsiteX965" fmla="*/ 418904 w 1925725"/>
              <a:gd name="connsiteY965" fmla="*/ 3392524 h 3525891"/>
              <a:gd name="connsiteX966" fmla="*/ 396171 w 1925725"/>
              <a:gd name="connsiteY966" fmla="*/ 3400860 h 3525891"/>
              <a:gd name="connsiteX967" fmla="*/ 467023 w 1925725"/>
              <a:gd name="connsiteY967" fmla="*/ 3237940 h 3525891"/>
              <a:gd name="connsiteX968" fmla="*/ 454519 w 1925725"/>
              <a:gd name="connsiteY968" fmla="*/ 3251959 h 3525891"/>
              <a:gd name="connsiteX969" fmla="*/ 444290 w 1925725"/>
              <a:gd name="connsiteY969" fmla="*/ 3264462 h 3525891"/>
              <a:gd name="connsiteX970" fmla="*/ 439743 w 1925725"/>
              <a:gd name="connsiteY970" fmla="*/ 3262188 h 3525891"/>
              <a:gd name="connsiteX971" fmla="*/ 469296 w 1925725"/>
              <a:gd name="connsiteY971" fmla="*/ 3197778 h 3525891"/>
              <a:gd name="connsiteX972" fmla="*/ 465128 w 1925725"/>
              <a:gd name="connsiteY972" fmla="*/ 3193232 h 3525891"/>
              <a:gd name="connsiteX973" fmla="*/ 437091 w 1925725"/>
              <a:gd name="connsiteY973" fmla="*/ 3206493 h 3525891"/>
              <a:gd name="connsiteX974" fmla="*/ 407159 w 1925725"/>
              <a:gd name="connsiteY974" fmla="*/ 3247033 h 3525891"/>
              <a:gd name="connsiteX975" fmla="*/ 384426 w 1925725"/>
              <a:gd name="connsiteY975" fmla="*/ 3307654 h 3525891"/>
              <a:gd name="connsiteX976" fmla="*/ 353357 w 1925725"/>
              <a:gd name="connsiteY976" fmla="*/ 3376611 h 3525891"/>
              <a:gd name="connsiteX977" fmla="*/ 354873 w 1925725"/>
              <a:gd name="connsiteY977" fmla="*/ 3359561 h 3525891"/>
              <a:gd name="connsiteX978" fmla="*/ 332519 w 1925725"/>
              <a:gd name="connsiteY978" fmla="*/ 3373580 h 3525891"/>
              <a:gd name="connsiteX979" fmla="*/ 365861 w 1925725"/>
              <a:gd name="connsiteY979" fmla="*/ 3326599 h 3525891"/>
              <a:gd name="connsiteX980" fmla="*/ 387078 w 1925725"/>
              <a:gd name="connsiteY980" fmla="*/ 3274692 h 3525891"/>
              <a:gd name="connsiteX981" fmla="*/ 382910 w 1925725"/>
              <a:gd name="connsiteY981" fmla="*/ 3271660 h 3525891"/>
              <a:gd name="connsiteX982" fmla="*/ 337065 w 1925725"/>
              <a:gd name="connsiteY982" fmla="*/ 3309928 h 3525891"/>
              <a:gd name="connsiteX983" fmla="*/ 334413 w 1925725"/>
              <a:gd name="connsiteY983" fmla="*/ 3308033 h 3525891"/>
              <a:gd name="connsiteX984" fmla="*/ 386320 w 1925725"/>
              <a:gd name="connsiteY984" fmla="*/ 3243623 h 3525891"/>
              <a:gd name="connsiteX985" fmla="*/ 295388 w 1925725"/>
              <a:gd name="connsiteY985" fmla="*/ 3277723 h 3525891"/>
              <a:gd name="connsiteX986" fmla="*/ 285916 w 1925725"/>
              <a:gd name="connsiteY986" fmla="*/ 3298182 h 3525891"/>
              <a:gd name="connsiteX987" fmla="*/ 280991 w 1925725"/>
              <a:gd name="connsiteY987" fmla="*/ 3312580 h 3525891"/>
              <a:gd name="connsiteX988" fmla="*/ 273034 w 1925725"/>
              <a:gd name="connsiteY988" fmla="*/ 3287574 h 3525891"/>
              <a:gd name="connsiteX989" fmla="*/ 245754 w 1925725"/>
              <a:gd name="connsiteY989" fmla="*/ 3304623 h 3525891"/>
              <a:gd name="connsiteX990" fmla="*/ 382531 w 1925725"/>
              <a:gd name="connsiteY990" fmla="*/ 3221648 h 3525891"/>
              <a:gd name="connsiteX991" fmla="*/ 312059 w 1925725"/>
              <a:gd name="connsiteY991" fmla="*/ 3205356 h 3525891"/>
              <a:gd name="connsiteX992" fmla="*/ 331761 w 1925725"/>
              <a:gd name="connsiteY992" fmla="*/ 3200809 h 3525891"/>
              <a:gd name="connsiteX993" fmla="*/ 371544 w 1925725"/>
              <a:gd name="connsiteY993" fmla="*/ 3201567 h 3525891"/>
              <a:gd name="connsiteX994" fmla="*/ 414737 w 1925725"/>
              <a:gd name="connsiteY994" fmla="*/ 3193232 h 3525891"/>
              <a:gd name="connsiteX995" fmla="*/ 477252 w 1925725"/>
              <a:gd name="connsiteY995" fmla="*/ 3148523 h 3525891"/>
              <a:gd name="connsiteX996" fmla="*/ 490513 w 1925725"/>
              <a:gd name="connsiteY996" fmla="*/ 3131095 h 3525891"/>
              <a:gd name="connsiteX997" fmla="*/ 394656 w 1925725"/>
              <a:gd name="connsiteY997" fmla="*/ 3131095 h 3525891"/>
              <a:gd name="connsiteX998" fmla="*/ 394656 w 1925725"/>
              <a:gd name="connsiteY998" fmla="*/ 3129200 h 3525891"/>
              <a:gd name="connsiteX999" fmla="*/ 467780 w 1925725"/>
              <a:gd name="connsiteY999" fmla="*/ 3118213 h 3525891"/>
              <a:gd name="connsiteX1000" fmla="*/ 442774 w 1925725"/>
              <a:gd name="connsiteY1000" fmla="*/ 3106467 h 3525891"/>
              <a:gd name="connsiteX1001" fmla="*/ 446184 w 1925725"/>
              <a:gd name="connsiteY1001" fmla="*/ 3104952 h 3525891"/>
              <a:gd name="connsiteX1002" fmla="*/ 533327 w 1925725"/>
              <a:gd name="connsiteY1002" fmla="*/ 3077672 h 3525891"/>
              <a:gd name="connsiteX1003" fmla="*/ 606452 w 1925725"/>
              <a:gd name="connsiteY1003" fmla="*/ 2990908 h 3525891"/>
              <a:gd name="connsiteX1004" fmla="*/ 536358 w 1925725"/>
              <a:gd name="connsiteY1004" fmla="*/ 3005684 h 3525891"/>
              <a:gd name="connsiteX1005" fmla="*/ 478389 w 1925725"/>
              <a:gd name="connsiteY1005" fmla="*/ 3034858 h 3525891"/>
              <a:gd name="connsiteX1006" fmla="*/ 513246 w 1925725"/>
              <a:gd name="connsiteY1006" fmla="*/ 2999243 h 3525891"/>
              <a:gd name="connsiteX1007" fmla="*/ 480662 w 1925725"/>
              <a:gd name="connsiteY1007" fmla="*/ 2984467 h 3525891"/>
              <a:gd name="connsiteX1008" fmla="*/ 546209 w 1925725"/>
              <a:gd name="connsiteY1008" fmla="*/ 2984088 h 3525891"/>
              <a:gd name="connsiteX1009" fmla="*/ 628806 w 1925725"/>
              <a:gd name="connsiteY1009" fmla="*/ 2928392 h 3525891"/>
              <a:gd name="connsiteX1010" fmla="*/ 662527 w 1925725"/>
              <a:gd name="connsiteY1010" fmla="*/ 2861708 h 3525891"/>
              <a:gd name="connsiteX1011" fmla="*/ 606831 w 1925725"/>
              <a:gd name="connsiteY1011" fmla="*/ 2862845 h 3525891"/>
              <a:gd name="connsiteX1012" fmla="*/ 440880 w 1925725"/>
              <a:gd name="connsiteY1012" fmla="*/ 3027280 h 3525891"/>
              <a:gd name="connsiteX1013" fmla="*/ 439364 w 1925725"/>
              <a:gd name="connsiteY1013" fmla="*/ 3032206 h 3525891"/>
              <a:gd name="connsiteX1014" fmla="*/ 435954 w 1925725"/>
              <a:gd name="connsiteY1014" fmla="*/ 3031448 h 3525891"/>
              <a:gd name="connsiteX1015" fmla="*/ 451867 w 1925725"/>
              <a:gd name="connsiteY1015" fmla="*/ 2968175 h 3525891"/>
              <a:gd name="connsiteX1016" fmla="*/ 399960 w 1925725"/>
              <a:gd name="connsiteY1016" fmla="*/ 3002274 h 3525891"/>
              <a:gd name="connsiteX1017" fmla="*/ 324183 w 1925725"/>
              <a:gd name="connsiteY1017" fmla="*/ 3104194 h 3525891"/>
              <a:gd name="connsiteX1018" fmla="*/ 278717 w 1925725"/>
              <a:gd name="connsiteY1018" fmla="*/ 3144356 h 3525891"/>
              <a:gd name="connsiteX1019" fmla="*/ 268866 w 1925725"/>
              <a:gd name="connsiteY1019" fmla="*/ 3156859 h 3525891"/>
              <a:gd name="connsiteX1020" fmla="*/ 247649 w 1925725"/>
              <a:gd name="connsiteY1020" fmla="*/ 3188685 h 3525891"/>
              <a:gd name="connsiteX1021" fmla="*/ 252574 w 1925725"/>
              <a:gd name="connsiteY1021" fmla="*/ 3156859 h 3525891"/>
              <a:gd name="connsiteX1022" fmla="*/ 198015 w 1925725"/>
              <a:gd name="connsiteY1022" fmla="*/ 3156859 h 3525891"/>
              <a:gd name="connsiteX1023" fmla="*/ 382910 w 1925725"/>
              <a:gd name="connsiteY1023" fmla="*/ 2991286 h 3525891"/>
              <a:gd name="connsiteX1024" fmla="*/ 357904 w 1925725"/>
              <a:gd name="connsiteY1024" fmla="*/ 2991666 h 3525891"/>
              <a:gd name="connsiteX1025" fmla="*/ 217338 w 1925725"/>
              <a:gd name="connsiteY1025" fmla="*/ 3095859 h 3525891"/>
              <a:gd name="connsiteX1026" fmla="*/ 210139 w 1925725"/>
              <a:gd name="connsiteY1026" fmla="*/ 3104952 h 3525891"/>
              <a:gd name="connsiteX1027" fmla="*/ 213170 w 1925725"/>
              <a:gd name="connsiteY1027" fmla="*/ 3086007 h 3525891"/>
              <a:gd name="connsiteX1028" fmla="*/ 173009 w 1925725"/>
              <a:gd name="connsiteY1028" fmla="*/ 3106467 h 3525891"/>
              <a:gd name="connsiteX1029" fmla="*/ 229462 w 1925725"/>
              <a:gd name="connsiteY1029" fmla="*/ 3054181 h 3525891"/>
              <a:gd name="connsiteX1030" fmla="*/ 179071 w 1925725"/>
              <a:gd name="connsiteY1030" fmla="*/ 3043573 h 3525891"/>
              <a:gd name="connsiteX1031" fmla="*/ 179071 w 1925725"/>
              <a:gd name="connsiteY1031" fmla="*/ 3042436 h 3525891"/>
              <a:gd name="connsiteX1032" fmla="*/ 234009 w 1925725"/>
              <a:gd name="connsiteY1032" fmla="*/ 3042057 h 3525891"/>
              <a:gd name="connsiteX1033" fmla="*/ 248786 w 1925725"/>
              <a:gd name="connsiteY1033" fmla="*/ 3037510 h 3525891"/>
              <a:gd name="connsiteX1034" fmla="*/ 315469 w 1925725"/>
              <a:gd name="connsiteY1034" fmla="*/ 2986740 h 3525891"/>
              <a:gd name="connsiteX1035" fmla="*/ 238177 w 1925725"/>
              <a:gd name="connsiteY1035" fmla="*/ 2980299 h 3525891"/>
              <a:gd name="connsiteX1036" fmla="*/ 238177 w 1925725"/>
              <a:gd name="connsiteY1036" fmla="*/ 2977647 h 3525891"/>
              <a:gd name="connsiteX1037" fmla="*/ 348432 w 1925725"/>
              <a:gd name="connsiteY1037" fmla="*/ 2970069 h 3525891"/>
              <a:gd name="connsiteX1038" fmla="*/ 456414 w 1925725"/>
              <a:gd name="connsiteY1038" fmla="*/ 2944684 h 3525891"/>
              <a:gd name="connsiteX1039" fmla="*/ 410569 w 1925725"/>
              <a:gd name="connsiteY1039" fmla="*/ 2935970 h 3525891"/>
              <a:gd name="connsiteX1040" fmla="*/ 409432 w 1925725"/>
              <a:gd name="connsiteY1040" fmla="*/ 2930286 h 3525891"/>
              <a:gd name="connsiteX1041" fmla="*/ 509458 w 1925725"/>
              <a:gd name="connsiteY1041" fmla="*/ 2881031 h 3525891"/>
              <a:gd name="connsiteX1042" fmla="*/ 334413 w 1925725"/>
              <a:gd name="connsiteY1042" fmla="*/ 2939758 h 3525891"/>
              <a:gd name="connsiteX1043" fmla="*/ 387078 w 1925725"/>
              <a:gd name="connsiteY1043" fmla="*/ 2885957 h 3525891"/>
              <a:gd name="connsiteX1044" fmla="*/ 260152 w 1925725"/>
              <a:gd name="connsiteY1044" fmla="*/ 2920435 h 3525891"/>
              <a:gd name="connsiteX1045" fmla="*/ 272276 w 1925725"/>
              <a:gd name="connsiteY1045" fmla="*/ 2906417 h 3525891"/>
              <a:gd name="connsiteX1046" fmla="*/ 270761 w 1925725"/>
              <a:gd name="connsiteY1046" fmla="*/ 2903386 h 3525891"/>
              <a:gd name="connsiteX1047" fmla="*/ 163537 w 1925725"/>
              <a:gd name="connsiteY1047" fmla="*/ 2940516 h 3525891"/>
              <a:gd name="connsiteX1048" fmla="*/ 162400 w 1925725"/>
              <a:gd name="connsiteY1048" fmla="*/ 2937864 h 3525891"/>
              <a:gd name="connsiteX1049" fmla="*/ 216202 w 1925725"/>
              <a:gd name="connsiteY1049" fmla="*/ 2912858 h 3525891"/>
              <a:gd name="connsiteX1050" fmla="*/ 216202 w 1925725"/>
              <a:gd name="connsiteY1050" fmla="*/ 2910584 h 3525891"/>
              <a:gd name="connsiteX1051" fmla="*/ 171872 w 1925725"/>
              <a:gd name="connsiteY1051" fmla="*/ 2908311 h 3525891"/>
              <a:gd name="connsiteX1052" fmla="*/ 300314 w 1925725"/>
              <a:gd name="connsiteY1052" fmla="*/ 2879516 h 3525891"/>
              <a:gd name="connsiteX1053" fmla="*/ 194226 w 1925725"/>
              <a:gd name="connsiteY1053" fmla="*/ 2859435 h 3525891"/>
              <a:gd name="connsiteX1054" fmla="*/ 194984 w 1925725"/>
              <a:gd name="connsiteY1054" fmla="*/ 2855646 h 3525891"/>
              <a:gd name="connsiteX1055" fmla="*/ 306376 w 1925725"/>
              <a:gd name="connsiteY1055" fmla="*/ 2871559 h 3525891"/>
              <a:gd name="connsiteX1056" fmla="*/ 296525 w 1925725"/>
              <a:gd name="connsiteY1056" fmla="*/ 2851479 h 3525891"/>
              <a:gd name="connsiteX1057" fmla="*/ 369649 w 1925725"/>
              <a:gd name="connsiteY1057" fmla="*/ 2869286 h 3525891"/>
              <a:gd name="connsiteX1058" fmla="*/ 425345 w 1925725"/>
              <a:gd name="connsiteY1058" fmla="*/ 2859056 h 3525891"/>
              <a:gd name="connsiteX1059" fmla="*/ 320395 w 1925725"/>
              <a:gd name="connsiteY1059" fmla="*/ 2823062 h 3525891"/>
              <a:gd name="connsiteX1060" fmla="*/ 321152 w 1925725"/>
              <a:gd name="connsiteY1060" fmla="*/ 2819273 h 3525891"/>
              <a:gd name="connsiteX1061" fmla="*/ 408296 w 1925725"/>
              <a:gd name="connsiteY1061" fmla="*/ 2840112 h 3525891"/>
              <a:gd name="connsiteX1062" fmla="*/ 535601 w 1925725"/>
              <a:gd name="connsiteY1062" fmla="*/ 2854510 h 3525891"/>
              <a:gd name="connsiteX1063" fmla="*/ 670483 w 1925725"/>
              <a:gd name="connsiteY1063" fmla="*/ 2804118 h 3525891"/>
              <a:gd name="connsiteX1064" fmla="*/ 700036 w 1925725"/>
              <a:gd name="connsiteY1064" fmla="*/ 2747664 h 3525891"/>
              <a:gd name="connsiteX1065" fmla="*/ 698521 w 1925725"/>
              <a:gd name="connsiteY1065" fmla="*/ 2700683 h 3525891"/>
              <a:gd name="connsiteX1066" fmla="*/ 710645 w 1925725"/>
              <a:gd name="connsiteY1066" fmla="*/ 2584366 h 3525891"/>
              <a:gd name="connsiteX1067" fmla="*/ 727316 w 1925725"/>
              <a:gd name="connsiteY1067" fmla="*/ 2490781 h 3525891"/>
              <a:gd name="connsiteX1068" fmla="*/ 734136 w 1925725"/>
              <a:gd name="connsiteY1068" fmla="*/ 2462744 h 3525891"/>
              <a:gd name="connsiteX1069" fmla="*/ 744365 w 1925725"/>
              <a:gd name="connsiteY1069" fmla="*/ 2377495 h 3525891"/>
              <a:gd name="connsiteX1070" fmla="*/ 724285 w 1925725"/>
              <a:gd name="connsiteY1070" fmla="*/ 2264588 h 3525891"/>
              <a:gd name="connsiteX1071" fmla="*/ 685638 w 1925725"/>
              <a:gd name="connsiteY1071" fmla="*/ 2235414 h 3525891"/>
              <a:gd name="connsiteX1072" fmla="*/ 592054 w 1925725"/>
              <a:gd name="connsiteY1072" fmla="*/ 2230109 h 3525891"/>
              <a:gd name="connsiteX1073" fmla="*/ 487861 w 1925725"/>
              <a:gd name="connsiteY1073" fmla="*/ 2219501 h 3525891"/>
              <a:gd name="connsiteX1074" fmla="*/ 448078 w 1925725"/>
              <a:gd name="connsiteY1074" fmla="*/ 2200935 h 3525891"/>
              <a:gd name="connsiteX1075" fmla="*/ 453004 w 1925725"/>
              <a:gd name="connsiteY1075" fmla="*/ 2138041 h 3525891"/>
              <a:gd name="connsiteX1076" fmla="*/ 489756 w 1925725"/>
              <a:gd name="connsiteY1076" fmla="*/ 2119097 h 3525891"/>
              <a:gd name="connsiteX1077" fmla="*/ 640172 w 1925725"/>
              <a:gd name="connsiteY1077" fmla="*/ 2079314 h 3525891"/>
              <a:gd name="connsiteX1078" fmla="*/ 677682 w 1925725"/>
              <a:gd name="connsiteY1078" fmla="*/ 2044835 h 3525891"/>
              <a:gd name="connsiteX1079" fmla="*/ 679955 w 1925725"/>
              <a:gd name="connsiteY1079" fmla="*/ 1880021 h 3525891"/>
              <a:gd name="connsiteX1080" fmla="*/ 678819 w 1925725"/>
              <a:gd name="connsiteY1080" fmla="*/ 1851226 h 3525891"/>
              <a:gd name="connsiteX1081" fmla="*/ 671241 w 1925725"/>
              <a:gd name="connsiteY1081" fmla="*/ 1775449 h 3525891"/>
              <a:gd name="connsiteX1082" fmla="*/ 651539 w 1925725"/>
              <a:gd name="connsiteY1082" fmla="*/ 1622759 h 3525891"/>
              <a:gd name="connsiteX1083" fmla="*/ 677682 w 1925725"/>
              <a:gd name="connsiteY1083" fmla="*/ 1538268 h 3525891"/>
              <a:gd name="connsiteX1084" fmla="*/ 725042 w 1925725"/>
              <a:gd name="connsiteY1084" fmla="*/ 1468932 h 3525891"/>
              <a:gd name="connsiteX1085" fmla="*/ 752701 w 1925725"/>
              <a:gd name="connsiteY1085" fmla="*/ 1418540 h 3525891"/>
              <a:gd name="connsiteX1086" fmla="*/ 746260 w 1925725"/>
              <a:gd name="connsiteY1086" fmla="*/ 1368149 h 3525891"/>
              <a:gd name="connsiteX1087" fmla="*/ 724663 w 1925725"/>
              <a:gd name="connsiteY1087" fmla="*/ 1328366 h 3525891"/>
              <a:gd name="connsiteX1088" fmla="*/ 702309 w 1925725"/>
              <a:gd name="connsiteY1088" fmla="*/ 1304118 h 3525891"/>
              <a:gd name="connsiteX1089" fmla="*/ 686396 w 1925725"/>
              <a:gd name="connsiteY1089" fmla="*/ 1288962 h 3525891"/>
              <a:gd name="connsiteX1090" fmla="*/ 657980 w 1925725"/>
              <a:gd name="connsiteY1090" fmla="*/ 1281385 h 3525891"/>
              <a:gd name="connsiteX1091" fmla="*/ 647371 w 1925725"/>
              <a:gd name="connsiteY1091" fmla="*/ 1281006 h 3525891"/>
              <a:gd name="connsiteX1092" fmla="*/ 662905 w 1925725"/>
              <a:gd name="connsiteY1092" fmla="*/ 1256757 h 3525891"/>
              <a:gd name="connsiteX1093" fmla="*/ 600011 w 1925725"/>
              <a:gd name="connsiteY1093" fmla="*/ 1227962 h 3525891"/>
              <a:gd name="connsiteX1094" fmla="*/ 604557 w 1925725"/>
              <a:gd name="connsiteY1094" fmla="*/ 1262819 h 3525891"/>
              <a:gd name="connsiteX1095" fmla="*/ 599253 w 1925725"/>
              <a:gd name="connsiteY1095" fmla="*/ 1265093 h 3525891"/>
              <a:gd name="connsiteX1096" fmla="*/ 578793 w 1925725"/>
              <a:gd name="connsiteY1096" fmla="*/ 1243496 h 3525891"/>
              <a:gd name="connsiteX1097" fmla="*/ 569321 w 1925725"/>
              <a:gd name="connsiteY1097" fmla="*/ 1252589 h 3525891"/>
              <a:gd name="connsiteX1098" fmla="*/ 578793 w 1925725"/>
              <a:gd name="connsiteY1098" fmla="*/ 1306012 h 3525891"/>
              <a:gd name="connsiteX1099" fmla="*/ 556818 w 1925725"/>
              <a:gd name="connsiteY1099" fmla="*/ 1276838 h 3525891"/>
              <a:gd name="connsiteX1100" fmla="*/ 537874 w 1925725"/>
              <a:gd name="connsiteY1100" fmla="*/ 1308285 h 3525891"/>
              <a:gd name="connsiteX1101" fmla="*/ 544694 w 1925725"/>
              <a:gd name="connsiteY1101" fmla="*/ 1286689 h 3525891"/>
              <a:gd name="connsiteX1102" fmla="*/ 553029 w 1925725"/>
              <a:gd name="connsiteY1102" fmla="*/ 1261304 h 3525891"/>
              <a:gd name="connsiteX1103" fmla="*/ 537874 w 1925725"/>
              <a:gd name="connsiteY1103" fmla="*/ 1277217 h 3525891"/>
              <a:gd name="connsiteX1104" fmla="*/ 535222 w 1925725"/>
              <a:gd name="connsiteY1104" fmla="*/ 1275322 h 3525891"/>
              <a:gd name="connsiteX1105" fmla="*/ 535979 w 1925725"/>
              <a:gd name="connsiteY1105" fmla="*/ 1262819 h 3525891"/>
              <a:gd name="connsiteX1106" fmla="*/ 484830 w 1925725"/>
              <a:gd name="connsiteY1106" fmla="*/ 1261304 h 3525891"/>
              <a:gd name="connsiteX1107" fmla="*/ 526128 w 1925725"/>
              <a:gd name="connsiteY1107" fmla="*/ 1259788 h 3525891"/>
              <a:gd name="connsiteX1108" fmla="*/ 520066 w 1925725"/>
              <a:gd name="connsiteY1108" fmla="*/ 1244633 h 3525891"/>
              <a:gd name="connsiteX1109" fmla="*/ 562880 w 1925725"/>
              <a:gd name="connsiteY1109" fmla="*/ 1249179 h 3525891"/>
              <a:gd name="connsiteX1110" fmla="*/ 537116 w 1925725"/>
              <a:gd name="connsiteY1110" fmla="*/ 1228720 h 3525891"/>
              <a:gd name="connsiteX1111" fmla="*/ 578793 w 1925725"/>
              <a:gd name="connsiteY1111" fmla="*/ 1235919 h 3525891"/>
              <a:gd name="connsiteX1112" fmla="*/ 597737 w 1925725"/>
              <a:gd name="connsiteY1112" fmla="*/ 1221142 h 3525891"/>
              <a:gd name="connsiteX1113" fmla="*/ 472706 w 1925725"/>
              <a:gd name="connsiteY1113" fmla="*/ 1201061 h 3525891"/>
              <a:gd name="connsiteX1114" fmla="*/ 465128 w 1925725"/>
              <a:gd name="connsiteY1114" fmla="*/ 1205608 h 3525891"/>
              <a:gd name="connsiteX1115" fmla="*/ 429134 w 1925725"/>
              <a:gd name="connsiteY1115" fmla="*/ 1260167 h 3525891"/>
              <a:gd name="connsiteX1116" fmla="*/ 452246 w 1925725"/>
              <a:gd name="connsiteY1116" fmla="*/ 1265850 h 3525891"/>
              <a:gd name="connsiteX1117" fmla="*/ 437848 w 1925725"/>
              <a:gd name="connsiteY1117" fmla="*/ 1275322 h 3525891"/>
              <a:gd name="connsiteX1118" fmla="*/ 465128 w 1925725"/>
              <a:gd name="connsiteY1118" fmla="*/ 1288583 h 3525891"/>
              <a:gd name="connsiteX1119" fmla="*/ 463613 w 1925725"/>
              <a:gd name="connsiteY1119" fmla="*/ 1292372 h 3525891"/>
              <a:gd name="connsiteX1120" fmla="*/ 443911 w 1925725"/>
              <a:gd name="connsiteY1120" fmla="*/ 1296540 h 3525891"/>
              <a:gd name="connsiteX1121" fmla="*/ 454898 w 1925725"/>
              <a:gd name="connsiteY1121" fmla="*/ 1322683 h 3525891"/>
              <a:gd name="connsiteX1122" fmla="*/ 455656 w 1925725"/>
              <a:gd name="connsiteY1122" fmla="*/ 1339354 h 3525891"/>
              <a:gd name="connsiteX1123" fmla="*/ 435954 w 1925725"/>
              <a:gd name="connsiteY1123" fmla="*/ 1362087 h 3525891"/>
              <a:gd name="connsiteX1124" fmla="*/ 449215 w 1925725"/>
              <a:gd name="connsiteY1124" fmla="*/ 1311316 h 3525891"/>
              <a:gd name="connsiteX1125" fmla="*/ 442774 w 1925725"/>
              <a:gd name="connsiteY1125" fmla="*/ 1309801 h 3525891"/>
              <a:gd name="connsiteX1126" fmla="*/ 431029 w 1925725"/>
              <a:gd name="connsiteY1126" fmla="*/ 1313211 h 3525891"/>
              <a:gd name="connsiteX1127" fmla="*/ 437470 w 1925725"/>
              <a:gd name="connsiteY1127" fmla="*/ 1289341 h 3525891"/>
              <a:gd name="connsiteX1128" fmla="*/ 434439 w 1925725"/>
              <a:gd name="connsiteY1128" fmla="*/ 1288205 h 3525891"/>
              <a:gd name="connsiteX1129" fmla="*/ 425724 w 1925725"/>
              <a:gd name="connsiteY1129" fmla="*/ 1295782 h 3525891"/>
              <a:gd name="connsiteX1130" fmla="*/ 421935 w 1925725"/>
              <a:gd name="connsiteY1130" fmla="*/ 1295024 h 3525891"/>
              <a:gd name="connsiteX1131" fmla="*/ 424588 w 1925725"/>
              <a:gd name="connsiteY1131" fmla="*/ 1266987 h 3525891"/>
              <a:gd name="connsiteX1132" fmla="*/ 406401 w 1925725"/>
              <a:gd name="connsiteY1132" fmla="*/ 1286689 h 3525891"/>
              <a:gd name="connsiteX1133" fmla="*/ 417389 w 1925725"/>
              <a:gd name="connsiteY1133" fmla="*/ 1321925 h 3525891"/>
              <a:gd name="connsiteX1134" fmla="*/ 398445 w 1925725"/>
              <a:gd name="connsiteY1134" fmla="*/ 1305633 h 3525891"/>
              <a:gd name="connsiteX1135" fmla="*/ 396171 w 1925725"/>
              <a:gd name="connsiteY1135" fmla="*/ 1306391 h 3525891"/>
              <a:gd name="connsiteX1136" fmla="*/ 399581 w 1925725"/>
              <a:gd name="connsiteY1136" fmla="*/ 1313590 h 3525891"/>
              <a:gd name="connsiteX1137" fmla="*/ 412463 w 1925725"/>
              <a:gd name="connsiteY1137" fmla="*/ 1357919 h 3525891"/>
              <a:gd name="connsiteX1138" fmla="*/ 389730 w 1925725"/>
              <a:gd name="connsiteY1138" fmla="*/ 1340869 h 3525891"/>
              <a:gd name="connsiteX1139" fmla="*/ 384805 w 1925725"/>
              <a:gd name="connsiteY1139" fmla="*/ 1390124 h 3525891"/>
              <a:gd name="connsiteX1140" fmla="*/ 377985 w 1925725"/>
              <a:gd name="connsiteY1140" fmla="*/ 1363223 h 3525891"/>
              <a:gd name="connsiteX1141" fmla="*/ 352221 w 1925725"/>
              <a:gd name="connsiteY1141" fmla="*/ 1370801 h 3525891"/>
              <a:gd name="connsiteX1142" fmla="*/ 384805 w 1925725"/>
              <a:gd name="connsiteY1142" fmla="*/ 1334807 h 3525891"/>
              <a:gd name="connsiteX1143" fmla="*/ 387078 w 1925725"/>
              <a:gd name="connsiteY1143" fmla="*/ 1317378 h 3525891"/>
              <a:gd name="connsiteX1144" fmla="*/ 362830 w 1925725"/>
              <a:gd name="connsiteY1144" fmla="*/ 1319652 h 3525891"/>
              <a:gd name="connsiteX1145" fmla="*/ 398066 w 1925725"/>
              <a:gd name="connsiteY1145" fmla="*/ 1290099 h 3525891"/>
              <a:gd name="connsiteX1146" fmla="*/ 395792 w 1925725"/>
              <a:gd name="connsiteY1146" fmla="*/ 1286689 h 3525891"/>
              <a:gd name="connsiteX1147" fmla="*/ 374575 w 1925725"/>
              <a:gd name="connsiteY1147" fmla="*/ 1282142 h 3525891"/>
              <a:gd name="connsiteX1148" fmla="*/ 412084 w 1925725"/>
              <a:gd name="connsiteY1148" fmla="*/ 1267366 h 3525891"/>
              <a:gd name="connsiteX1149" fmla="*/ 454141 w 1925725"/>
              <a:gd name="connsiteY1149" fmla="*/ 1202577 h 3525891"/>
              <a:gd name="connsiteX1150" fmla="*/ 354873 w 1925725"/>
              <a:gd name="connsiteY1150" fmla="*/ 1251074 h 3525891"/>
              <a:gd name="connsiteX1151" fmla="*/ 349947 w 1925725"/>
              <a:gd name="connsiteY1151" fmla="*/ 1305254 h 3525891"/>
              <a:gd name="connsiteX1152" fmla="*/ 335171 w 1925725"/>
              <a:gd name="connsiteY1152" fmla="*/ 1266987 h 3525891"/>
              <a:gd name="connsiteX1153" fmla="*/ 329488 w 1925725"/>
              <a:gd name="connsiteY1153" fmla="*/ 1286310 h 3525891"/>
              <a:gd name="connsiteX1154" fmla="*/ 290463 w 1925725"/>
              <a:gd name="connsiteY1154" fmla="*/ 1321925 h 3525891"/>
              <a:gd name="connsiteX1155" fmla="*/ 286674 w 1925725"/>
              <a:gd name="connsiteY1155" fmla="*/ 1320410 h 3525891"/>
              <a:gd name="connsiteX1156" fmla="*/ 286674 w 1925725"/>
              <a:gd name="connsiteY1156" fmla="*/ 1282521 h 3525891"/>
              <a:gd name="connsiteX1157" fmla="*/ 276823 w 1925725"/>
              <a:gd name="connsiteY1157" fmla="*/ 1284037 h 3525891"/>
              <a:gd name="connsiteX1158" fmla="*/ 237040 w 1925725"/>
              <a:gd name="connsiteY1158" fmla="*/ 1324956 h 3525891"/>
              <a:gd name="connsiteX1159" fmla="*/ 262425 w 1925725"/>
              <a:gd name="connsiteY1159" fmla="*/ 1277217 h 3525891"/>
              <a:gd name="connsiteX1160" fmla="*/ 254469 w 1925725"/>
              <a:gd name="connsiteY1160" fmla="*/ 1268881 h 3525891"/>
              <a:gd name="connsiteX1161" fmla="*/ 305997 w 1925725"/>
              <a:gd name="connsiteY1161" fmla="*/ 1270397 h 3525891"/>
              <a:gd name="connsiteX1162" fmla="*/ 367376 w 1925725"/>
              <a:gd name="connsiteY1162" fmla="*/ 1238571 h 3525891"/>
              <a:gd name="connsiteX1163" fmla="*/ 366618 w 1925725"/>
              <a:gd name="connsiteY1163" fmla="*/ 1234403 h 3525891"/>
              <a:gd name="connsiteX1164" fmla="*/ 350326 w 1925725"/>
              <a:gd name="connsiteY1164" fmla="*/ 1229856 h 3525891"/>
              <a:gd name="connsiteX1165" fmla="*/ 315469 w 1925725"/>
              <a:gd name="connsiteY1165" fmla="*/ 1253347 h 3525891"/>
              <a:gd name="connsiteX1166" fmla="*/ 324562 w 1925725"/>
              <a:gd name="connsiteY1166" fmla="*/ 1230235 h 3525891"/>
              <a:gd name="connsiteX1167" fmla="*/ 312817 w 1925725"/>
              <a:gd name="connsiteY1167" fmla="*/ 1226825 h 3525891"/>
              <a:gd name="connsiteX1168" fmla="*/ 265835 w 1925725"/>
              <a:gd name="connsiteY1168" fmla="*/ 1244633 h 3525891"/>
              <a:gd name="connsiteX1169" fmla="*/ 279854 w 1925725"/>
              <a:gd name="connsiteY1169" fmla="*/ 1223794 h 3525891"/>
              <a:gd name="connsiteX1170" fmla="*/ 263562 w 1925725"/>
              <a:gd name="connsiteY1170" fmla="*/ 1211291 h 3525891"/>
              <a:gd name="connsiteX1171" fmla="*/ 305239 w 1925725"/>
              <a:gd name="connsiteY1171" fmla="*/ 1218490 h 3525891"/>
              <a:gd name="connsiteX1172" fmla="*/ 298419 w 1925725"/>
              <a:gd name="connsiteY1172" fmla="*/ 1189316 h 3525891"/>
              <a:gd name="connsiteX1173" fmla="*/ 334792 w 1925725"/>
              <a:gd name="connsiteY1173" fmla="*/ 1222658 h 3525891"/>
              <a:gd name="connsiteX1174" fmla="*/ 345780 w 1925725"/>
              <a:gd name="connsiteY1174" fmla="*/ 1223794 h 3525891"/>
              <a:gd name="connsiteX1175" fmla="*/ 346538 w 1925725"/>
              <a:gd name="connsiteY1175" fmla="*/ 1203713 h 3525891"/>
              <a:gd name="connsiteX1176" fmla="*/ 360556 w 1925725"/>
              <a:gd name="connsiteY1176" fmla="*/ 1217732 h 3525891"/>
              <a:gd name="connsiteX1177" fmla="*/ 385184 w 1925725"/>
              <a:gd name="connsiteY1177" fmla="*/ 1222279 h 3525891"/>
              <a:gd name="connsiteX1178" fmla="*/ 395414 w 1925725"/>
              <a:gd name="connsiteY1178" fmla="*/ 1213564 h 3525891"/>
              <a:gd name="connsiteX1179" fmla="*/ 313196 w 1925725"/>
              <a:gd name="connsiteY1179" fmla="*/ 1179465 h 3525891"/>
              <a:gd name="connsiteX1180" fmla="*/ 237419 w 1925725"/>
              <a:gd name="connsiteY1180" fmla="*/ 1197651 h 3525891"/>
              <a:gd name="connsiteX1181" fmla="*/ 237419 w 1925725"/>
              <a:gd name="connsiteY1181" fmla="*/ 1232509 h 3525891"/>
              <a:gd name="connsiteX1182" fmla="*/ 230599 w 1925725"/>
              <a:gd name="connsiteY1182" fmla="*/ 1228341 h 3525891"/>
              <a:gd name="connsiteX1183" fmla="*/ 205972 w 1925725"/>
              <a:gd name="connsiteY1183" fmla="*/ 1262819 h 3525891"/>
              <a:gd name="connsiteX1184" fmla="*/ 200667 w 1925725"/>
              <a:gd name="connsiteY1184" fmla="*/ 1260546 h 3525891"/>
              <a:gd name="connsiteX1185" fmla="*/ 198394 w 1925725"/>
              <a:gd name="connsiteY1185" fmla="*/ 1231751 h 3525891"/>
              <a:gd name="connsiteX1186" fmla="*/ 188164 w 1925725"/>
              <a:gd name="connsiteY1186" fmla="*/ 1250695 h 3525891"/>
              <a:gd name="connsiteX1187" fmla="*/ 185512 w 1925725"/>
              <a:gd name="connsiteY1187" fmla="*/ 1237813 h 3525891"/>
              <a:gd name="connsiteX1188" fmla="*/ 185512 w 1925725"/>
              <a:gd name="connsiteY1188" fmla="*/ 1238192 h 3525891"/>
              <a:gd name="connsiteX1189" fmla="*/ 185312 w 1925725"/>
              <a:gd name="connsiteY1189" fmla="*/ 1237813 h 3525891"/>
              <a:gd name="connsiteX1190" fmla="*/ 181723 w 1925725"/>
              <a:gd name="connsiteY1190" fmla="*/ 1230993 h 3525891"/>
              <a:gd name="connsiteX1191" fmla="*/ 153686 w 1925725"/>
              <a:gd name="connsiteY1191" fmla="*/ 1211291 h 3525891"/>
              <a:gd name="connsiteX1192" fmla="*/ 185512 w 1925725"/>
              <a:gd name="connsiteY1192" fmla="*/ 1188179 h 3525891"/>
              <a:gd name="connsiteX1193" fmla="*/ 140425 w 1925725"/>
              <a:gd name="connsiteY1193" fmla="*/ 1179086 h 3525891"/>
              <a:gd name="connsiteX1194" fmla="*/ 176040 w 1925725"/>
              <a:gd name="connsiteY1194" fmla="*/ 1181359 h 3525891"/>
              <a:gd name="connsiteX1195" fmla="*/ 174524 w 1925725"/>
              <a:gd name="connsiteY1195" fmla="*/ 1163931 h 3525891"/>
              <a:gd name="connsiteX1196" fmla="*/ 178692 w 1925725"/>
              <a:gd name="connsiteY1196" fmla="*/ 1162036 h 3525891"/>
              <a:gd name="connsiteX1197" fmla="*/ 196121 w 1925725"/>
              <a:gd name="connsiteY1197" fmla="*/ 1185148 h 3525891"/>
              <a:gd name="connsiteX1198" fmla="*/ 233630 w 1925725"/>
              <a:gd name="connsiteY1198" fmla="*/ 1183254 h 3525891"/>
              <a:gd name="connsiteX1199" fmla="*/ 233630 w 1925725"/>
              <a:gd name="connsiteY1199" fmla="*/ 1180980 h 3525891"/>
              <a:gd name="connsiteX1200" fmla="*/ 220748 w 1925725"/>
              <a:gd name="connsiteY1200" fmla="*/ 1176813 h 3525891"/>
              <a:gd name="connsiteX1201" fmla="*/ 242345 w 1925725"/>
              <a:gd name="connsiteY1201" fmla="*/ 1159763 h 3525891"/>
              <a:gd name="connsiteX1202" fmla="*/ 216959 w 1925725"/>
              <a:gd name="connsiteY1202" fmla="*/ 1160900 h 3525891"/>
              <a:gd name="connsiteX1203" fmla="*/ 192711 w 1925725"/>
              <a:gd name="connsiteY1203" fmla="*/ 1161657 h 3525891"/>
              <a:gd name="connsiteX1204" fmla="*/ 191195 w 1925725"/>
              <a:gd name="connsiteY1204" fmla="*/ 1155974 h 3525891"/>
              <a:gd name="connsiteX1205" fmla="*/ 219611 w 1925725"/>
              <a:gd name="connsiteY1205" fmla="*/ 1145365 h 3525891"/>
              <a:gd name="connsiteX1206" fmla="*/ 218475 w 1925725"/>
              <a:gd name="connsiteY1206" fmla="*/ 1137788 h 3525891"/>
              <a:gd name="connsiteX1207" fmla="*/ 238935 w 1925725"/>
              <a:gd name="connsiteY1207" fmla="*/ 1147260 h 3525891"/>
              <a:gd name="connsiteX1208" fmla="*/ 255605 w 1925725"/>
              <a:gd name="connsiteY1208" fmla="*/ 1161657 h 3525891"/>
              <a:gd name="connsiteX1209" fmla="*/ 221127 w 1925725"/>
              <a:gd name="connsiteY1209" fmla="*/ 1130589 h 3525891"/>
              <a:gd name="connsiteX1210" fmla="*/ 191195 w 1925725"/>
              <a:gd name="connsiteY1210" fmla="*/ 1120359 h 3525891"/>
              <a:gd name="connsiteX1211" fmla="*/ 232494 w 1925725"/>
              <a:gd name="connsiteY1211" fmla="*/ 1126421 h 3525891"/>
              <a:gd name="connsiteX1212" fmla="*/ 234767 w 1925725"/>
              <a:gd name="connsiteY1212" fmla="*/ 1110887 h 3525891"/>
              <a:gd name="connsiteX1213" fmla="*/ 238556 w 1925725"/>
              <a:gd name="connsiteY1213" fmla="*/ 1108992 h 3525891"/>
              <a:gd name="connsiteX1214" fmla="*/ 251817 w 1925725"/>
              <a:gd name="connsiteY1214" fmla="*/ 1130968 h 3525891"/>
              <a:gd name="connsiteX1215" fmla="*/ 264320 w 1925725"/>
              <a:gd name="connsiteY1215" fmla="*/ 1111266 h 3525891"/>
              <a:gd name="connsiteX1216" fmla="*/ 264320 w 1925725"/>
              <a:gd name="connsiteY1216" fmla="*/ 1148018 h 3525891"/>
              <a:gd name="connsiteX1217" fmla="*/ 270761 w 1925725"/>
              <a:gd name="connsiteY1217" fmla="*/ 1163931 h 3525891"/>
              <a:gd name="connsiteX1218" fmla="*/ 311680 w 1925725"/>
              <a:gd name="connsiteY1218" fmla="*/ 1171887 h 3525891"/>
              <a:gd name="connsiteX1219" fmla="*/ 360935 w 1925725"/>
              <a:gd name="connsiteY1219" fmla="*/ 1183633 h 3525891"/>
              <a:gd name="connsiteX1220" fmla="*/ 373817 w 1925725"/>
              <a:gd name="connsiteY1220" fmla="*/ 1191968 h 3525891"/>
              <a:gd name="connsiteX1221" fmla="*/ 432165 w 1925725"/>
              <a:gd name="connsiteY1221" fmla="*/ 1196894 h 3525891"/>
              <a:gd name="connsiteX1222" fmla="*/ 476495 w 1925725"/>
              <a:gd name="connsiteY1222" fmla="*/ 1188937 h 3525891"/>
              <a:gd name="connsiteX1223" fmla="*/ 510594 w 1925725"/>
              <a:gd name="connsiteY1223" fmla="*/ 1188558 h 3525891"/>
              <a:gd name="connsiteX1224" fmla="*/ 420041 w 1925725"/>
              <a:gd name="connsiteY1224" fmla="*/ 1143471 h 3525891"/>
              <a:gd name="connsiteX1225" fmla="*/ 387457 w 1925725"/>
              <a:gd name="connsiteY1225" fmla="*/ 1178328 h 3525891"/>
              <a:gd name="connsiteX1226" fmla="*/ 396929 w 1925725"/>
              <a:gd name="connsiteY1226" fmla="*/ 1141955 h 3525891"/>
              <a:gd name="connsiteX1227" fmla="*/ 395035 w 1925725"/>
              <a:gd name="connsiteY1227" fmla="*/ 1140061 h 3525891"/>
              <a:gd name="connsiteX1228" fmla="*/ 388973 w 1925725"/>
              <a:gd name="connsiteY1228" fmla="*/ 1148775 h 3525891"/>
              <a:gd name="connsiteX1229" fmla="*/ 363587 w 1925725"/>
              <a:gd name="connsiteY1229" fmla="*/ 1173024 h 3525891"/>
              <a:gd name="connsiteX1230" fmla="*/ 368513 w 1925725"/>
              <a:gd name="connsiteY1230" fmla="*/ 1146502 h 3525891"/>
              <a:gd name="connsiteX1231" fmla="*/ 318500 w 1925725"/>
              <a:gd name="connsiteY1231" fmla="*/ 1164310 h 3525891"/>
              <a:gd name="connsiteX1232" fmla="*/ 352221 w 1925725"/>
              <a:gd name="connsiteY1232" fmla="*/ 1148018 h 3525891"/>
              <a:gd name="connsiteX1233" fmla="*/ 333277 w 1925725"/>
              <a:gd name="connsiteY1233" fmla="*/ 1109371 h 3525891"/>
              <a:gd name="connsiteX1234" fmla="*/ 373438 w 1925725"/>
              <a:gd name="connsiteY1234" fmla="*/ 1140819 h 3525891"/>
              <a:gd name="connsiteX1235" fmla="*/ 382910 w 1925725"/>
              <a:gd name="connsiteY1235" fmla="*/ 1139303 h 3525891"/>
              <a:gd name="connsiteX1236" fmla="*/ 380637 w 1925725"/>
              <a:gd name="connsiteY1236" fmla="*/ 1119980 h 3525891"/>
              <a:gd name="connsiteX1237" fmla="*/ 384047 w 1925725"/>
              <a:gd name="connsiteY1237" fmla="*/ 1117707 h 3525891"/>
              <a:gd name="connsiteX1238" fmla="*/ 401097 w 1925725"/>
              <a:gd name="connsiteY1238" fmla="*/ 1137409 h 3525891"/>
              <a:gd name="connsiteX1239" fmla="*/ 448078 w 1925725"/>
              <a:gd name="connsiteY1239" fmla="*/ 1137409 h 3525891"/>
              <a:gd name="connsiteX1240" fmla="*/ 437091 w 1925725"/>
              <a:gd name="connsiteY1240" fmla="*/ 1117707 h 3525891"/>
              <a:gd name="connsiteX1241" fmla="*/ 396171 w 1925725"/>
              <a:gd name="connsiteY1241" fmla="*/ 1119980 h 3525891"/>
              <a:gd name="connsiteX1242" fmla="*/ 418904 w 1925725"/>
              <a:gd name="connsiteY1242" fmla="*/ 1105961 h 3525891"/>
              <a:gd name="connsiteX1243" fmla="*/ 419662 w 1925725"/>
              <a:gd name="connsiteY1243" fmla="*/ 1102552 h 3525891"/>
              <a:gd name="connsiteX1244" fmla="*/ 397308 w 1925725"/>
              <a:gd name="connsiteY1244" fmla="*/ 1102930 h 3525891"/>
              <a:gd name="connsiteX1245" fmla="*/ 363587 w 1925725"/>
              <a:gd name="connsiteY1245" fmla="*/ 1090048 h 3525891"/>
              <a:gd name="connsiteX1246" fmla="*/ 410190 w 1925725"/>
              <a:gd name="connsiteY1246" fmla="*/ 1096489 h 3525891"/>
              <a:gd name="connsiteX1247" fmla="*/ 411327 w 1925725"/>
              <a:gd name="connsiteY1247" fmla="*/ 1075651 h 3525891"/>
              <a:gd name="connsiteX1248" fmla="*/ 429513 w 1925725"/>
              <a:gd name="connsiteY1248" fmla="*/ 1100657 h 3525891"/>
              <a:gd name="connsiteX1249" fmla="*/ 434439 w 1925725"/>
              <a:gd name="connsiteY1249" fmla="*/ 1112781 h 3525891"/>
              <a:gd name="connsiteX1250" fmla="*/ 448078 w 1925725"/>
              <a:gd name="connsiteY1250" fmla="*/ 1096489 h 3525891"/>
              <a:gd name="connsiteX1251" fmla="*/ 451867 w 1925725"/>
              <a:gd name="connsiteY1251" fmla="*/ 1114297 h 3525891"/>
              <a:gd name="connsiteX1252" fmla="*/ 470811 w 1925725"/>
              <a:gd name="connsiteY1252" fmla="*/ 1151049 h 3525891"/>
              <a:gd name="connsiteX1253" fmla="*/ 515899 w 1925725"/>
              <a:gd name="connsiteY1253" fmla="*/ 1185148 h 3525891"/>
              <a:gd name="connsiteX1254" fmla="*/ 525371 w 1925725"/>
              <a:gd name="connsiteY1254" fmla="*/ 1192347 h 3525891"/>
              <a:gd name="connsiteX1255" fmla="*/ 658738 w 1925725"/>
              <a:gd name="connsiteY1255" fmla="*/ 1245391 h 3525891"/>
              <a:gd name="connsiteX1256" fmla="*/ 661011 w 1925725"/>
              <a:gd name="connsiteY1256" fmla="*/ 1242738 h 3525891"/>
              <a:gd name="connsiteX1257" fmla="*/ 641309 w 1925725"/>
              <a:gd name="connsiteY1257" fmla="*/ 1224173 h 3525891"/>
              <a:gd name="connsiteX1258" fmla="*/ 651918 w 1925725"/>
              <a:gd name="connsiteY1258" fmla="*/ 1223036 h 3525891"/>
              <a:gd name="connsiteX1259" fmla="*/ 648887 w 1925725"/>
              <a:gd name="connsiteY1259" fmla="*/ 1196515 h 3525891"/>
              <a:gd name="connsiteX1260" fmla="*/ 654191 w 1925725"/>
              <a:gd name="connsiteY1260" fmla="*/ 1194241 h 3525891"/>
              <a:gd name="connsiteX1261" fmla="*/ 664421 w 1925725"/>
              <a:gd name="connsiteY1261" fmla="*/ 1212807 h 3525891"/>
              <a:gd name="connsiteX1262" fmla="*/ 658359 w 1925725"/>
              <a:gd name="connsiteY1262" fmla="*/ 1235540 h 3525891"/>
              <a:gd name="connsiteX1263" fmla="*/ 675787 w 1925725"/>
              <a:gd name="connsiteY1263" fmla="*/ 1229478 h 3525891"/>
              <a:gd name="connsiteX1264" fmla="*/ 673135 w 1925725"/>
              <a:gd name="connsiteY1264" fmla="*/ 1240465 h 3525891"/>
              <a:gd name="connsiteX1265" fmla="*/ 671999 w 1925725"/>
              <a:gd name="connsiteY1265" fmla="*/ 1262819 h 3525891"/>
              <a:gd name="connsiteX1266" fmla="*/ 710266 w 1925725"/>
              <a:gd name="connsiteY1266" fmla="*/ 1304496 h 3525891"/>
              <a:gd name="connsiteX1267" fmla="*/ 719359 w 1925725"/>
              <a:gd name="connsiteY1267" fmla="*/ 1262819 h 3525891"/>
              <a:gd name="connsiteX1268" fmla="*/ 717086 w 1925725"/>
              <a:gd name="connsiteY1268" fmla="*/ 1251832 h 3525891"/>
              <a:gd name="connsiteX1269" fmla="*/ 676166 w 1925725"/>
              <a:gd name="connsiteY1269" fmla="*/ 1207502 h 3525891"/>
              <a:gd name="connsiteX1270" fmla="*/ 646613 w 1925725"/>
              <a:gd name="connsiteY1270" fmla="*/ 1161657 h 3525891"/>
              <a:gd name="connsiteX1271" fmla="*/ 601526 w 1925725"/>
              <a:gd name="connsiteY1271" fmla="*/ 1082850 h 3525891"/>
              <a:gd name="connsiteX1272" fmla="*/ 581445 w 1925725"/>
              <a:gd name="connsiteY1272" fmla="*/ 1071862 h 3525891"/>
              <a:gd name="connsiteX1273" fmla="*/ 550756 w 1925725"/>
              <a:gd name="connsiteY1273" fmla="*/ 1066558 h 3525891"/>
              <a:gd name="connsiteX1274" fmla="*/ 529160 w 1925725"/>
              <a:gd name="connsiteY1274" fmla="*/ 1092701 h 3525891"/>
              <a:gd name="connsiteX1275" fmla="*/ 524613 w 1925725"/>
              <a:gd name="connsiteY1275" fmla="*/ 1090048 h 3525891"/>
              <a:gd name="connsiteX1276" fmla="*/ 527265 w 1925725"/>
              <a:gd name="connsiteY1276" fmla="*/ 1069210 h 3525891"/>
              <a:gd name="connsiteX1277" fmla="*/ 483693 w 1925725"/>
              <a:gd name="connsiteY1277" fmla="*/ 1087017 h 3525891"/>
              <a:gd name="connsiteX1278" fmla="*/ 520445 w 1925725"/>
              <a:gd name="connsiteY1278" fmla="*/ 1063526 h 3525891"/>
              <a:gd name="connsiteX1279" fmla="*/ 541663 w 1925725"/>
              <a:gd name="connsiteY1279" fmla="*/ 1062011 h 3525891"/>
              <a:gd name="connsiteX1280" fmla="*/ 510594 w 1925725"/>
              <a:gd name="connsiteY1280" fmla="*/ 1021849 h 3525891"/>
              <a:gd name="connsiteX1281" fmla="*/ 431029 w 1925725"/>
              <a:gd name="connsiteY1281" fmla="*/ 999874 h 3525891"/>
              <a:gd name="connsiteX1282" fmla="*/ 409811 w 1925725"/>
              <a:gd name="connsiteY1282" fmla="*/ 1024880 h 3525891"/>
              <a:gd name="connsiteX1283" fmla="*/ 405643 w 1925725"/>
              <a:gd name="connsiteY1283" fmla="*/ 1022228 h 3525891"/>
              <a:gd name="connsiteX1284" fmla="*/ 407538 w 1925725"/>
              <a:gd name="connsiteY1284" fmla="*/ 1001768 h 3525891"/>
              <a:gd name="connsiteX1285" fmla="*/ 383668 w 1925725"/>
              <a:gd name="connsiteY1285" fmla="*/ 1010483 h 3525891"/>
              <a:gd name="connsiteX1286" fmla="*/ 364345 w 1925725"/>
              <a:gd name="connsiteY1286" fmla="*/ 1015787 h 3525891"/>
              <a:gd name="connsiteX1287" fmla="*/ 341612 w 1925725"/>
              <a:gd name="connsiteY1287" fmla="*/ 1007452 h 3525891"/>
              <a:gd name="connsiteX1288" fmla="*/ 388215 w 1925725"/>
              <a:gd name="connsiteY1288" fmla="*/ 997222 h 3525891"/>
              <a:gd name="connsiteX1289" fmla="*/ 381016 w 1925725"/>
              <a:gd name="connsiteY1289" fmla="*/ 980930 h 3525891"/>
              <a:gd name="connsiteX1290" fmla="*/ 382910 w 1925725"/>
              <a:gd name="connsiteY1290" fmla="*/ 977520 h 3525891"/>
              <a:gd name="connsiteX1291" fmla="*/ 403749 w 1925725"/>
              <a:gd name="connsiteY1291" fmla="*/ 986992 h 3525891"/>
              <a:gd name="connsiteX1292" fmla="*/ 418525 w 1925725"/>
              <a:gd name="connsiteY1292" fmla="*/ 996085 h 3525891"/>
              <a:gd name="connsiteX1293" fmla="*/ 421557 w 1925725"/>
              <a:gd name="connsiteY1293" fmla="*/ 991917 h 3525891"/>
              <a:gd name="connsiteX1294" fmla="*/ 412842 w 1925725"/>
              <a:gd name="connsiteY1294" fmla="*/ 984340 h 3525891"/>
              <a:gd name="connsiteX1295" fmla="*/ 278717 w 1925725"/>
              <a:gd name="connsiteY1295" fmla="*/ 827861 h 3525891"/>
              <a:gd name="connsiteX1296" fmla="*/ 266214 w 1925725"/>
              <a:gd name="connsiteY1296" fmla="*/ 816115 h 3525891"/>
              <a:gd name="connsiteX1297" fmla="*/ 179450 w 1925725"/>
              <a:gd name="connsiteY1297" fmla="*/ 757388 h 3525891"/>
              <a:gd name="connsiteX1298" fmla="*/ 152549 w 1925725"/>
              <a:gd name="connsiteY1298" fmla="*/ 749432 h 3525891"/>
              <a:gd name="connsiteX1299" fmla="*/ 128301 w 1925725"/>
              <a:gd name="connsiteY1299" fmla="*/ 753600 h 3525891"/>
              <a:gd name="connsiteX1300" fmla="*/ 100642 w 1925725"/>
              <a:gd name="connsiteY1300" fmla="*/ 760420 h 3525891"/>
              <a:gd name="connsiteX1301" fmla="*/ 98369 w 1925725"/>
              <a:gd name="connsiteY1301" fmla="*/ 756252 h 3525891"/>
              <a:gd name="connsiteX1302" fmla="*/ 113524 w 1925725"/>
              <a:gd name="connsiteY1302" fmla="*/ 735792 h 3525891"/>
              <a:gd name="connsiteX1303" fmla="*/ 100642 w 1925725"/>
              <a:gd name="connsiteY1303" fmla="*/ 726320 h 3525891"/>
              <a:gd name="connsiteX1304" fmla="*/ 48356 w 1925725"/>
              <a:gd name="connsiteY1304" fmla="*/ 716090 h 3525891"/>
              <a:gd name="connsiteX1305" fmla="*/ 80940 w 1925725"/>
              <a:gd name="connsiteY1305" fmla="*/ 705481 h 3525891"/>
              <a:gd name="connsiteX1306" fmla="*/ 69195 w 1925725"/>
              <a:gd name="connsiteY1306" fmla="*/ 696009 h 3525891"/>
              <a:gd name="connsiteX1307" fmla="*/ 45704 w 1925725"/>
              <a:gd name="connsiteY1307" fmla="*/ 669866 h 3525891"/>
              <a:gd name="connsiteX1308" fmla="*/ 45325 w 1925725"/>
              <a:gd name="connsiteY1308" fmla="*/ 642208 h 3525891"/>
              <a:gd name="connsiteX1309" fmla="*/ 79803 w 1925725"/>
              <a:gd name="connsiteY1309" fmla="*/ 689947 h 3525891"/>
              <a:gd name="connsiteX1310" fmla="*/ 96095 w 1925725"/>
              <a:gd name="connsiteY1310" fmla="*/ 718742 h 3525891"/>
              <a:gd name="connsiteX1311" fmla="*/ 104052 w 1925725"/>
              <a:gd name="connsiteY1311" fmla="*/ 674413 h 3525891"/>
              <a:gd name="connsiteX1312" fmla="*/ 121859 w 1925725"/>
              <a:gd name="connsiteY1312" fmla="*/ 733140 h 3525891"/>
              <a:gd name="connsiteX1313" fmla="*/ 157096 w 1925725"/>
              <a:gd name="connsiteY1313" fmla="*/ 739960 h 3525891"/>
              <a:gd name="connsiteX1314" fmla="*/ 133605 w 1925725"/>
              <a:gd name="connsiteY1314" fmla="*/ 671382 h 3525891"/>
              <a:gd name="connsiteX1315" fmla="*/ 94201 w 1925725"/>
              <a:gd name="connsiteY1315" fmla="*/ 656984 h 3525891"/>
              <a:gd name="connsiteX1316" fmla="*/ 94959 w 1925725"/>
              <a:gd name="connsiteY1316" fmla="*/ 650543 h 3525891"/>
              <a:gd name="connsiteX1317" fmla="*/ 126785 w 1925725"/>
              <a:gd name="connsiteY1317" fmla="*/ 644102 h 3525891"/>
              <a:gd name="connsiteX1318" fmla="*/ 124133 w 1925725"/>
              <a:gd name="connsiteY1318" fmla="*/ 628568 h 3525891"/>
              <a:gd name="connsiteX1319" fmla="*/ 58965 w 1925725"/>
              <a:gd name="connsiteY1319" fmla="*/ 591437 h 3525891"/>
              <a:gd name="connsiteX1320" fmla="*/ 122996 w 1925725"/>
              <a:gd name="connsiteY1320" fmla="*/ 602046 h 3525891"/>
              <a:gd name="connsiteX1321" fmla="*/ 113903 w 1925725"/>
              <a:gd name="connsiteY1321" fmla="*/ 566431 h 3525891"/>
              <a:gd name="connsiteX1322" fmla="*/ 129058 w 1925725"/>
              <a:gd name="connsiteY1322" fmla="*/ 533847 h 3525891"/>
              <a:gd name="connsiteX1323" fmla="*/ 131332 w 1925725"/>
              <a:gd name="connsiteY1323" fmla="*/ 591059 h 3525891"/>
              <a:gd name="connsiteX1324" fmla="*/ 126785 w 1925725"/>
              <a:gd name="connsiteY1324" fmla="*/ 622127 h 3525891"/>
              <a:gd name="connsiteX1325" fmla="*/ 162779 w 1925725"/>
              <a:gd name="connsiteY1325" fmla="*/ 599773 h 3525891"/>
              <a:gd name="connsiteX1326" fmla="*/ 132847 w 1925725"/>
              <a:gd name="connsiteY1326" fmla="*/ 649786 h 3525891"/>
              <a:gd name="connsiteX1327" fmla="*/ 137773 w 1925725"/>
              <a:gd name="connsiteY1327" fmla="*/ 667214 h 3525891"/>
              <a:gd name="connsiteX1328" fmla="*/ 158232 w 1925725"/>
              <a:gd name="connsiteY1328" fmla="*/ 648270 h 3525891"/>
              <a:gd name="connsiteX1329" fmla="*/ 182102 w 1925725"/>
              <a:gd name="connsiteY1329" fmla="*/ 634630 h 3525891"/>
              <a:gd name="connsiteX1330" fmla="*/ 151034 w 1925725"/>
              <a:gd name="connsiteY1330" fmla="*/ 694873 h 3525891"/>
              <a:gd name="connsiteX1331" fmla="*/ 264320 w 1925725"/>
              <a:gd name="connsiteY1331" fmla="*/ 800202 h 3525891"/>
              <a:gd name="connsiteX1332" fmla="*/ 253711 w 1925725"/>
              <a:gd name="connsiteY1332" fmla="*/ 771786 h 3525891"/>
              <a:gd name="connsiteX1333" fmla="*/ 237798 w 1925725"/>
              <a:gd name="connsiteY1333" fmla="*/ 656984 h 3525891"/>
              <a:gd name="connsiteX1334" fmla="*/ 227947 w 1925725"/>
              <a:gd name="connsiteY1334" fmla="*/ 630462 h 3525891"/>
              <a:gd name="connsiteX1335" fmla="*/ 177934 w 1925725"/>
              <a:gd name="connsiteY1335" fmla="*/ 587270 h 3525891"/>
              <a:gd name="connsiteX1336" fmla="*/ 142698 w 1925725"/>
              <a:gd name="connsiteY1336" fmla="*/ 530816 h 3525891"/>
              <a:gd name="connsiteX1337" fmla="*/ 108599 w 1925725"/>
              <a:gd name="connsiteY1337" fmla="*/ 469058 h 3525891"/>
              <a:gd name="connsiteX1338" fmla="*/ 83592 w 1925725"/>
              <a:gd name="connsiteY1338" fmla="*/ 460344 h 3525891"/>
              <a:gd name="connsiteX1339" fmla="*/ 29412 w 1925725"/>
              <a:gd name="connsiteY1339" fmla="*/ 484592 h 3525891"/>
              <a:gd name="connsiteX1340" fmla="*/ 54418 w 1925725"/>
              <a:gd name="connsiteY1340" fmla="*/ 453524 h 3525891"/>
              <a:gd name="connsiteX1341" fmla="*/ 32064 w 1925725"/>
              <a:gd name="connsiteY1341" fmla="*/ 457313 h 3525891"/>
              <a:gd name="connsiteX1342" fmla="*/ 6679 w 1925725"/>
              <a:gd name="connsiteY1342" fmla="*/ 444431 h 3525891"/>
              <a:gd name="connsiteX1343" fmla="*/ 33201 w 1925725"/>
              <a:gd name="connsiteY1343" fmla="*/ 433443 h 3525891"/>
              <a:gd name="connsiteX1344" fmla="*/ 2890 w 1925725"/>
              <a:gd name="connsiteY1344" fmla="*/ 375474 h 3525891"/>
              <a:gd name="connsiteX1345" fmla="*/ 31306 w 1925725"/>
              <a:gd name="connsiteY1345" fmla="*/ 420940 h 3525891"/>
              <a:gd name="connsiteX1346" fmla="*/ 31685 w 1925725"/>
              <a:gd name="connsiteY1346" fmla="*/ 426244 h 3525891"/>
              <a:gd name="connsiteX1347" fmla="*/ 91928 w 1925725"/>
              <a:gd name="connsiteY1347" fmla="*/ 451250 h 3525891"/>
              <a:gd name="connsiteX1348" fmla="*/ 66921 w 1925725"/>
              <a:gd name="connsiteY1348" fmla="*/ 429654 h 3525891"/>
              <a:gd name="connsiteX1349" fmla="*/ 45704 w 1925725"/>
              <a:gd name="connsiteY1349" fmla="*/ 402374 h 3525891"/>
              <a:gd name="connsiteX1350" fmla="*/ 63133 w 1925725"/>
              <a:gd name="connsiteY1350" fmla="*/ 403511 h 3525891"/>
              <a:gd name="connsiteX1351" fmla="*/ 59344 w 1925725"/>
              <a:gd name="connsiteY1351" fmla="*/ 355393 h 3525891"/>
              <a:gd name="connsiteX1352" fmla="*/ 72983 w 1925725"/>
              <a:gd name="connsiteY1352" fmla="*/ 398965 h 3525891"/>
              <a:gd name="connsiteX1353" fmla="*/ 76393 w 1925725"/>
              <a:gd name="connsiteY1353" fmla="*/ 413362 h 3525891"/>
              <a:gd name="connsiteX1354" fmla="*/ 84729 w 1925725"/>
              <a:gd name="connsiteY1354" fmla="*/ 428517 h 3525891"/>
              <a:gd name="connsiteX1355" fmla="*/ 101779 w 1925725"/>
              <a:gd name="connsiteY1355" fmla="*/ 388735 h 3525891"/>
              <a:gd name="connsiteX1356" fmla="*/ 115040 w 1925725"/>
              <a:gd name="connsiteY1356" fmla="*/ 409573 h 3525891"/>
              <a:gd name="connsiteX1357" fmla="*/ 117692 w 1925725"/>
              <a:gd name="connsiteY1357" fmla="*/ 408815 h 3525891"/>
              <a:gd name="connsiteX1358" fmla="*/ 97990 w 1925725"/>
              <a:gd name="connsiteY1358" fmla="*/ 341753 h 3525891"/>
              <a:gd name="connsiteX1359" fmla="*/ 54418 w 1925725"/>
              <a:gd name="connsiteY1359" fmla="*/ 328492 h 3525891"/>
              <a:gd name="connsiteX1360" fmla="*/ 91928 w 1925725"/>
              <a:gd name="connsiteY1360" fmla="*/ 321293 h 3525891"/>
              <a:gd name="connsiteX1361" fmla="*/ 61617 w 1925725"/>
              <a:gd name="connsiteY1361" fmla="*/ 269386 h 3525891"/>
              <a:gd name="connsiteX1362" fmla="*/ 94201 w 1925725"/>
              <a:gd name="connsiteY1362" fmla="*/ 313716 h 3525891"/>
              <a:gd name="connsiteX1363" fmla="*/ 99505 w 1925725"/>
              <a:gd name="connsiteY1363" fmla="*/ 333418 h 3525891"/>
              <a:gd name="connsiteX1364" fmla="*/ 113524 w 1925725"/>
              <a:gd name="connsiteY1364" fmla="*/ 278479 h 3525891"/>
              <a:gd name="connsiteX1365" fmla="*/ 165431 w 1925725"/>
              <a:gd name="connsiteY1365" fmla="*/ 314095 h 3525891"/>
              <a:gd name="connsiteX1366" fmla="*/ 171114 w 1925725"/>
              <a:gd name="connsiteY1366" fmla="*/ 291740 h 3525891"/>
              <a:gd name="connsiteX1367" fmla="*/ 143077 w 1925725"/>
              <a:gd name="connsiteY1367" fmla="*/ 260293 h 3525891"/>
              <a:gd name="connsiteX1368" fmla="*/ 173009 w 1925725"/>
              <a:gd name="connsiteY1368" fmla="*/ 270523 h 3525891"/>
              <a:gd name="connsiteX1369" fmla="*/ 160885 w 1925725"/>
              <a:gd name="connsiteY1369" fmla="*/ 242486 h 3525891"/>
              <a:gd name="connsiteX1370" fmla="*/ 168462 w 1925725"/>
              <a:gd name="connsiteY1370" fmla="*/ 209902 h 3525891"/>
              <a:gd name="connsiteX1371" fmla="*/ 174145 w 1925725"/>
              <a:gd name="connsiteY1371" fmla="*/ 209144 h 3525891"/>
              <a:gd name="connsiteX1372" fmla="*/ 189301 w 1925725"/>
              <a:gd name="connsiteY1372" fmla="*/ 243243 h 3525891"/>
              <a:gd name="connsiteX1373" fmla="*/ 186649 w 1925725"/>
              <a:gd name="connsiteY1373" fmla="*/ 258778 h 3525891"/>
              <a:gd name="connsiteX1374" fmla="*/ 173767 w 1925725"/>
              <a:gd name="connsiteY1374" fmla="*/ 311063 h 3525891"/>
              <a:gd name="connsiteX1375" fmla="*/ 192332 w 1925725"/>
              <a:gd name="connsiteY1375" fmla="*/ 286815 h 3525891"/>
              <a:gd name="connsiteX1376" fmla="*/ 210139 w 1925725"/>
              <a:gd name="connsiteY1376" fmla="*/ 264461 h 3525891"/>
              <a:gd name="connsiteX1377" fmla="*/ 228326 w 1925725"/>
              <a:gd name="connsiteY1377" fmla="*/ 255746 h 3525891"/>
              <a:gd name="connsiteX1378" fmla="*/ 232494 w 1925725"/>
              <a:gd name="connsiteY1378" fmla="*/ 258020 h 3525891"/>
              <a:gd name="connsiteX1379" fmla="*/ 218854 w 1925725"/>
              <a:gd name="connsiteY1379" fmla="*/ 294014 h 3525891"/>
              <a:gd name="connsiteX1380" fmla="*/ 205593 w 1925725"/>
              <a:gd name="connsiteY1380" fmla="*/ 302728 h 3525891"/>
              <a:gd name="connsiteX1381" fmla="*/ 166947 w 1925725"/>
              <a:gd name="connsiteY1381" fmla="*/ 329250 h 3525891"/>
              <a:gd name="connsiteX1382" fmla="*/ 215065 w 1925725"/>
              <a:gd name="connsiteY1382" fmla="*/ 314473 h 3525891"/>
              <a:gd name="connsiteX1383" fmla="*/ 185512 w 1925725"/>
              <a:gd name="connsiteY1383" fmla="*/ 367138 h 3525891"/>
              <a:gd name="connsiteX1384" fmla="*/ 154065 w 1925725"/>
              <a:gd name="connsiteY1384" fmla="*/ 363728 h 3525891"/>
              <a:gd name="connsiteX1385" fmla="*/ 150276 w 1925725"/>
              <a:gd name="connsiteY1385" fmla="*/ 373200 h 3525891"/>
              <a:gd name="connsiteX1386" fmla="*/ 186649 w 1925725"/>
              <a:gd name="connsiteY1386" fmla="*/ 376610 h 3525891"/>
              <a:gd name="connsiteX1387" fmla="*/ 141561 w 1925725"/>
              <a:gd name="connsiteY1387" fmla="*/ 397070 h 3525891"/>
              <a:gd name="connsiteX1388" fmla="*/ 133226 w 1925725"/>
              <a:gd name="connsiteY1388" fmla="*/ 445946 h 3525891"/>
              <a:gd name="connsiteX1389" fmla="*/ 150276 w 1925725"/>
              <a:gd name="connsiteY1389" fmla="*/ 514145 h 3525891"/>
              <a:gd name="connsiteX1390" fmla="*/ 190059 w 1925725"/>
              <a:gd name="connsiteY1390" fmla="*/ 578555 h 3525891"/>
              <a:gd name="connsiteX1391" fmla="*/ 243860 w 1925725"/>
              <a:gd name="connsiteY1391" fmla="*/ 622506 h 3525891"/>
              <a:gd name="connsiteX1392" fmla="*/ 243481 w 1925725"/>
              <a:gd name="connsiteY1392" fmla="*/ 572114 h 3525891"/>
              <a:gd name="connsiteX1393" fmla="*/ 205972 w 1925725"/>
              <a:gd name="connsiteY1393" fmla="*/ 559232 h 3525891"/>
              <a:gd name="connsiteX1394" fmla="*/ 206729 w 1925725"/>
              <a:gd name="connsiteY1394" fmla="*/ 553170 h 3525891"/>
              <a:gd name="connsiteX1395" fmla="*/ 233251 w 1925725"/>
              <a:gd name="connsiteY1395" fmla="*/ 545593 h 3525891"/>
              <a:gd name="connsiteX1396" fmla="*/ 226053 w 1925725"/>
              <a:gd name="connsiteY1396" fmla="*/ 527785 h 3525891"/>
              <a:gd name="connsiteX1397" fmla="*/ 156717 w 1925725"/>
              <a:gd name="connsiteY1397" fmla="*/ 492170 h 3525891"/>
              <a:gd name="connsiteX1398" fmla="*/ 200288 w 1925725"/>
              <a:gd name="connsiteY1398" fmla="*/ 489518 h 3525891"/>
              <a:gd name="connsiteX1399" fmla="*/ 175282 w 1925725"/>
              <a:gd name="connsiteY1399" fmla="*/ 468300 h 3525891"/>
              <a:gd name="connsiteX1400" fmla="*/ 168841 w 1925725"/>
              <a:gd name="connsiteY1400" fmla="*/ 433822 h 3525891"/>
              <a:gd name="connsiteX1401" fmla="*/ 172630 w 1925725"/>
              <a:gd name="connsiteY1401" fmla="*/ 431170 h 3525891"/>
              <a:gd name="connsiteX1402" fmla="*/ 199152 w 1925725"/>
              <a:gd name="connsiteY1402" fmla="*/ 449356 h 3525891"/>
              <a:gd name="connsiteX1403" fmla="*/ 219990 w 1925725"/>
              <a:gd name="connsiteY1403" fmla="*/ 417530 h 3525891"/>
              <a:gd name="connsiteX1404" fmla="*/ 218096 w 1925725"/>
              <a:gd name="connsiteY1404" fmla="*/ 492928 h 3525891"/>
              <a:gd name="connsiteX1405" fmla="*/ 230599 w 1925725"/>
              <a:gd name="connsiteY1405" fmla="*/ 511114 h 3525891"/>
              <a:gd name="connsiteX1406" fmla="*/ 260152 w 1925725"/>
              <a:gd name="connsiteY1406" fmla="*/ 484213 h 3525891"/>
              <a:gd name="connsiteX1407" fmla="*/ 241587 w 1925725"/>
              <a:gd name="connsiteY1407" fmla="*/ 546350 h 3525891"/>
              <a:gd name="connsiteX1408" fmla="*/ 257879 w 1925725"/>
              <a:gd name="connsiteY1408" fmla="*/ 570220 h 3525891"/>
              <a:gd name="connsiteX1409" fmla="*/ 276444 w 1925725"/>
              <a:gd name="connsiteY1409" fmla="*/ 461101 h 3525891"/>
              <a:gd name="connsiteX1410" fmla="*/ 251059 w 1925725"/>
              <a:gd name="connsiteY1410" fmla="*/ 387598 h 3525891"/>
              <a:gd name="connsiteX1411" fmla="*/ 267730 w 1925725"/>
              <a:gd name="connsiteY1411" fmla="*/ 399722 h 3525891"/>
              <a:gd name="connsiteX1412" fmla="*/ 283643 w 1925725"/>
              <a:gd name="connsiteY1412" fmla="*/ 358045 h 3525891"/>
              <a:gd name="connsiteX1413" fmla="*/ 320773 w 1925725"/>
              <a:gd name="connsiteY1413" fmla="*/ 331144 h 3525891"/>
              <a:gd name="connsiteX1414" fmla="*/ 325699 w 1925725"/>
              <a:gd name="connsiteY1414" fmla="*/ 334175 h 3525891"/>
              <a:gd name="connsiteX1415" fmla="*/ 320395 w 1925725"/>
              <a:gd name="connsiteY1415" fmla="*/ 386840 h 3525891"/>
              <a:gd name="connsiteX1416" fmla="*/ 283643 w 1925725"/>
              <a:gd name="connsiteY1416" fmla="*/ 411468 h 3525891"/>
              <a:gd name="connsiteX1417" fmla="*/ 285916 w 1925725"/>
              <a:gd name="connsiteY1417" fmla="*/ 426623 h 3525891"/>
              <a:gd name="connsiteX1418" fmla="*/ 344264 w 1925725"/>
              <a:gd name="connsiteY1418" fmla="*/ 406163 h 3525891"/>
              <a:gd name="connsiteX1419" fmla="*/ 318121 w 1925725"/>
              <a:gd name="connsiteY1419" fmla="*/ 459586 h 3525891"/>
              <a:gd name="connsiteX1420" fmla="*/ 323426 w 1925725"/>
              <a:gd name="connsiteY1420" fmla="*/ 468679 h 3525891"/>
              <a:gd name="connsiteX1421" fmla="*/ 288189 w 1925725"/>
              <a:gd name="connsiteY1421" fmla="*/ 504294 h 3525891"/>
              <a:gd name="connsiteX1422" fmla="*/ 281370 w 1925725"/>
              <a:gd name="connsiteY1422" fmla="*/ 511493 h 3525891"/>
              <a:gd name="connsiteX1423" fmla="*/ 349190 w 1925725"/>
              <a:gd name="connsiteY1423" fmla="*/ 512251 h 3525891"/>
              <a:gd name="connsiteX1424" fmla="*/ 277581 w 1925725"/>
              <a:gd name="connsiteY1424" fmla="*/ 542561 h 3525891"/>
              <a:gd name="connsiteX1425" fmla="*/ 257879 w 1925725"/>
              <a:gd name="connsiteY1425" fmla="*/ 710786 h 3525891"/>
              <a:gd name="connsiteX1426" fmla="*/ 329109 w 1925725"/>
              <a:gd name="connsiteY1426" fmla="*/ 618717 h 3525891"/>
              <a:gd name="connsiteX1427" fmla="*/ 330246 w 1925725"/>
              <a:gd name="connsiteY1427" fmla="*/ 554307 h 3525891"/>
              <a:gd name="connsiteX1428" fmla="*/ 348811 w 1925725"/>
              <a:gd name="connsiteY1428" fmla="*/ 586891 h 3525891"/>
              <a:gd name="connsiteX1429" fmla="*/ 359420 w 1925725"/>
              <a:gd name="connsiteY1429" fmla="*/ 575524 h 3525891"/>
              <a:gd name="connsiteX1430" fmla="*/ 379122 w 1925725"/>
              <a:gd name="connsiteY1430" fmla="*/ 517934 h 3525891"/>
              <a:gd name="connsiteX1431" fmla="*/ 384426 w 1925725"/>
              <a:gd name="connsiteY1431" fmla="*/ 536499 h 3525891"/>
              <a:gd name="connsiteX1432" fmla="*/ 386320 w 1925725"/>
              <a:gd name="connsiteY1432" fmla="*/ 556580 h 3525891"/>
              <a:gd name="connsiteX1433" fmla="*/ 410190 w 1925725"/>
              <a:gd name="connsiteY1433" fmla="*/ 546350 h 3525891"/>
              <a:gd name="connsiteX1434" fmla="*/ 407159 w 1925725"/>
              <a:gd name="connsiteY1434" fmla="*/ 513008 h 3525891"/>
              <a:gd name="connsiteX1435" fmla="*/ 448078 w 1925725"/>
              <a:gd name="connsiteY1435" fmla="*/ 475878 h 3525891"/>
              <a:gd name="connsiteX1436" fmla="*/ 448078 w 1925725"/>
              <a:gd name="connsiteY1436" fmla="*/ 522102 h 3525891"/>
              <a:gd name="connsiteX1437" fmla="*/ 492408 w 1925725"/>
              <a:gd name="connsiteY1437" fmla="*/ 514145 h 3525891"/>
              <a:gd name="connsiteX1438" fmla="*/ 495818 w 1925725"/>
              <a:gd name="connsiteY1438" fmla="*/ 519828 h 3525891"/>
              <a:gd name="connsiteX1439" fmla="*/ 471948 w 1925725"/>
              <a:gd name="connsiteY1439" fmla="*/ 546350 h 3525891"/>
              <a:gd name="connsiteX1440" fmla="*/ 452625 w 1925725"/>
              <a:gd name="connsiteY1440" fmla="*/ 549381 h 3525891"/>
              <a:gd name="connsiteX1441" fmla="*/ 427619 w 1925725"/>
              <a:gd name="connsiteY1441" fmla="*/ 546729 h 3525891"/>
              <a:gd name="connsiteX1442" fmla="*/ 426482 w 1925725"/>
              <a:gd name="connsiteY1442" fmla="*/ 551276 h 3525891"/>
              <a:gd name="connsiteX1443" fmla="*/ 459445 w 1925725"/>
              <a:gd name="connsiteY1443" fmla="*/ 571735 h 3525891"/>
              <a:gd name="connsiteX1444" fmla="*/ 384805 w 1925725"/>
              <a:gd name="connsiteY1444" fmla="*/ 570599 h 3525891"/>
              <a:gd name="connsiteX1445" fmla="*/ 373438 w 1925725"/>
              <a:gd name="connsiteY1445" fmla="*/ 578555 h 3525891"/>
              <a:gd name="connsiteX1446" fmla="*/ 407538 w 1925725"/>
              <a:gd name="connsiteY1446" fmla="*/ 596363 h 3525891"/>
              <a:gd name="connsiteX1447" fmla="*/ 352979 w 1925725"/>
              <a:gd name="connsiteY1447" fmla="*/ 600152 h 3525891"/>
              <a:gd name="connsiteX1448" fmla="*/ 342749 w 1925725"/>
              <a:gd name="connsiteY1448" fmla="*/ 616065 h 3525891"/>
              <a:gd name="connsiteX1449" fmla="*/ 335550 w 1925725"/>
              <a:gd name="connsiteY1449" fmla="*/ 634630 h 3525891"/>
              <a:gd name="connsiteX1450" fmla="*/ 372681 w 1925725"/>
              <a:gd name="connsiteY1450" fmla="*/ 616823 h 3525891"/>
              <a:gd name="connsiteX1451" fmla="*/ 376090 w 1925725"/>
              <a:gd name="connsiteY1451" fmla="*/ 620990 h 3525891"/>
              <a:gd name="connsiteX1452" fmla="*/ 368134 w 1925725"/>
              <a:gd name="connsiteY1452" fmla="*/ 640692 h 3525891"/>
              <a:gd name="connsiteX1453" fmla="*/ 404507 w 1925725"/>
              <a:gd name="connsiteY1453" fmla="*/ 625158 h 3525891"/>
              <a:gd name="connsiteX1454" fmla="*/ 402233 w 1925725"/>
              <a:gd name="connsiteY1454" fmla="*/ 642208 h 3525891"/>
              <a:gd name="connsiteX1455" fmla="*/ 414737 w 1925725"/>
              <a:gd name="connsiteY1455" fmla="*/ 639556 h 3525891"/>
              <a:gd name="connsiteX1456" fmla="*/ 476874 w 1925725"/>
              <a:gd name="connsiteY1456" fmla="*/ 602046 h 3525891"/>
              <a:gd name="connsiteX1457" fmla="*/ 446942 w 1925725"/>
              <a:gd name="connsiteY1457" fmla="*/ 649407 h 3525891"/>
              <a:gd name="connsiteX1458" fmla="*/ 429134 w 1925725"/>
              <a:gd name="connsiteY1458" fmla="*/ 652059 h 3525891"/>
              <a:gd name="connsiteX1459" fmla="*/ 384047 w 1925725"/>
              <a:gd name="connsiteY1459" fmla="*/ 650922 h 3525891"/>
              <a:gd name="connsiteX1460" fmla="*/ 390109 w 1925725"/>
              <a:gd name="connsiteY1460" fmla="*/ 681612 h 3525891"/>
              <a:gd name="connsiteX1461" fmla="*/ 351842 w 1925725"/>
              <a:gd name="connsiteY1461" fmla="*/ 647891 h 3525891"/>
              <a:gd name="connsiteX1462" fmla="*/ 348811 w 1925725"/>
              <a:gd name="connsiteY1462" fmla="*/ 650922 h 3525891"/>
              <a:gd name="connsiteX1463" fmla="*/ 347674 w 1925725"/>
              <a:gd name="connsiteY1463" fmla="*/ 672140 h 3525891"/>
              <a:gd name="connsiteX1464" fmla="*/ 343128 w 1925725"/>
              <a:gd name="connsiteY1464" fmla="*/ 674413 h 3525891"/>
              <a:gd name="connsiteX1465" fmla="*/ 326078 w 1925725"/>
              <a:gd name="connsiteY1465" fmla="*/ 648270 h 3525891"/>
              <a:gd name="connsiteX1466" fmla="*/ 323047 w 1925725"/>
              <a:gd name="connsiteY1466" fmla="*/ 642966 h 3525891"/>
              <a:gd name="connsiteX1467" fmla="*/ 318121 w 1925725"/>
              <a:gd name="connsiteY1467" fmla="*/ 654332 h 3525891"/>
              <a:gd name="connsiteX1468" fmla="*/ 264320 w 1925725"/>
              <a:gd name="connsiteY1468" fmla="*/ 726320 h 3525891"/>
              <a:gd name="connsiteX1469" fmla="*/ 261668 w 1925725"/>
              <a:gd name="connsiteY1469" fmla="*/ 742233 h 3525891"/>
              <a:gd name="connsiteX1470" fmla="*/ 353357 w 1925725"/>
              <a:gd name="connsiteY1470" fmla="*/ 911973 h 3525891"/>
              <a:gd name="connsiteX1471" fmla="*/ 365482 w 1925725"/>
              <a:gd name="connsiteY1471" fmla="*/ 876358 h 3525891"/>
              <a:gd name="connsiteX1472" fmla="*/ 334034 w 1925725"/>
              <a:gd name="connsiteY1472" fmla="*/ 824451 h 3525891"/>
              <a:gd name="connsiteX1473" fmla="*/ 377227 w 1925725"/>
              <a:gd name="connsiteY1473" fmla="*/ 853246 h 3525891"/>
              <a:gd name="connsiteX1474" fmla="*/ 377227 w 1925725"/>
              <a:gd name="connsiteY1474" fmla="*/ 814221 h 3525891"/>
              <a:gd name="connsiteX1475" fmla="*/ 350705 w 1925725"/>
              <a:gd name="connsiteY1475" fmla="*/ 792246 h 3525891"/>
              <a:gd name="connsiteX1476" fmla="*/ 352979 w 1925725"/>
              <a:gd name="connsiteY1476" fmla="*/ 787320 h 3525891"/>
              <a:gd name="connsiteX1477" fmla="*/ 375333 w 1925725"/>
              <a:gd name="connsiteY1477" fmla="*/ 789972 h 3525891"/>
              <a:gd name="connsiteX1478" fmla="*/ 371544 w 1925725"/>
              <a:gd name="connsiteY1478" fmla="*/ 777848 h 3525891"/>
              <a:gd name="connsiteX1479" fmla="*/ 354115 w 1925725"/>
              <a:gd name="connsiteY1479" fmla="*/ 760798 h 3525891"/>
              <a:gd name="connsiteX1480" fmla="*/ 351084 w 1925725"/>
              <a:gd name="connsiteY1480" fmla="*/ 726320 h 3525891"/>
              <a:gd name="connsiteX1481" fmla="*/ 356010 w 1925725"/>
              <a:gd name="connsiteY1481" fmla="*/ 724047 h 3525891"/>
              <a:gd name="connsiteX1482" fmla="*/ 379500 w 1925725"/>
              <a:gd name="connsiteY1482" fmla="*/ 748295 h 3525891"/>
              <a:gd name="connsiteX1483" fmla="*/ 383289 w 1925725"/>
              <a:gd name="connsiteY1483" fmla="*/ 769134 h 3525891"/>
              <a:gd name="connsiteX1484" fmla="*/ 379879 w 1925725"/>
              <a:gd name="connsiteY1484" fmla="*/ 803233 h 3525891"/>
              <a:gd name="connsiteX1485" fmla="*/ 401097 w 1925725"/>
              <a:gd name="connsiteY1485" fmla="*/ 793382 h 3525891"/>
              <a:gd name="connsiteX1486" fmla="*/ 384047 w 1925725"/>
              <a:gd name="connsiteY1486" fmla="*/ 827861 h 3525891"/>
              <a:gd name="connsiteX1487" fmla="*/ 388594 w 1925725"/>
              <a:gd name="connsiteY1487" fmla="*/ 830513 h 3525891"/>
              <a:gd name="connsiteX1488" fmla="*/ 419662 w 1925725"/>
              <a:gd name="connsiteY1488" fmla="*/ 805886 h 3525891"/>
              <a:gd name="connsiteX1489" fmla="*/ 422314 w 1925725"/>
              <a:gd name="connsiteY1489" fmla="*/ 801339 h 3525891"/>
              <a:gd name="connsiteX1490" fmla="*/ 449215 w 1925725"/>
              <a:gd name="connsiteY1490" fmla="*/ 776712 h 3525891"/>
              <a:gd name="connsiteX1491" fmla="*/ 427998 w 1925725"/>
              <a:gd name="connsiteY1491" fmla="*/ 808159 h 3525891"/>
              <a:gd name="connsiteX1492" fmla="*/ 412463 w 1925725"/>
              <a:gd name="connsiteY1492" fmla="*/ 819147 h 3525891"/>
              <a:gd name="connsiteX1493" fmla="*/ 463234 w 1925725"/>
              <a:gd name="connsiteY1493" fmla="*/ 843016 h 3525891"/>
              <a:gd name="connsiteX1494" fmla="*/ 387078 w 1925725"/>
              <a:gd name="connsiteY1494" fmla="*/ 851730 h 3525891"/>
              <a:gd name="connsiteX1495" fmla="*/ 374954 w 1925725"/>
              <a:gd name="connsiteY1495" fmla="*/ 875600 h 3525891"/>
              <a:gd name="connsiteX1496" fmla="*/ 397687 w 1925725"/>
              <a:gd name="connsiteY1496" fmla="*/ 882041 h 3525891"/>
              <a:gd name="connsiteX1497" fmla="*/ 418525 w 1925725"/>
              <a:gd name="connsiteY1497" fmla="*/ 893029 h 3525891"/>
              <a:gd name="connsiteX1498" fmla="*/ 361314 w 1925725"/>
              <a:gd name="connsiteY1498" fmla="*/ 904016 h 3525891"/>
              <a:gd name="connsiteX1499" fmla="*/ 368892 w 1925725"/>
              <a:gd name="connsiteY1499" fmla="*/ 930917 h 3525891"/>
              <a:gd name="connsiteX1500" fmla="*/ 430650 w 1925725"/>
              <a:gd name="connsiteY1500" fmla="*/ 987371 h 3525891"/>
              <a:gd name="connsiteX1501" fmla="*/ 446942 w 1925725"/>
              <a:gd name="connsiteY1501" fmla="*/ 992296 h 3525891"/>
              <a:gd name="connsiteX1502" fmla="*/ 437091 w 1925725"/>
              <a:gd name="connsiteY1502" fmla="*/ 976004 h 3525891"/>
              <a:gd name="connsiteX1503" fmla="*/ 453383 w 1925725"/>
              <a:gd name="connsiteY1503" fmla="*/ 974868 h 3525891"/>
              <a:gd name="connsiteX1504" fmla="*/ 462097 w 1925725"/>
              <a:gd name="connsiteY1504" fmla="*/ 951756 h 3525891"/>
              <a:gd name="connsiteX1505" fmla="*/ 469675 w 1925725"/>
              <a:gd name="connsiteY1505" fmla="*/ 979414 h 3525891"/>
              <a:gd name="connsiteX1506" fmla="*/ 476116 w 1925725"/>
              <a:gd name="connsiteY1506" fmla="*/ 995706 h 3525891"/>
              <a:gd name="connsiteX1507" fmla="*/ 592433 w 1925725"/>
              <a:gd name="connsiteY1507" fmla="*/ 1056707 h 3525891"/>
              <a:gd name="connsiteX1508" fmla="*/ 593191 w 1925725"/>
              <a:gd name="connsiteY1508" fmla="*/ 977520 h 3525891"/>
              <a:gd name="connsiteX1509" fmla="*/ 617439 w 1925725"/>
              <a:gd name="connsiteY1509" fmla="*/ 832029 h 3525891"/>
              <a:gd name="connsiteX1510" fmla="*/ 626154 w 1925725"/>
              <a:gd name="connsiteY1510" fmla="*/ 739960 h 3525891"/>
              <a:gd name="connsiteX1511" fmla="*/ 637141 w 1925725"/>
              <a:gd name="connsiteY1511" fmla="*/ 542940 h 3525891"/>
              <a:gd name="connsiteX1512" fmla="*/ 632216 w 1925725"/>
              <a:gd name="connsiteY1512" fmla="*/ 504673 h 3525891"/>
              <a:gd name="connsiteX1513" fmla="*/ 610998 w 1925725"/>
              <a:gd name="connsiteY1513" fmla="*/ 423592 h 3525891"/>
              <a:gd name="connsiteX1514" fmla="*/ 596980 w 1925725"/>
              <a:gd name="connsiteY1514" fmla="*/ 401238 h 3525891"/>
              <a:gd name="connsiteX1515" fmla="*/ 577278 w 1925725"/>
              <a:gd name="connsiteY1515" fmla="*/ 388735 h 3525891"/>
              <a:gd name="connsiteX1516" fmla="*/ 553029 w 1925725"/>
              <a:gd name="connsiteY1516" fmla="*/ 376610 h 3525891"/>
              <a:gd name="connsiteX1517" fmla="*/ 554166 w 1925725"/>
              <a:gd name="connsiteY1517" fmla="*/ 372064 h 3525891"/>
              <a:gd name="connsiteX1518" fmla="*/ 577278 w 1925725"/>
              <a:gd name="connsiteY1518" fmla="*/ 366759 h 3525891"/>
              <a:gd name="connsiteX1519" fmla="*/ 573489 w 1925725"/>
              <a:gd name="connsiteY1519" fmla="*/ 351604 h 3525891"/>
              <a:gd name="connsiteX1520" fmla="*/ 543557 w 1925725"/>
              <a:gd name="connsiteY1520" fmla="*/ 313337 h 3525891"/>
              <a:gd name="connsiteX1521" fmla="*/ 571973 w 1925725"/>
              <a:gd name="connsiteY1521" fmla="*/ 325082 h 3525891"/>
              <a:gd name="connsiteX1522" fmla="*/ 570458 w 1925725"/>
              <a:gd name="connsiteY1522" fmla="*/ 312200 h 3525891"/>
              <a:gd name="connsiteX1523" fmla="*/ 571216 w 1925725"/>
              <a:gd name="connsiteY1523" fmla="*/ 275070 h 3525891"/>
              <a:gd name="connsiteX1524" fmla="*/ 585613 w 1925725"/>
              <a:gd name="connsiteY1524" fmla="*/ 258020 h 3525891"/>
              <a:gd name="connsiteX1525" fmla="*/ 580688 w 1925725"/>
              <a:gd name="connsiteY1525" fmla="*/ 314095 h 3525891"/>
              <a:gd name="connsiteX1526" fmla="*/ 575004 w 1925725"/>
              <a:gd name="connsiteY1526" fmla="*/ 344405 h 3525891"/>
              <a:gd name="connsiteX1527" fmla="*/ 607210 w 1925725"/>
              <a:gd name="connsiteY1527" fmla="*/ 317883 h 3525891"/>
              <a:gd name="connsiteX1528" fmla="*/ 584855 w 1925725"/>
              <a:gd name="connsiteY1528" fmla="*/ 370169 h 3525891"/>
              <a:gd name="connsiteX1529" fmla="*/ 605694 w 1925725"/>
              <a:gd name="connsiteY1529" fmla="*/ 396312 h 3525891"/>
              <a:gd name="connsiteX1530" fmla="*/ 630700 w 1925725"/>
              <a:gd name="connsiteY1530" fmla="*/ 333039 h 3525891"/>
              <a:gd name="connsiteX1531" fmla="*/ 611377 w 1925725"/>
              <a:gd name="connsiteY1531" fmla="*/ 299318 h 3525891"/>
              <a:gd name="connsiteX1532" fmla="*/ 616303 w 1925725"/>
              <a:gd name="connsiteY1532" fmla="*/ 295150 h 3525891"/>
              <a:gd name="connsiteX1533" fmla="*/ 642067 w 1925725"/>
              <a:gd name="connsiteY1533" fmla="*/ 310306 h 3525891"/>
              <a:gd name="connsiteX1534" fmla="*/ 649266 w 1925725"/>
              <a:gd name="connsiteY1534" fmla="*/ 297424 h 3525891"/>
              <a:gd name="connsiteX1535" fmla="*/ 623123 w 1925725"/>
              <a:gd name="connsiteY1535" fmla="*/ 229982 h 3525891"/>
              <a:gd name="connsiteX1536" fmla="*/ 665936 w 1925725"/>
              <a:gd name="connsiteY1536" fmla="*/ 273933 h 3525891"/>
              <a:gd name="connsiteX1537" fmla="*/ 669346 w 1925725"/>
              <a:gd name="connsiteY1537" fmla="*/ 261430 h 3525891"/>
              <a:gd name="connsiteX1538" fmla="*/ 677682 w 1925725"/>
              <a:gd name="connsiteY1538" fmla="*/ 246274 h 3525891"/>
              <a:gd name="connsiteX1539" fmla="*/ 692079 w 1925725"/>
              <a:gd name="connsiteY1539" fmla="*/ 238318 h 3525891"/>
              <a:gd name="connsiteX1540" fmla="*/ 707993 w 1925725"/>
              <a:gd name="connsiteY1540" fmla="*/ 234150 h 3525891"/>
              <a:gd name="connsiteX1541" fmla="*/ 676166 w 1925725"/>
              <a:gd name="connsiteY1541" fmla="*/ 274312 h 3525891"/>
              <a:gd name="connsiteX1542" fmla="*/ 652676 w 1925725"/>
              <a:gd name="connsiteY1542" fmla="*/ 293256 h 3525891"/>
              <a:gd name="connsiteX1543" fmla="*/ 692837 w 1925725"/>
              <a:gd name="connsiteY1543" fmla="*/ 299697 h 3525891"/>
              <a:gd name="connsiteX1544" fmla="*/ 641688 w 1925725"/>
              <a:gd name="connsiteY1544" fmla="*/ 315989 h 3525891"/>
              <a:gd name="connsiteX1545" fmla="*/ 634868 w 1925725"/>
              <a:gd name="connsiteY1545" fmla="*/ 329629 h 3525891"/>
              <a:gd name="connsiteX1546" fmla="*/ 686775 w 1925725"/>
              <a:gd name="connsiteY1546" fmla="*/ 333797 h 3525891"/>
              <a:gd name="connsiteX1547" fmla="*/ 625775 w 1925725"/>
              <a:gd name="connsiteY1547" fmla="*/ 359182 h 3525891"/>
              <a:gd name="connsiteX1548" fmla="*/ 637520 w 1925725"/>
              <a:gd name="connsiteY1548" fmla="*/ 500505 h 3525891"/>
              <a:gd name="connsiteX1549" fmla="*/ 641309 w 1925725"/>
              <a:gd name="connsiteY1549" fmla="*/ 500884 h 3525891"/>
              <a:gd name="connsiteX1550" fmla="*/ 651539 w 1925725"/>
              <a:gd name="connsiteY1550" fmla="*/ 473226 h 3525891"/>
              <a:gd name="connsiteX1551" fmla="*/ 709129 w 1925725"/>
              <a:gd name="connsiteY1551" fmla="*/ 383809 h 3525891"/>
              <a:gd name="connsiteX1552" fmla="*/ 718222 w 1925725"/>
              <a:gd name="connsiteY1552" fmla="*/ 359561 h 3525891"/>
              <a:gd name="connsiteX1553" fmla="*/ 708750 w 1925725"/>
              <a:gd name="connsiteY1553" fmla="*/ 295529 h 3525891"/>
              <a:gd name="connsiteX1554" fmla="*/ 717086 w 1925725"/>
              <a:gd name="connsiteY1554" fmla="*/ 238697 h 3525891"/>
              <a:gd name="connsiteX1555" fmla="*/ 731862 w 1925725"/>
              <a:gd name="connsiteY1555" fmla="*/ 173908 h 3525891"/>
              <a:gd name="connsiteX1556" fmla="*/ 706856 w 1925725"/>
              <a:gd name="connsiteY1556" fmla="*/ 156479 h 3525891"/>
              <a:gd name="connsiteX1557" fmla="*/ 666694 w 1925725"/>
              <a:gd name="connsiteY1557" fmla="*/ 134125 h 3525891"/>
              <a:gd name="connsiteX1558" fmla="*/ 701930 w 1925725"/>
              <a:gd name="connsiteY1558" fmla="*/ 127684 h 3525891"/>
              <a:gd name="connsiteX1559" fmla="*/ 676545 w 1925725"/>
              <a:gd name="connsiteY1559" fmla="*/ 92448 h 3525891"/>
              <a:gd name="connsiteX1560" fmla="*/ 697005 w 1925725"/>
              <a:gd name="connsiteY1560" fmla="*/ 99268 h 3525891"/>
              <a:gd name="connsiteX1561" fmla="*/ 693216 w 1925725"/>
              <a:gd name="connsiteY1561" fmla="*/ 67062 h 3525891"/>
              <a:gd name="connsiteX1562" fmla="*/ 712539 w 1925725"/>
              <a:gd name="connsiteY1562" fmla="*/ 38267 h 3525891"/>
              <a:gd name="connsiteX1563" fmla="*/ 706856 w 1925725"/>
              <a:gd name="connsiteY1563" fmla="*/ 90553 h 3525891"/>
              <a:gd name="connsiteX1564" fmla="*/ 703446 w 1925725"/>
              <a:gd name="connsiteY1564" fmla="*/ 97373 h 3525891"/>
              <a:gd name="connsiteX1565" fmla="*/ 731483 w 1925725"/>
              <a:gd name="connsiteY1565" fmla="*/ 148901 h 3525891"/>
              <a:gd name="connsiteX1566" fmla="*/ 727316 w 1925725"/>
              <a:gd name="connsiteY1566" fmla="*/ 118212 h 3525891"/>
              <a:gd name="connsiteX1567" fmla="*/ 723906 w 1925725"/>
              <a:gd name="connsiteY1567" fmla="*/ 87901 h 3525891"/>
              <a:gd name="connsiteX1568" fmla="*/ 728831 w 1925725"/>
              <a:gd name="connsiteY1568" fmla="*/ 86764 h 3525891"/>
              <a:gd name="connsiteX1569" fmla="*/ 740955 w 1925725"/>
              <a:gd name="connsiteY1569" fmla="*/ 97373 h 3525891"/>
              <a:gd name="connsiteX1570" fmla="*/ 765962 w 1925725"/>
              <a:gd name="connsiteY1570" fmla="*/ 60243 h 3525891"/>
              <a:gd name="connsiteX1571" fmla="*/ 750428 w 1925725"/>
              <a:gd name="connsiteY1571" fmla="*/ 100404 h 3525891"/>
              <a:gd name="connsiteX1572" fmla="*/ 737924 w 1925725"/>
              <a:gd name="connsiteY1572" fmla="*/ 129199 h 3525891"/>
              <a:gd name="connsiteX1573" fmla="*/ 776949 w 1925725"/>
              <a:gd name="connsiteY1573" fmla="*/ 110255 h 3525891"/>
              <a:gd name="connsiteX1574" fmla="*/ 772782 w 1925725"/>
              <a:gd name="connsiteY1574" fmla="*/ 134883 h 3525891"/>
              <a:gd name="connsiteX1575" fmla="*/ 775055 w 1925725"/>
              <a:gd name="connsiteY1575" fmla="*/ 136019 h 3525891"/>
              <a:gd name="connsiteX1576" fmla="*/ 802335 w 1925725"/>
              <a:gd name="connsiteY1576" fmla="*/ 73882 h 3525891"/>
              <a:gd name="connsiteX1577" fmla="*/ 780738 w 1925725"/>
              <a:gd name="connsiteY1577" fmla="*/ 39025 h 3525891"/>
              <a:gd name="connsiteX1578" fmla="*/ 805366 w 1925725"/>
              <a:gd name="connsiteY1578" fmla="*/ 53801 h 3525891"/>
              <a:gd name="connsiteX1579" fmla="*/ 802714 w 1925725"/>
              <a:gd name="connsiteY1579" fmla="*/ 26901 h 3525891"/>
              <a:gd name="connsiteX1580" fmla="*/ 819763 w 1925725"/>
              <a:gd name="connsiteY1580" fmla="*/ 0 h 3525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</a:cxnLst>
            <a:rect l="l" t="t" r="r" b="b"/>
            <a:pathLst>
              <a:path w="1925725" h="3525891">
                <a:moveTo>
                  <a:pt x="710266" y="3264462"/>
                </a:moveTo>
                <a:cubicBezTo>
                  <a:pt x="699657" y="3277344"/>
                  <a:pt x="689806" y="3290984"/>
                  <a:pt x="678440" y="3303487"/>
                </a:cubicBezTo>
                <a:cubicBezTo>
                  <a:pt x="673514" y="3309170"/>
                  <a:pt x="672756" y="3313717"/>
                  <a:pt x="675030" y="3320536"/>
                </a:cubicBezTo>
                <a:cubicBezTo>
                  <a:pt x="684502" y="3347058"/>
                  <a:pt x="691322" y="3373959"/>
                  <a:pt x="689048" y="3402754"/>
                </a:cubicBezTo>
                <a:cubicBezTo>
                  <a:pt x="710266" y="3359183"/>
                  <a:pt x="714434" y="3312959"/>
                  <a:pt x="710266" y="3264462"/>
                </a:cubicBezTo>
                <a:close/>
                <a:moveTo>
                  <a:pt x="699278" y="2867392"/>
                </a:moveTo>
                <a:cubicBezTo>
                  <a:pt x="695111" y="2869665"/>
                  <a:pt x="693595" y="2871559"/>
                  <a:pt x="692837" y="2873454"/>
                </a:cubicBezTo>
                <a:cubicBezTo>
                  <a:pt x="673514" y="2919678"/>
                  <a:pt x="654570" y="2965901"/>
                  <a:pt x="635626" y="3012504"/>
                </a:cubicBezTo>
                <a:cubicBezTo>
                  <a:pt x="633353" y="3018187"/>
                  <a:pt x="632216" y="3023871"/>
                  <a:pt x="631458" y="3029933"/>
                </a:cubicBezTo>
                <a:cubicBezTo>
                  <a:pt x="623502" y="3094722"/>
                  <a:pt x="627669" y="3158753"/>
                  <a:pt x="642825" y="3222027"/>
                </a:cubicBezTo>
                <a:cubicBezTo>
                  <a:pt x="648887" y="3247033"/>
                  <a:pt x="657222" y="3271660"/>
                  <a:pt x="664800" y="3296667"/>
                </a:cubicBezTo>
                <a:cubicBezTo>
                  <a:pt x="666694" y="3296667"/>
                  <a:pt x="668210" y="3296667"/>
                  <a:pt x="669725" y="3296667"/>
                </a:cubicBezTo>
                <a:cubicBezTo>
                  <a:pt x="673893" y="3290984"/>
                  <a:pt x="678061" y="3285300"/>
                  <a:pt x="681850" y="3279238"/>
                </a:cubicBezTo>
                <a:cubicBezTo>
                  <a:pt x="688291" y="3268629"/>
                  <a:pt x="695111" y="3258021"/>
                  <a:pt x="701173" y="3247412"/>
                </a:cubicBezTo>
                <a:cubicBezTo>
                  <a:pt x="704204" y="3242108"/>
                  <a:pt x="708372" y="3236424"/>
                  <a:pt x="708750" y="3230741"/>
                </a:cubicBezTo>
                <a:cubicBezTo>
                  <a:pt x="712918" y="3175424"/>
                  <a:pt x="716707" y="3120107"/>
                  <a:pt x="720117" y="3064411"/>
                </a:cubicBezTo>
                <a:cubicBezTo>
                  <a:pt x="720496" y="3060243"/>
                  <a:pt x="718980" y="3055697"/>
                  <a:pt x="718601" y="3049256"/>
                </a:cubicBezTo>
                <a:cubicBezTo>
                  <a:pt x="665558" y="3088281"/>
                  <a:pt x="651539" y="3140567"/>
                  <a:pt x="655707" y="3200430"/>
                </a:cubicBezTo>
                <a:cubicBezTo>
                  <a:pt x="653433" y="3197399"/>
                  <a:pt x="652297" y="3194747"/>
                  <a:pt x="651539" y="3191716"/>
                </a:cubicBezTo>
                <a:cubicBezTo>
                  <a:pt x="635626" y="3128064"/>
                  <a:pt x="653433" y="3075778"/>
                  <a:pt x="705719" y="3035237"/>
                </a:cubicBezTo>
                <a:cubicBezTo>
                  <a:pt x="709887" y="3031827"/>
                  <a:pt x="714434" y="3025007"/>
                  <a:pt x="714434" y="3020082"/>
                </a:cubicBezTo>
                <a:cubicBezTo>
                  <a:pt x="714055" y="2990150"/>
                  <a:pt x="713676" y="2959839"/>
                  <a:pt x="711024" y="2930286"/>
                </a:cubicBezTo>
                <a:cubicBezTo>
                  <a:pt x="709129" y="2909069"/>
                  <a:pt x="703446" y="2888230"/>
                  <a:pt x="699278" y="2867392"/>
                </a:cubicBezTo>
                <a:close/>
                <a:moveTo>
                  <a:pt x="755353" y="2170625"/>
                </a:moveTo>
                <a:cubicBezTo>
                  <a:pt x="739440" y="2172898"/>
                  <a:pt x="723906" y="2175550"/>
                  <a:pt x="707993" y="2177823"/>
                </a:cubicBezTo>
                <a:cubicBezTo>
                  <a:pt x="708372" y="2179339"/>
                  <a:pt x="708372" y="2181233"/>
                  <a:pt x="708750" y="2182749"/>
                </a:cubicBezTo>
                <a:cubicBezTo>
                  <a:pt x="724663" y="2180854"/>
                  <a:pt x="740577" y="2178581"/>
                  <a:pt x="756111" y="2176687"/>
                </a:cubicBezTo>
                <a:cubicBezTo>
                  <a:pt x="756111" y="2174792"/>
                  <a:pt x="755732" y="2172519"/>
                  <a:pt x="755353" y="2170625"/>
                </a:cubicBezTo>
                <a:close/>
                <a:moveTo>
                  <a:pt x="775813" y="1439379"/>
                </a:moveTo>
                <a:cubicBezTo>
                  <a:pt x="764067" y="1456429"/>
                  <a:pt x="752701" y="1469311"/>
                  <a:pt x="744744" y="1485603"/>
                </a:cubicBezTo>
                <a:cubicBezTo>
                  <a:pt x="727695" y="1520839"/>
                  <a:pt x="712160" y="1556454"/>
                  <a:pt x="696626" y="1592448"/>
                </a:cubicBezTo>
                <a:cubicBezTo>
                  <a:pt x="694732" y="1596995"/>
                  <a:pt x="695111" y="1603057"/>
                  <a:pt x="695868" y="1608361"/>
                </a:cubicBezTo>
                <a:cubicBezTo>
                  <a:pt x="698142" y="1626926"/>
                  <a:pt x="701930" y="1645492"/>
                  <a:pt x="703067" y="1664436"/>
                </a:cubicBezTo>
                <a:cubicBezTo>
                  <a:pt x="704962" y="1693610"/>
                  <a:pt x="715949" y="1718995"/>
                  <a:pt x="732241" y="1744380"/>
                </a:cubicBezTo>
                <a:cubicBezTo>
                  <a:pt x="734514" y="1734151"/>
                  <a:pt x="737546" y="1725436"/>
                  <a:pt x="737924" y="1716722"/>
                </a:cubicBezTo>
                <a:cubicBezTo>
                  <a:pt x="738682" y="1707250"/>
                  <a:pt x="737924" y="1697399"/>
                  <a:pt x="735272" y="1688306"/>
                </a:cubicBezTo>
                <a:cubicBezTo>
                  <a:pt x="733378" y="1680728"/>
                  <a:pt x="723906" y="1674666"/>
                  <a:pt x="723527" y="1667846"/>
                </a:cubicBezTo>
                <a:cubicBezTo>
                  <a:pt x="722769" y="1647007"/>
                  <a:pt x="722011" y="1625411"/>
                  <a:pt x="726179" y="1604951"/>
                </a:cubicBezTo>
                <a:cubicBezTo>
                  <a:pt x="732620" y="1571231"/>
                  <a:pt x="768235" y="1557212"/>
                  <a:pt x="798925" y="1572367"/>
                </a:cubicBezTo>
                <a:cubicBezTo>
                  <a:pt x="828478" y="1587144"/>
                  <a:pt x="824310" y="1615939"/>
                  <a:pt x="830372" y="1640566"/>
                </a:cubicBezTo>
                <a:cubicBezTo>
                  <a:pt x="831509" y="1645113"/>
                  <a:pt x="831888" y="1650417"/>
                  <a:pt x="830372" y="1654964"/>
                </a:cubicBezTo>
                <a:cubicBezTo>
                  <a:pt x="822794" y="1680728"/>
                  <a:pt x="826962" y="1706113"/>
                  <a:pt x="833024" y="1731498"/>
                </a:cubicBezTo>
                <a:cubicBezTo>
                  <a:pt x="834919" y="1731877"/>
                  <a:pt x="837192" y="1732256"/>
                  <a:pt x="839086" y="1732635"/>
                </a:cubicBezTo>
                <a:cubicBezTo>
                  <a:pt x="842496" y="1722405"/>
                  <a:pt x="848937" y="1712175"/>
                  <a:pt x="848937" y="1701567"/>
                </a:cubicBezTo>
                <a:cubicBezTo>
                  <a:pt x="849695" y="1666709"/>
                  <a:pt x="848180" y="1631473"/>
                  <a:pt x="847043" y="1596616"/>
                </a:cubicBezTo>
                <a:cubicBezTo>
                  <a:pt x="847043" y="1592069"/>
                  <a:pt x="845906" y="1587523"/>
                  <a:pt x="844012" y="1583355"/>
                </a:cubicBezTo>
                <a:cubicBezTo>
                  <a:pt x="830372" y="1550392"/>
                  <a:pt x="816732" y="1517808"/>
                  <a:pt x="801956" y="1485603"/>
                </a:cubicBezTo>
                <a:cubicBezTo>
                  <a:pt x="795136" y="1471205"/>
                  <a:pt x="786043" y="1457565"/>
                  <a:pt x="775813" y="1439379"/>
                </a:cubicBezTo>
                <a:close/>
                <a:moveTo>
                  <a:pt x="185891" y="1250695"/>
                </a:moveTo>
                <a:cubicBezTo>
                  <a:pt x="191953" y="1267746"/>
                  <a:pt x="186649" y="1276081"/>
                  <a:pt x="166568" y="1282522"/>
                </a:cubicBezTo>
                <a:cubicBezTo>
                  <a:pt x="164294" y="1262820"/>
                  <a:pt x="168462" y="1256378"/>
                  <a:pt x="185891" y="1250695"/>
                </a:cubicBezTo>
                <a:close/>
                <a:moveTo>
                  <a:pt x="186270" y="1249938"/>
                </a:moveTo>
                <a:cubicBezTo>
                  <a:pt x="186270" y="1250317"/>
                  <a:pt x="186270" y="1250317"/>
                  <a:pt x="186270" y="1250696"/>
                </a:cubicBezTo>
                <a:lnTo>
                  <a:pt x="185891" y="1250317"/>
                </a:lnTo>
                <a:cubicBezTo>
                  <a:pt x="186270" y="1250317"/>
                  <a:pt x="186270" y="1249938"/>
                  <a:pt x="186270" y="1249938"/>
                </a:cubicBezTo>
                <a:close/>
                <a:moveTo>
                  <a:pt x="141183" y="1244539"/>
                </a:moveTo>
                <a:cubicBezTo>
                  <a:pt x="146772" y="1243213"/>
                  <a:pt x="153876" y="1244823"/>
                  <a:pt x="165432" y="1248801"/>
                </a:cubicBezTo>
                <a:cubicBezTo>
                  <a:pt x="146867" y="1265093"/>
                  <a:pt x="143078" y="1265851"/>
                  <a:pt x="126028" y="1257895"/>
                </a:cubicBezTo>
                <a:cubicBezTo>
                  <a:pt x="131522" y="1250128"/>
                  <a:pt x="135595" y="1245865"/>
                  <a:pt x="141183" y="1244539"/>
                </a:cubicBezTo>
                <a:close/>
                <a:moveTo>
                  <a:pt x="152170" y="1227205"/>
                </a:moveTo>
                <a:cubicBezTo>
                  <a:pt x="158233" y="1229478"/>
                  <a:pt x="164674" y="1231373"/>
                  <a:pt x="170737" y="1233267"/>
                </a:cubicBezTo>
                <a:cubicBezTo>
                  <a:pt x="174904" y="1234404"/>
                  <a:pt x="179072" y="1235540"/>
                  <a:pt x="183240" y="1236677"/>
                </a:cubicBezTo>
                <a:lnTo>
                  <a:pt x="165811" y="1248423"/>
                </a:lnTo>
                <a:lnTo>
                  <a:pt x="165810" y="1248423"/>
                </a:lnTo>
                <a:cubicBezTo>
                  <a:pt x="160885" y="1242739"/>
                  <a:pt x="155580" y="1237056"/>
                  <a:pt x="150276" y="1231373"/>
                </a:cubicBezTo>
                <a:cubicBezTo>
                  <a:pt x="150655" y="1229857"/>
                  <a:pt x="151413" y="1228721"/>
                  <a:pt x="152170" y="1227205"/>
                </a:cubicBezTo>
                <a:close/>
                <a:moveTo>
                  <a:pt x="210518" y="1186285"/>
                </a:moveTo>
                <a:cubicBezTo>
                  <a:pt x="204456" y="1192726"/>
                  <a:pt x="198394" y="1199167"/>
                  <a:pt x="192332" y="1205987"/>
                </a:cubicBezTo>
                <a:cubicBezTo>
                  <a:pt x="195742" y="1209776"/>
                  <a:pt x="199531" y="1214322"/>
                  <a:pt x="204077" y="1219248"/>
                </a:cubicBezTo>
                <a:cubicBezTo>
                  <a:pt x="210139" y="1213943"/>
                  <a:pt x="215823" y="1208639"/>
                  <a:pt x="223021" y="1203335"/>
                </a:cubicBezTo>
                <a:cubicBezTo>
                  <a:pt x="216580" y="1200682"/>
                  <a:pt x="212034" y="1198788"/>
                  <a:pt x="207108" y="1196515"/>
                </a:cubicBezTo>
                <a:cubicBezTo>
                  <a:pt x="209761" y="1193105"/>
                  <a:pt x="211276" y="1190831"/>
                  <a:pt x="213170" y="1188558"/>
                </a:cubicBezTo>
                <a:cubicBezTo>
                  <a:pt x="212034" y="1187800"/>
                  <a:pt x="211276" y="1187043"/>
                  <a:pt x="210518" y="1186285"/>
                </a:cubicBezTo>
                <a:close/>
                <a:moveTo>
                  <a:pt x="680334" y="1154080"/>
                </a:moveTo>
                <a:cubicBezTo>
                  <a:pt x="671241" y="1167341"/>
                  <a:pt x="675409" y="1183633"/>
                  <a:pt x="692079" y="1195757"/>
                </a:cubicBezTo>
                <a:cubicBezTo>
                  <a:pt x="687154" y="1180980"/>
                  <a:pt x="696626" y="1165067"/>
                  <a:pt x="680334" y="1154080"/>
                </a:cubicBezTo>
                <a:close/>
                <a:moveTo>
                  <a:pt x="857652" y="1107098"/>
                </a:moveTo>
                <a:cubicBezTo>
                  <a:pt x="845148" y="1114297"/>
                  <a:pt x="830372" y="1117707"/>
                  <a:pt x="824689" y="1126800"/>
                </a:cubicBezTo>
                <a:cubicBezTo>
                  <a:pt x="808776" y="1152185"/>
                  <a:pt x="796651" y="1179844"/>
                  <a:pt x="784148" y="1206745"/>
                </a:cubicBezTo>
                <a:cubicBezTo>
                  <a:pt x="780359" y="1215459"/>
                  <a:pt x="779602" y="1225310"/>
                  <a:pt x="777328" y="1234403"/>
                </a:cubicBezTo>
                <a:cubicBezTo>
                  <a:pt x="778465" y="1235161"/>
                  <a:pt x="779981" y="1235540"/>
                  <a:pt x="781117" y="1235919"/>
                </a:cubicBezTo>
                <a:cubicBezTo>
                  <a:pt x="820142" y="1204850"/>
                  <a:pt x="859167" y="1173782"/>
                  <a:pt x="900844" y="1139682"/>
                </a:cubicBezTo>
                <a:cubicBezTo>
                  <a:pt x="876975" y="1139682"/>
                  <a:pt x="866745" y="1126800"/>
                  <a:pt x="857652" y="1107098"/>
                </a:cubicBezTo>
                <a:close/>
                <a:moveTo>
                  <a:pt x="911832" y="1091943"/>
                </a:moveTo>
                <a:cubicBezTo>
                  <a:pt x="905012" y="1094595"/>
                  <a:pt x="900466" y="1096110"/>
                  <a:pt x="895161" y="1098384"/>
                </a:cubicBezTo>
                <a:cubicBezTo>
                  <a:pt x="900087" y="1103688"/>
                  <a:pt x="903875" y="1107856"/>
                  <a:pt x="909559" y="1114297"/>
                </a:cubicBezTo>
                <a:cubicBezTo>
                  <a:pt x="910695" y="1105583"/>
                  <a:pt x="911074" y="1099520"/>
                  <a:pt x="911832" y="1091943"/>
                </a:cubicBezTo>
                <a:close/>
                <a:moveTo>
                  <a:pt x="996702" y="1057085"/>
                </a:moveTo>
                <a:cubicBezTo>
                  <a:pt x="970180" y="1071862"/>
                  <a:pt x="942522" y="1077166"/>
                  <a:pt x="919031" y="1091185"/>
                </a:cubicBezTo>
                <a:cubicBezTo>
                  <a:pt x="919789" y="1092322"/>
                  <a:pt x="920167" y="1093079"/>
                  <a:pt x="920546" y="1094216"/>
                </a:cubicBezTo>
                <a:cubicBezTo>
                  <a:pt x="930018" y="1092701"/>
                  <a:pt x="939491" y="1091185"/>
                  <a:pt x="950099" y="1089291"/>
                </a:cubicBezTo>
                <a:cubicBezTo>
                  <a:pt x="942522" y="1110129"/>
                  <a:pt x="934944" y="1116570"/>
                  <a:pt x="917515" y="1117328"/>
                </a:cubicBezTo>
                <a:cubicBezTo>
                  <a:pt x="916379" y="1122253"/>
                  <a:pt x="915242" y="1127558"/>
                  <a:pt x="914105" y="1133241"/>
                </a:cubicBezTo>
                <a:cubicBezTo>
                  <a:pt x="937217" y="1123769"/>
                  <a:pt x="959192" y="1114676"/>
                  <a:pt x="981168" y="1105583"/>
                </a:cubicBezTo>
                <a:cubicBezTo>
                  <a:pt x="984578" y="1104067"/>
                  <a:pt x="989503" y="1101415"/>
                  <a:pt x="990261" y="1098384"/>
                </a:cubicBezTo>
                <a:cubicBezTo>
                  <a:pt x="992913" y="1085881"/>
                  <a:pt x="994429" y="1072999"/>
                  <a:pt x="996702" y="1057085"/>
                </a:cubicBezTo>
                <a:close/>
                <a:moveTo>
                  <a:pt x="776950" y="950241"/>
                </a:moveTo>
                <a:cubicBezTo>
                  <a:pt x="777329" y="950620"/>
                  <a:pt x="777329" y="950999"/>
                  <a:pt x="777708" y="951378"/>
                </a:cubicBezTo>
                <a:cubicBezTo>
                  <a:pt x="777329" y="950999"/>
                  <a:pt x="776950" y="950620"/>
                  <a:pt x="776571" y="950620"/>
                </a:cubicBezTo>
                <a:cubicBezTo>
                  <a:pt x="776571" y="950620"/>
                  <a:pt x="776950" y="950241"/>
                  <a:pt x="776950" y="950241"/>
                </a:cubicBezTo>
                <a:close/>
                <a:moveTo>
                  <a:pt x="1763942" y="446704"/>
                </a:moveTo>
                <a:cubicBezTo>
                  <a:pt x="1755606" y="466785"/>
                  <a:pt x="1746892" y="486487"/>
                  <a:pt x="1738177" y="506189"/>
                </a:cubicBezTo>
                <a:cubicBezTo>
                  <a:pt x="1738935" y="506946"/>
                  <a:pt x="1739693" y="507325"/>
                  <a:pt x="1740451" y="508083"/>
                </a:cubicBezTo>
                <a:cubicBezTo>
                  <a:pt x="1751438" y="500884"/>
                  <a:pt x="1762805" y="494064"/>
                  <a:pt x="1775308" y="486487"/>
                </a:cubicBezTo>
                <a:cubicBezTo>
                  <a:pt x="1759774" y="474741"/>
                  <a:pt x="1761668" y="460723"/>
                  <a:pt x="1763942" y="446704"/>
                </a:cubicBezTo>
                <a:close/>
                <a:moveTo>
                  <a:pt x="1543810" y="444431"/>
                </a:moveTo>
                <a:cubicBezTo>
                  <a:pt x="1534338" y="445567"/>
                  <a:pt x="1527139" y="446704"/>
                  <a:pt x="1518804" y="447841"/>
                </a:cubicBezTo>
                <a:cubicBezTo>
                  <a:pt x="1526381" y="453903"/>
                  <a:pt x="1532444" y="459207"/>
                  <a:pt x="1539642" y="464890"/>
                </a:cubicBezTo>
                <a:cubicBezTo>
                  <a:pt x="1541158" y="457313"/>
                  <a:pt x="1542295" y="451629"/>
                  <a:pt x="1543810" y="444431"/>
                </a:cubicBezTo>
                <a:close/>
                <a:moveTo>
                  <a:pt x="118828" y="430791"/>
                </a:moveTo>
                <a:cubicBezTo>
                  <a:pt x="113145" y="438747"/>
                  <a:pt x="108599" y="445188"/>
                  <a:pt x="105189" y="449735"/>
                </a:cubicBezTo>
                <a:cubicBezTo>
                  <a:pt x="111251" y="457313"/>
                  <a:pt x="117313" y="464890"/>
                  <a:pt x="123375" y="472468"/>
                </a:cubicBezTo>
                <a:cubicBezTo>
                  <a:pt x="123754" y="472089"/>
                  <a:pt x="124512" y="471331"/>
                  <a:pt x="125648" y="470952"/>
                </a:cubicBezTo>
                <a:cubicBezTo>
                  <a:pt x="123375" y="458070"/>
                  <a:pt x="121102" y="445188"/>
                  <a:pt x="118828" y="430791"/>
                </a:cubicBezTo>
                <a:close/>
                <a:moveTo>
                  <a:pt x="128301" y="333797"/>
                </a:moveTo>
                <a:cubicBezTo>
                  <a:pt x="122617" y="344026"/>
                  <a:pt x="116555" y="353877"/>
                  <a:pt x="109356" y="366381"/>
                </a:cubicBezTo>
                <a:cubicBezTo>
                  <a:pt x="109735" y="366759"/>
                  <a:pt x="111251" y="370927"/>
                  <a:pt x="113524" y="376989"/>
                </a:cubicBezTo>
                <a:cubicBezTo>
                  <a:pt x="115797" y="369790"/>
                  <a:pt x="117313" y="364865"/>
                  <a:pt x="119965" y="358045"/>
                </a:cubicBezTo>
                <a:cubicBezTo>
                  <a:pt x="127164" y="366002"/>
                  <a:pt x="132847" y="372443"/>
                  <a:pt x="139288" y="380020"/>
                </a:cubicBezTo>
                <a:cubicBezTo>
                  <a:pt x="144214" y="367138"/>
                  <a:pt x="149139" y="355014"/>
                  <a:pt x="153307" y="344026"/>
                </a:cubicBezTo>
                <a:cubicBezTo>
                  <a:pt x="142698" y="339480"/>
                  <a:pt x="133984" y="336070"/>
                  <a:pt x="128301" y="333797"/>
                </a:cubicBezTo>
                <a:close/>
                <a:moveTo>
                  <a:pt x="1779855" y="330387"/>
                </a:moveTo>
                <a:cubicBezTo>
                  <a:pt x="1767351" y="332281"/>
                  <a:pt x="1754091" y="334175"/>
                  <a:pt x="1740830" y="336449"/>
                </a:cubicBezTo>
                <a:cubicBezTo>
                  <a:pt x="1741966" y="343648"/>
                  <a:pt x="1742724" y="351983"/>
                  <a:pt x="1744240" y="360697"/>
                </a:cubicBezTo>
                <a:cubicBezTo>
                  <a:pt x="1745755" y="369412"/>
                  <a:pt x="1747271" y="377747"/>
                  <a:pt x="1748786" y="385704"/>
                </a:cubicBezTo>
                <a:cubicBezTo>
                  <a:pt x="1759395" y="378126"/>
                  <a:pt x="1768488" y="371685"/>
                  <a:pt x="1780233" y="363349"/>
                </a:cubicBezTo>
                <a:cubicBezTo>
                  <a:pt x="1780233" y="375095"/>
                  <a:pt x="1780233" y="382673"/>
                  <a:pt x="1780233" y="393281"/>
                </a:cubicBezTo>
                <a:cubicBezTo>
                  <a:pt x="1785538" y="384946"/>
                  <a:pt x="1789327" y="378884"/>
                  <a:pt x="1794252" y="370927"/>
                </a:cubicBezTo>
                <a:cubicBezTo>
                  <a:pt x="1772656" y="361076"/>
                  <a:pt x="1777960" y="344026"/>
                  <a:pt x="1779855" y="330387"/>
                </a:cubicBezTo>
                <a:close/>
                <a:moveTo>
                  <a:pt x="764825" y="153827"/>
                </a:moveTo>
                <a:cubicBezTo>
                  <a:pt x="755732" y="156100"/>
                  <a:pt x="748912" y="157616"/>
                  <a:pt x="740955" y="160268"/>
                </a:cubicBezTo>
                <a:cubicBezTo>
                  <a:pt x="742092" y="168603"/>
                  <a:pt x="742850" y="176939"/>
                  <a:pt x="743987" y="189442"/>
                </a:cubicBezTo>
                <a:cubicBezTo>
                  <a:pt x="752322" y="175423"/>
                  <a:pt x="758005" y="165193"/>
                  <a:pt x="764825" y="153827"/>
                </a:cubicBezTo>
                <a:close/>
                <a:moveTo>
                  <a:pt x="830372" y="90553"/>
                </a:moveTo>
                <a:cubicBezTo>
                  <a:pt x="820521" y="93963"/>
                  <a:pt x="810670" y="97373"/>
                  <a:pt x="801198" y="100783"/>
                </a:cubicBezTo>
                <a:cubicBezTo>
                  <a:pt x="800819" y="99646"/>
                  <a:pt x="800061" y="98510"/>
                  <a:pt x="799304" y="97373"/>
                </a:cubicBezTo>
                <a:cubicBezTo>
                  <a:pt x="797788" y="101920"/>
                  <a:pt x="796273" y="106087"/>
                  <a:pt x="794378" y="112528"/>
                </a:cubicBezTo>
                <a:cubicBezTo>
                  <a:pt x="800061" y="108740"/>
                  <a:pt x="804229" y="106466"/>
                  <a:pt x="809912" y="102677"/>
                </a:cubicBezTo>
                <a:cubicBezTo>
                  <a:pt x="809912" y="112150"/>
                  <a:pt x="809912" y="119727"/>
                  <a:pt x="809912" y="130336"/>
                </a:cubicBezTo>
                <a:cubicBezTo>
                  <a:pt x="822794" y="123516"/>
                  <a:pt x="833403" y="117833"/>
                  <a:pt x="842496" y="112907"/>
                </a:cubicBezTo>
                <a:cubicBezTo>
                  <a:pt x="837192" y="103435"/>
                  <a:pt x="833024" y="95858"/>
                  <a:pt x="830372" y="90553"/>
                </a:cubicBezTo>
                <a:close/>
                <a:moveTo>
                  <a:pt x="819763" y="0"/>
                </a:moveTo>
                <a:cubicBezTo>
                  <a:pt x="833403" y="21217"/>
                  <a:pt x="831509" y="35615"/>
                  <a:pt x="815974" y="52665"/>
                </a:cubicBezTo>
                <a:cubicBezTo>
                  <a:pt x="812186" y="56833"/>
                  <a:pt x="811049" y="64031"/>
                  <a:pt x="808776" y="69336"/>
                </a:cubicBezTo>
                <a:cubicBezTo>
                  <a:pt x="833403" y="73882"/>
                  <a:pt x="842496" y="57211"/>
                  <a:pt x="850832" y="39783"/>
                </a:cubicBezTo>
                <a:cubicBezTo>
                  <a:pt x="864850" y="54559"/>
                  <a:pt x="869397" y="69715"/>
                  <a:pt x="867124" y="95858"/>
                </a:cubicBezTo>
                <a:cubicBezTo>
                  <a:pt x="873186" y="91311"/>
                  <a:pt x="878490" y="87143"/>
                  <a:pt x="884174" y="83354"/>
                </a:cubicBezTo>
                <a:cubicBezTo>
                  <a:pt x="873565" y="70851"/>
                  <a:pt x="873186" y="62137"/>
                  <a:pt x="882658" y="42435"/>
                </a:cubicBezTo>
                <a:cubicBezTo>
                  <a:pt x="888720" y="52665"/>
                  <a:pt x="893646" y="61379"/>
                  <a:pt x="900844" y="73503"/>
                </a:cubicBezTo>
                <a:cubicBezTo>
                  <a:pt x="895540" y="44329"/>
                  <a:pt x="911453" y="32584"/>
                  <a:pt x="936838" y="23870"/>
                </a:cubicBezTo>
                <a:cubicBezTo>
                  <a:pt x="933428" y="36752"/>
                  <a:pt x="931913" y="47739"/>
                  <a:pt x="928124" y="57590"/>
                </a:cubicBezTo>
                <a:cubicBezTo>
                  <a:pt x="926230" y="62516"/>
                  <a:pt x="920167" y="68578"/>
                  <a:pt x="915621" y="68957"/>
                </a:cubicBezTo>
                <a:cubicBezTo>
                  <a:pt x="896298" y="71230"/>
                  <a:pt x="888341" y="87522"/>
                  <a:pt x="872428" y="97752"/>
                </a:cubicBezTo>
                <a:cubicBezTo>
                  <a:pt x="884931" y="100783"/>
                  <a:pt x="893267" y="105330"/>
                  <a:pt x="901981" y="92827"/>
                </a:cubicBezTo>
                <a:cubicBezTo>
                  <a:pt x="905770" y="87143"/>
                  <a:pt x="919410" y="87901"/>
                  <a:pt x="928503" y="87522"/>
                </a:cubicBezTo>
                <a:cubicBezTo>
                  <a:pt x="934186" y="87143"/>
                  <a:pt x="939869" y="90174"/>
                  <a:pt x="945932" y="91690"/>
                </a:cubicBezTo>
                <a:cubicBezTo>
                  <a:pt x="936081" y="112907"/>
                  <a:pt x="916000" y="117454"/>
                  <a:pt x="896677" y="107982"/>
                </a:cubicBezTo>
                <a:cubicBezTo>
                  <a:pt x="886068" y="103056"/>
                  <a:pt x="872049" y="105330"/>
                  <a:pt x="859546" y="107224"/>
                </a:cubicBezTo>
                <a:cubicBezTo>
                  <a:pt x="872807" y="113286"/>
                  <a:pt x="886068" y="118969"/>
                  <a:pt x="901981" y="126168"/>
                </a:cubicBezTo>
                <a:cubicBezTo>
                  <a:pt x="879627" y="142081"/>
                  <a:pt x="860304" y="153069"/>
                  <a:pt x="834161" y="139808"/>
                </a:cubicBezTo>
                <a:cubicBezTo>
                  <a:pt x="837571" y="145112"/>
                  <a:pt x="839844" y="148901"/>
                  <a:pt x="842117" y="152690"/>
                </a:cubicBezTo>
                <a:cubicBezTo>
                  <a:pt x="824310" y="160647"/>
                  <a:pt x="809155" y="156100"/>
                  <a:pt x="799304" y="140187"/>
                </a:cubicBezTo>
                <a:cubicBezTo>
                  <a:pt x="781875" y="145870"/>
                  <a:pt x="768993" y="154963"/>
                  <a:pt x="761794" y="173150"/>
                </a:cubicBezTo>
                <a:cubicBezTo>
                  <a:pt x="754595" y="191715"/>
                  <a:pt x="743987" y="209144"/>
                  <a:pt x="734893" y="227330"/>
                </a:cubicBezTo>
                <a:cubicBezTo>
                  <a:pt x="723527" y="249684"/>
                  <a:pt x="718222" y="272796"/>
                  <a:pt x="723906" y="298181"/>
                </a:cubicBezTo>
                <a:cubicBezTo>
                  <a:pt x="728452" y="319020"/>
                  <a:pt x="731483" y="339859"/>
                  <a:pt x="735272" y="362213"/>
                </a:cubicBezTo>
                <a:cubicBezTo>
                  <a:pt x="750049" y="351983"/>
                  <a:pt x="770887" y="349331"/>
                  <a:pt x="765204" y="326598"/>
                </a:cubicBezTo>
                <a:cubicBezTo>
                  <a:pt x="758763" y="316368"/>
                  <a:pt x="752701" y="305759"/>
                  <a:pt x="746639" y="295529"/>
                </a:cubicBezTo>
                <a:cubicBezTo>
                  <a:pt x="747775" y="294014"/>
                  <a:pt x="749291" y="292877"/>
                  <a:pt x="750428" y="291362"/>
                </a:cubicBezTo>
                <a:cubicBezTo>
                  <a:pt x="758005" y="294772"/>
                  <a:pt x="765204" y="298181"/>
                  <a:pt x="773539" y="301970"/>
                </a:cubicBezTo>
                <a:cubicBezTo>
                  <a:pt x="775434" y="297045"/>
                  <a:pt x="777328" y="291740"/>
                  <a:pt x="779223" y="286057"/>
                </a:cubicBezTo>
                <a:cubicBezTo>
                  <a:pt x="751943" y="273933"/>
                  <a:pt x="743229" y="253473"/>
                  <a:pt x="752322" y="217858"/>
                </a:cubicBezTo>
                <a:cubicBezTo>
                  <a:pt x="763688" y="226572"/>
                  <a:pt x="773918" y="234150"/>
                  <a:pt x="783769" y="241728"/>
                </a:cubicBezTo>
                <a:cubicBezTo>
                  <a:pt x="782254" y="232256"/>
                  <a:pt x="777707" y="221268"/>
                  <a:pt x="779602" y="211417"/>
                </a:cubicBezTo>
                <a:cubicBezTo>
                  <a:pt x="781496" y="201566"/>
                  <a:pt x="790210" y="192852"/>
                  <a:pt x="795894" y="183759"/>
                </a:cubicBezTo>
                <a:cubicBezTo>
                  <a:pt x="797409" y="184137"/>
                  <a:pt x="798925" y="184137"/>
                  <a:pt x="800440" y="184516"/>
                </a:cubicBezTo>
                <a:cubicBezTo>
                  <a:pt x="802714" y="193988"/>
                  <a:pt x="805366" y="203082"/>
                  <a:pt x="808018" y="212933"/>
                </a:cubicBezTo>
                <a:cubicBezTo>
                  <a:pt x="819006" y="209902"/>
                  <a:pt x="829993" y="206870"/>
                  <a:pt x="841739" y="203461"/>
                </a:cubicBezTo>
                <a:cubicBezTo>
                  <a:pt x="840602" y="236802"/>
                  <a:pt x="821658" y="258020"/>
                  <a:pt x="794757" y="256125"/>
                </a:cubicBezTo>
                <a:cubicBezTo>
                  <a:pt x="794378" y="262945"/>
                  <a:pt x="793620" y="269386"/>
                  <a:pt x="793241" y="275827"/>
                </a:cubicBezTo>
                <a:cubicBezTo>
                  <a:pt x="805745" y="275827"/>
                  <a:pt x="817490" y="275827"/>
                  <a:pt x="829614" y="275827"/>
                </a:cubicBezTo>
                <a:cubicBezTo>
                  <a:pt x="822415" y="302349"/>
                  <a:pt x="802714" y="314852"/>
                  <a:pt x="779602" y="307654"/>
                </a:cubicBezTo>
                <a:cubicBezTo>
                  <a:pt x="778844" y="316747"/>
                  <a:pt x="777707" y="325461"/>
                  <a:pt x="776571" y="334175"/>
                </a:cubicBezTo>
                <a:cubicBezTo>
                  <a:pt x="777707" y="334933"/>
                  <a:pt x="778844" y="335691"/>
                  <a:pt x="779981" y="336449"/>
                </a:cubicBezTo>
                <a:cubicBezTo>
                  <a:pt x="808776" y="318262"/>
                  <a:pt x="831888" y="293256"/>
                  <a:pt x="856515" y="269765"/>
                </a:cubicBezTo>
                <a:cubicBezTo>
                  <a:pt x="838329" y="244759"/>
                  <a:pt x="846664" y="221268"/>
                  <a:pt x="881521" y="201187"/>
                </a:cubicBezTo>
                <a:cubicBezTo>
                  <a:pt x="883416" y="206870"/>
                  <a:pt x="884931" y="212554"/>
                  <a:pt x="886826" y="218237"/>
                </a:cubicBezTo>
                <a:cubicBezTo>
                  <a:pt x="905770" y="198156"/>
                  <a:pt x="935702" y="193610"/>
                  <a:pt x="966770" y="206870"/>
                </a:cubicBezTo>
                <a:cubicBezTo>
                  <a:pt x="954646" y="223162"/>
                  <a:pt x="942522" y="238697"/>
                  <a:pt x="924335" y="247790"/>
                </a:cubicBezTo>
                <a:cubicBezTo>
                  <a:pt x="911074" y="254610"/>
                  <a:pt x="900466" y="249684"/>
                  <a:pt x="890993" y="237560"/>
                </a:cubicBezTo>
                <a:cubicBezTo>
                  <a:pt x="887962" y="242864"/>
                  <a:pt x="885310" y="247411"/>
                  <a:pt x="883416" y="250442"/>
                </a:cubicBezTo>
                <a:cubicBezTo>
                  <a:pt x="901223" y="257262"/>
                  <a:pt x="917894" y="264082"/>
                  <a:pt x="937596" y="271660"/>
                </a:cubicBezTo>
                <a:cubicBezTo>
                  <a:pt x="919789" y="286815"/>
                  <a:pt x="903875" y="293635"/>
                  <a:pt x="884552" y="293256"/>
                </a:cubicBezTo>
                <a:cubicBezTo>
                  <a:pt x="888720" y="306517"/>
                  <a:pt x="868260" y="316747"/>
                  <a:pt x="845906" y="313716"/>
                </a:cubicBezTo>
                <a:cubicBezTo>
                  <a:pt x="856136" y="325461"/>
                  <a:pt x="866745" y="337206"/>
                  <a:pt x="878111" y="349710"/>
                </a:cubicBezTo>
                <a:cubicBezTo>
                  <a:pt x="845148" y="363349"/>
                  <a:pt x="817490" y="353877"/>
                  <a:pt x="807639" y="326977"/>
                </a:cubicBezTo>
                <a:cubicBezTo>
                  <a:pt x="762931" y="356151"/>
                  <a:pt x="717086" y="383809"/>
                  <a:pt x="689048" y="436095"/>
                </a:cubicBezTo>
                <a:cubicBezTo>
                  <a:pt x="727316" y="427760"/>
                  <a:pt x="762931" y="420561"/>
                  <a:pt x="798167" y="412983"/>
                </a:cubicBezTo>
                <a:cubicBezTo>
                  <a:pt x="798167" y="386840"/>
                  <a:pt x="808397" y="375474"/>
                  <a:pt x="838329" y="368275"/>
                </a:cubicBezTo>
                <a:cubicBezTo>
                  <a:pt x="836055" y="380020"/>
                  <a:pt x="833782" y="390629"/>
                  <a:pt x="831509" y="402374"/>
                </a:cubicBezTo>
                <a:cubicBezTo>
                  <a:pt x="835676" y="401996"/>
                  <a:pt x="840223" y="401617"/>
                  <a:pt x="844770" y="401238"/>
                </a:cubicBezTo>
                <a:cubicBezTo>
                  <a:pt x="850453" y="378884"/>
                  <a:pt x="862956" y="371306"/>
                  <a:pt x="895540" y="372064"/>
                </a:cubicBezTo>
                <a:cubicBezTo>
                  <a:pt x="889099" y="383430"/>
                  <a:pt x="883795" y="394039"/>
                  <a:pt x="877733" y="405027"/>
                </a:cubicBezTo>
                <a:cubicBezTo>
                  <a:pt x="885689" y="407300"/>
                  <a:pt x="893646" y="409952"/>
                  <a:pt x="901981" y="412604"/>
                </a:cubicBezTo>
                <a:cubicBezTo>
                  <a:pt x="910695" y="382673"/>
                  <a:pt x="928503" y="374716"/>
                  <a:pt x="970180" y="384188"/>
                </a:cubicBezTo>
                <a:cubicBezTo>
                  <a:pt x="959950" y="397070"/>
                  <a:pt x="950478" y="408437"/>
                  <a:pt x="942522" y="418288"/>
                </a:cubicBezTo>
                <a:cubicBezTo>
                  <a:pt x="953130" y="424350"/>
                  <a:pt x="965634" y="431927"/>
                  <a:pt x="977758" y="439126"/>
                </a:cubicBezTo>
                <a:cubicBezTo>
                  <a:pt x="977379" y="441399"/>
                  <a:pt x="977000" y="443294"/>
                  <a:pt x="976621" y="445567"/>
                </a:cubicBezTo>
                <a:cubicBezTo>
                  <a:pt x="964876" y="447083"/>
                  <a:pt x="953509" y="449356"/>
                  <a:pt x="942143" y="448977"/>
                </a:cubicBezTo>
                <a:cubicBezTo>
                  <a:pt x="937217" y="448977"/>
                  <a:pt x="932292" y="443294"/>
                  <a:pt x="928124" y="439505"/>
                </a:cubicBezTo>
                <a:cubicBezTo>
                  <a:pt x="922441" y="434201"/>
                  <a:pt x="917136" y="428517"/>
                  <a:pt x="911453" y="422834"/>
                </a:cubicBezTo>
                <a:cubicBezTo>
                  <a:pt x="910316" y="423592"/>
                  <a:pt x="909559" y="424729"/>
                  <a:pt x="908801" y="425486"/>
                </a:cubicBezTo>
                <a:cubicBezTo>
                  <a:pt x="912211" y="437232"/>
                  <a:pt x="916000" y="448598"/>
                  <a:pt x="919789" y="460723"/>
                </a:cubicBezTo>
                <a:cubicBezTo>
                  <a:pt x="886068" y="460344"/>
                  <a:pt x="866366" y="443294"/>
                  <a:pt x="866745" y="414120"/>
                </a:cubicBezTo>
                <a:cubicBezTo>
                  <a:pt x="863335" y="413362"/>
                  <a:pt x="859167" y="412983"/>
                  <a:pt x="854999" y="412604"/>
                </a:cubicBezTo>
                <a:cubicBezTo>
                  <a:pt x="859167" y="423971"/>
                  <a:pt x="863335" y="434201"/>
                  <a:pt x="867503" y="445188"/>
                </a:cubicBezTo>
                <a:cubicBezTo>
                  <a:pt x="845148" y="446704"/>
                  <a:pt x="832266" y="437232"/>
                  <a:pt x="826583" y="415635"/>
                </a:cubicBezTo>
                <a:cubicBezTo>
                  <a:pt x="820900" y="417530"/>
                  <a:pt x="815596" y="419045"/>
                  <a:pt x="809912" y="420940"/>
                </a:cubicBezTo>
                <a:cubicBezTo>
                  <a:pt x="804608" y="422834"/>
                  <a:pt x="799682" y="424350"/>
                  <a:pt x="793620" y="429654"/>
                </a:cubicBezTo>
                <a:cubicBezTo>
                  <a:pt x="806123" y="433064"/>
                  <a:pt x="818248" y="436474"/>
                  <a:pt x="830751" y="439884"/>
                </a:cubicBezTo>
                <a:cubicBezTo>
                  <a:pt x="830751" y="441778"/>
                  <a:pt x="830751" y="443294"/>
                  <a:pt x="830751" y="444809"/>
                </a:cubicBezTo>
                <a:cubicBezTo>
                  <a:pt x="825068" y="447841"/>
                  <a:pt x="819006" y="450493"/>
                  <a:pt x="812943" y="453524"/>
                </a:cubicBezTo>
                <a:cubicBezTo>
                  <a:pt x="819763" y="472089"/>
                  <a:pt x="838329" y="450493"/>
                  <a:pt x="847801" y="464890"/>
                </a:cubicBezTo>
                <a:cubicBezTo>
                  <a:pt x="844770" y="467921"/>
                  <a:pt x="840981" y="471710"/>
                  <a:pt x="836434" y="475878"/>
                </a:cubicBezTo>
                <a:cubicBezTo>
                  <a:pt x="840223" y="478151"/>
                  <a:pt x="843633" y="479667"/>
                  <a:pt x="846664" y="481561"/>
                </a:cubicBezTo>
                <a:cubicBezTo>
                  <a:pt x="863714" y="461480"/>
                  <a:pt x="885689" y="465269"/>
                  <a:pt x="912969" y="492549"/>
                </a:cubicBezTo>
                <a:cubicBezTo>
                  <a:pt x="900087" y="503157"/>
                  <a:pt x="885689" y="509220"/>
                  <a:pt x="869018" y="509220"/>
                </a:cubicBezTo>
                <a:cubicBezTo>
                  <a:pt x="858409" y="509220"/>
                  <a:pt x="849316" y="506189"/>
                  <a:pt x="846664" y="493307"/>
                </a:cubicBezTo>
                <a:cubicBezTo>
                  <a:pt x="845906" y="489518"/>
                  <a:pt x="840981" y="485729"/>
                  <a:pt x="837192" y="483456"/>
                </a:cubicBezTo>
                <a:cubicBezTo>
                  <a:pt x="830751" y="479288"/>
                  <a:pt x="823552" y="476257"/>
                  <a:pt x="817111" y="472847"/>
                </a:cubicBezTo>
                <a:cubicBezTo>
                  <a:pt x="812943" y="481182"/>
                  <a:pt x="808776" y="488760"/>
                  <a:pt x="804229" y="496716"/>
                </a:cubicBezTo>
                <a:cubicBezTo>
                  <a:pt x="788316" y="482698"/>
                  <a:pt x="796273" y="465648"/>
                  <a:pt x="796651" y="446325"/>
                </a:cubicBezTo>
                <a:cubicBezTo>
                  <a:pt x="789074" y="454660"/>
                  <a:pt x="784527" y="459207"/>
                  <a:pt x="779981" y="464132"/>
                </a:cubicBezTo>
                <a:cubicBezTo>
                  <a:pt x="778465" y="463754"/>
                  <a:pt x="776949" y="463375"/>
                  <a:pt x="775434" y="462996"/>
                </a:cubicBezTo>
                <a:cubicBezTo>
                  <a:pt x="776571" y="453524"/>
                  <a:pt x="777328" y="444052"/>
                  <a:pt x="778465" y="433443"/>
                </a:cubicBezTo>
                <a:cubicBezTo>
                  <a:pt x="777707" y="433443"/>
                  <a:pt x="773918" y="432685"/>
                  <a:pt x="770887" y="433443"/>
                </a:cubicBezTo>
                <a:cubicBezTo>
                  <a:pt x="743229" y="439126"/>
                  <a:pt x="715191" y="445188"/>
                  <a:pt x="687533" y="452008"/>
                </a:cubicBezTo>
                <a:cubicBezTo>
                  <a:pt x="683365" y="452766"/>
                  <a:pt x="678819" y="456934"/>
                  <a:pt x="676924" y="460723"/>
                </a:cubicBezTo>
                <a:cubicBezTo>
                  <a:pt x="648508" y="517176"/>
                  <a:pt x="637141" y="571357"/>
                  <a:pt x="638657" y="638040"/>
                </a:cubicBezTo>
                <a:cubicBezTo>
                  <a:pt x="644340" y="634630"/>
                  <a:pt x="649266" y="631978"/>
                  <a:pt x="654191" y="628947"/>
                </a:cubicBezTo>
                <a:cubicBezTo>
                  <a:pt x="658738" y="626295"/>
                  <a:pt x="663663" y="623264"/>
                  <a:pt x="669346" y="619854"/>
                </a:cubicBezTo>
                <a:cubicBezTo>
                  <a:pt x="652297" y="598636"/>
                  <a:pt x="666315" y="581965"/>
                  <a:pt x="676545" y="564537"/>
                </a:cubicBezTo>
                <a:cubicBezTo>
                  <a:pt x="678061" y="564158"/>
                  <a:pt x="679955" y="563779"/>
                  <a:pt x="681471" y="563400"/>
                </a:cubicBezTo>
                <a:cubicBezTo>
                  <a:pt x="685638" y="577798"/>
                  <a:pt x="689806" y="591816"/>
                  <a:pt x="695111" y="609245"/>
                </a:cubicBezTo>
                <a:cubicBezTo>
                  <a:pt x="702688" y="599394"/>
                  <a:pt x="710266" y="589922"/>
                  <a:pt x="715570" y="583102"/>
                </a:cubicBezTo>
                <a:cubicBezTo>
                  <a:pt x="712918" y="570220"/>
                  <a:pt x="711024" y="560748"/>
                  <a:pt x="709129" y="550897"/>
                </a:cubicBezTo>
                <a:cubicBezTo>
                  <a:pt x="710645" y="550518"/>
                  <a:pt x="712539" y="549760"/>
                  <a:pt x="714055" y="549381"/>
                </a:cubicBezTo>
                <a:cubicBezTo>
                  <a:pt x="718222" y="554307"/>
                  <a:pt x="722769" y="559611"/>
                  <a:pt x="728452" y="566052"/>
                </a:cubicBezTo>
                <a:cubicBezTo>
                  <a:pt x="729968" y="561127"/>
                  <a:pt x="733378" y="555822"/>
                  <a:pt x="731862" y="553549"/>
                </a:cubicBezTo>
                <a:cubicBezTo>
                  <a:pt x="720875" y="536878"/>
                  <a:pt x="732241" y="525891"/>
                  <a:pt x="741334" y="514524"/>
                </a:cubicBezTo>
                <a:cubicBezTo>
                  <a:pt x="743987" y="511114"/>
                  <a:pt x="747396" y="508841"/>
                  <a:pt x="750428" y="506189"/>
                </a:cubicBezTo>
                <a:cubicBezTo>
                  <a:pt x="762173" y="529679"/>
                  <a:pt x="758763" y="542183"/>
                  <a:pt x="739061" y="558096"/>
                </a:cubicBezTo>
                <a:cubicBezTo>
                  <a:pt x="733378" y="562642"/>
                  <a:pt x="730347" y="570599"/>
                  <a:pt x="725421" y="577798"/>
                </a:cubicBezTo>
                <a:cubicBezTo>
                  <a:pt x="732241" y="579692"/>
                  <a:pt x="737924" y="581208"/>
                  <a:pt x="747018" y="583860"/>
                </a:cubicBezTo>
                <a:cubicBezTo>
                  <a:pt x="739061" y="589164"/>
                  <a:pt x="734514" y="593332"/>
                  <a:pt x="728831" y="595605"/>
                </a:cubicBezTo>
                <a:cubicBezTo>
                  <a:pt x="723906" y="597500"/>
                  <a:pt x="718222" y="596742"/>
                  <a:pt x="713297" y="599394"/>
                </a:cubicBezTo>
                <a:cubicBezTo>
                  <a:pt x="728831" y="599015"/>
                  <a:pt x="744365" y="608866"/>
                  <a:pt x="760279" y="597121"/>
                </a:cubicBezTo>
                <a:cubicBezTo>
                  <a:pt x="765962" y="592953"/>
                  <a:pt x="778086" y="597500"/>
                  <a:pt x="789074" y="598257"/>
                </a:cubicBezTo>
                <a:cubicBezTo>
                  <a:pt x="777328" y="615307"/>
                  <a:pt x="768993" y="616823"/>
                  <a:pt x="754216" y="610382"/>
                </a:cubicBezTo>
                <a:cubicBezTo>
                  <a:pt x="748912" y="607729"/>
                  <a:pt x="742092" y="608866"/>
                  <a:pt x="736409" y="608487"/>
                </a:cubicBezTo>
                <a:cubicBezTo>
                  <a:pt x="743987" y="624779"/>
                  <a:pt x="750428" y="639556"/>
                  <a:pt x="757626" y="655090"/>
                </a:cubicBezTo>
                <a:cubicBezTo>
                  <a:pt x="725800" y="660773"/>
                  <a:pt x="698521" y="642587"/>
                  <a:pt x="698521" y="616444"/>
                </a:cubicBezTo>
                <a:cubicBezTo>
                  <a:pt x="690564" y="619096"/>
                  <a:pt x="683365" y="622127"/>
                  <a:pt x="676924" y="624400"/>
                </a:cubicBezTo>
                <a:cubicBezTo>
                  <a:pt x="684123" y="637661"/>
                  <a:pt x="690564" y="650164"/>
                  <a:pt x="697763" y="663804"/>
                </a:cubicBezTo>
                <a:cubicBezTo>
                  <a:pt x="673893" y="666456"/>
                  <a:pt x="659495" y="658879"/>
                  <a:pt x="651160" y="640313"/>
                </a:cubicBezTo>
                <a:cubicBezTo>
                  <a:pt x="637141" y="648270"/>
                  <a:pt x="637899" y="661531"/>
                  <a:pt x="637520" y="674792"/>
                </a:cubicBezTo>
                <a:cubicBezTo>
                  <a:pt x="636762" y="714196"/>
                  <a:pt x="636005" y="753221"/>
                  <a:pt x="634868" y="792246"/>
                </a:cubicBezTo>
                <a:cubicBezTo>
                  <a:pt x="634489" y="806643"/>
                  <a:pt x="632974" y="820662"/>
                  <a:pt x="631837" y="838091"/>
                </a:cubicBezTo>
                <a:cubicBezTo>
                  <a:pt x="640172" y="832029"/>
                  <a:pt x="646613" y="827861"/>
                  <a:pt x="652676" y="823693"/>
                </a:cubicBezTo>
                <a:cubicBezTo>
                  <a:pt x="641688" y="807780"/>
                  <a:pt x="642067" y="800960"/>
                  <a:pt x="655707" y="781258"/>
                </a:cubicBezTo>
                <a:cubicBezTo>
                  <a:pt x="660253" y="791109"/>
                  <a:pt x="664042" y="799445"/>
                  <a:pt x="667452" y="807401"/>
                </a:cubicBezTo>
                <a:cubicBezTo>
                  <a:pt x="676924" y="798308"/>
                  <a:pt x="686775" y="788836"/>
                  <a:pt x="696626" y="779364"/>
                </a:cubicBezTo>
                <a:cubicBezTo>
                  <a:pt x="678061" y="767997"/>
                  <a:pt x="674272" y="748295"/>
                  <a:pt x="698521" y="717227"/>
                </a:cubicBezTo>
                <a:cubicBezTo>
                  <a:pt x="704962" y="731246"/>
                  <a:pt x="710266" y="743749"/>
                  <a:pt x="716328" y="757767"/>
                </a:cubicBezTo>
                <a:cubicBezTo>
                  <a:pt x="724663" y="747537"/>
                  <a:pt x="733378" y="736550"/>
                  <a:pt x="742092" y="725562"/>
                </a:cubicBezTo>
                <a:cubicBezTo>
                  <a:pt x="720117" y="712301"/>
                  <a:pt x="717086" y="695252"/>
                  <a:pt x="732241" y="663804"/>
                </a:cubicBezTo>
                <a:cubicBezTo>
                  <a:pt x="740955" y="675928"/>
                  <a:pt x="748912" y="686537"/>
                  <a:pt x="757626" y="698283"/>
                </a:cubicBezTo>
                <a:cubicBezTo>
                  <a:pt x="761415" y="686916"/>
                  <a:pt x="765583" y="675550"/>
                  <a:pt x="769372" y="664183"/>
                </a:cubicBezTo>
                <a:cubicBezTo>
                  <a:pt x="770130" y="664183"/>
                  <a:pt x="771266" y="664183"/>
                  <a:pt x="772024" y="664183"/>
                </a:cubicBezTo>
                <a:cubicBezTo>
                  <a:pt x="773161" y="669109"/>
                  <a:pt x="774297" y="674034"/>
                  <a:pt x="775055" y="677823"/>
                </a:cubicBezTo>
                <a:cubicBezTo>
                  <a:pt x="789453" y="677823"/>
                  <a:pt x="803471" y="677823"/>
                  <a:pt x="818248" y="677823"/>
                </a:cubicBezTo>
                <a:cubicBezTo>
                  <a:pt x="806881" y="703208"/>
                  <a:pt x="783390" y="721016"/>
                  <a:pt x="763688" y="702071"/>
                </a:cubicBezTo>
                <a:cubicBezTo>
                  <a:pt x="755353" y="715332"/>
                  <a:pt x="747018" y="728214"/>
                  <a:pt x="738303" y="742233"/>
                </a:cubicBezTo>
                <a:cubicBezTo>
                  <a:pt x="750428" y="740339"/>
                  <a:pt x="761415" y="738823"/>
                  <a:pt x="772024" y="736550"/>
                </a:cubicBezTo>
                <a:cubicBezTo>
                  <a:pt x="775055" y="735792"/>
                  <a:pt x="778086" y="734277"/>
                  <a:pt x="779981" y="732003"/>
                </a:cubicBezTo>
                <a:cubicBezTo>
                  <a:pt x="793999" y="714954"/>
                  <a:pt x="806881" y="710407"/>
                  <a:pt x="833782" y="715332"/>
                </a:cubicBezTo>
                <a:cubicBezTo>
                  <a:pt x="825068" y="726320"/>
                  <a:pt x="818627" y="738823"/>
                  <a:pt x="808776" y="744506"/>
                </a:cubicBezTo>
                <a:cubicBezTo>
                  <a:pt x="799304" y="749811"/>
                  <a:pt x="785664" y="747537"/>
                  <a:pt x="774297" y="748674"/>
                </a:cubicBezTo>
                <a:cubicBezTo>
                  <a:pt x="779223" y="757388"/>
                  <a:pt x="784527" y="767239"/>
                  <a:pt x="791347" y="779364"/>
                </a:cubicBezTo>
                <a:cubicBezTo>
                  <a:pt x="768235" y="778606"/>
                  <a:pt x="749670" y="777469"/>
                  <a:pt x="740577" y="756252"/>
                </a:cubicBezTo>
                <a:cubicBezTo>
                  <a:pt x="716707" y="757767"/>
                  <a:pt x="714055" y="782016"/>
                  <a:pt x="699657" y="790730"/>
                </a:cubicBezTo>
                <a:cubicBezTo>
                  <a:pt x="718222" y="797171"/>
                  <a:pt x="735651" y="803612"/>
                  <a:pt x="755353" y="810432"/>
                </a:cubicBezTo>
                <a:cubicBezTo>
                  <a:pt x="720117" y="841501"/>
                  <a:pt x="693216" y="844153"/>
                  <a:pt x="670483" y="820283"/>
                </a:cubicBezTo>
                <a:cubicBezTo>
                  <a:pt x="667073" y="824451"/>
                  <a:pt x="663284" y="828619"/>
                  <a:pt x="659495" y="833165"/>
                </a:cubicBezTo>
                <a:cubicBezTo>
                  <a:pt x="667452" y="836196"/>
                  <a:pt x="675409" y="838848"/>
                  <a:pt x="683744" y="841880"/>
                </a:cubicBezTo>
                <a:cubicBezTo>
                  <a:pt x="667452" y="858550"/>
                  <a:pt x="656464" y="860824"/>
                  <a:pt x="642067" y="850215"/>
                </a:cubicBezTo>
                <a:cubicBezTo>
                  <a:pt x="631837" y="856277"/>
                  <a:pt x="625775" y="864234"/>
                  <a:pt x="624259" y="877116"/>
                </a:cubicBezTo>
                <a:cubicBezTo>
                  <a:pt x="619713" y="914625"/>
                  <a:pt x="611756" y="951756"/>
                  <a:pt x="607967" y="989265"/>
                </a:cubicBezTo>
                <a:cubicBezTo>
                  <a:pt x="606073" y="1007831"/>
                  <a:pt x="609862" y="1027532"/>
                  <a:pt x="612135" y="1046477"/>
                </a:cubicBezTo>
                <a:cubicBezTo>
                  <a:pt x="612893" y="1051781"/>
                  <a:pt x="616682" y="1057085"/>
                  <a:pt x="620849" y="1065800"/>
                </a:cubicBezTo>
                <a:cubicBezTo>
                  <a:pt x="629943" y="1055570"/>
                  <a:pt x="636762" y="1047234"/>
                  <a:pt x="642067" y="1041172"/>
                </a:cubicBezTo>
                <a:cubicBezTo>
                  <a:pt x="635626" y="1031321"/>
                  <a:pt x="627290" y="1022607"/>
                  <a:pt x="624259" y="1012377"/>
                </a:cubicBezTo>
                <a:cubicBezTo>
                  <a:pt x="621228" y="1001768"/>
                  <a:pt x="623502" y="990023"/>
                  <a:pt x="623502" y="977899"/>
                </a:cubicBezTo>
                <a:cubicBezTo>
                  <a:pt x="639415" y="982066"/>
                  <a:pt x="650023" y="992296"/>
                  <a:pt x="661769" y="1013514"/>
                </a:cubicBezTo>
                <a:cubicBezTo>
                  <a:pt x="664421" y="1009725"/>
                  <a:pt x="666315" y="1005936"/>
                  <a:pt x="668589" y="1002526"/>
                </a:cubicBezTo>
                <a:cubicBezTo>
                  <a:pt x="647371" y="987371"/>
                  <a:pt x="648129" y="959712"/>
                  <a:pt x="675030" y="926371"/>
                </a:cubicBezTo>
                <a:cubicBezTo>
                  <a:pt x="681471" y="943041"/>
                  <a:pt x="688670" y="957060"/>
                  <a:pt x="692458" y="972216"/>
                </a:cubicBezTo>
                <a:cubicBezTo>
                  <a:pt x="693974" y="978278"/>
                  <a:pt x="690564" y="986992"/>
                  <a:pt x="686775" y="992675"/>
                </a:cubicBezTo>
                <a:cubicBezTo>
                  <a:pt x="677303" y="1007452"/>
                  <a:pt x="666694" y="1021470"/>
                  <a:pt x="656843" y="1035110"/>
                </a:cubicBezTo>
                <a:cubicBezTo>
                  <a:pt x="667073" y="1042309"/>
                  <a:pt x="675030" y="1047992"/>
                  <a:pt x="683365" y="1054054"/>
                </a:cubicBezTo>
                <a:cubicBezTo>
                  <a:pt x="682986" y="1055570"/>
                  <a:pt x="682228" y="1057085"/>
                  <a:pt x="681850" y="1058601"/>
                </a:cubicBezTo>
                <a:cubicBezTo>
                  <a:pt x="670104" y="1058601"/>
                  <a:pt x="657980" y="1058601"/>
                  <a:pt x="642446" y="1058601"/>
                </a:cubicBezTo>
                <a:cubicBezTo>
                  <a:pt x="639036" y="1063148"/>
                  <a:pt x="633353" y="1070725"/>
                  <a:pt x="627669" y="1077924"/>
                </a:cubicBezTo>
                <a:cubicBezTo>
                  <a:pt x="640172" y="1099520"/>
                  <a:pt x="652297" y="1120359"/>
                  <a:pt x="666315" y="1144986"/>
                </a:cubicBezTo>
                <a:cubicBezTo>
                  <a:pt x="676545" y="1132862"/>
                  <a:pt x="686017" y="1121117"/>
                  <a:pt x="695489" y="1109371"/>
                </a:cubicBezTo>
                <a:cubicBezTo>
                  <a:pt x="681471" y="1098384"/>
                  <a:pt x="681092" y="1081713"/>
                  <a:pt x="686775" y="1060495"/>
                </a:cubicBezTo>
                <a:cubicBezTo>
                  <a:pt x="697384" y="1069968"/>
                  <a:pt x="706098" y="1078303"/>
                  <a:pt x="715570" y="1087017"/>
                </a:cubicBezTo>
                <a:cubicBezTo>
                  <a:pt x="716707" y="1085502"/>
                  <a:pt x="718601" y="1082471"/>
                  <a:pt x="720875" y="1079819"/>
                </a:cubicBezTo>
                <a:cubicBezTo>
                  <a:pt x="695111" y="1066179"/>
                  <a:pt x="688291" y="1044203"/>
                  <a:pt x="699278" y="1005936"/>
                </a:cubicBezTo>
                <a:cubicBezTo>
                  <a:pt x="712539" y="1017303"/>
                  <a:pt x="724663" y="1027911"/>
                  <a:pt x="737924" y="1039278"/>
                </a:cubicBezTo>
                <a:cubicBezTo>
                  <a:pt x="738682" y="1029048"/>
                  <a:pt x="739819" y="1018818"/>
                  <a:pt x="740577" y="1008967"/>
                </a:cubicBezTo>
                <a:cubicBezTo>
                  <a:pt x="720496" y="1001011"/>
                  <a:pt x="715191" y="994570"/>
                  <a:pt x="712160" y="971079"/>
                </a:cubicBezTo>
                <a:cubicBezTo>
                  <a:pt x="721632" y="974110"/>
                  <a:pt x="729968" y="976383"/>
                  <a:pt x="738303" y="979035"/>
                </a:cubicBezTo>
                <a:cubicBezTo>
                  <a:pt x="740955" y="966911"/>
                  <a:pt x="739061" y="968427"/>
                  <a:pt x="730347" y="959712"/>
                </a:cubicBezTo>
                <a:cubicBezTo>
                  <a:pt x="723148" y="952892"/>
                  <a:pt x="720875" y="941147"/>
                  <a:pt x="716707" y="931296"/>
                </a:cubicBezTo>
                <a:cubicBezTo>
                  <a:pt x="714055" y="924476"/>
                  <a:pt x="712160" y="916899"/>
                  <a:pt x="708750" y="910457"/>
                </a:cubicBezTo>
                <a:cubicBezTo>
                  <a:pt x="702688" y="898712"/>
                  <a:pt x="695868" y="887346"/>
                  <a:pt x="689427" y="875979"/>
                </a:cubicBezTo>
                <a:cubicBezTo>
                  <a:pt x="690185" y="874463"/>
                  <a:pt x="691322" y="872948"/>
                  <a:pt x="692079" y="871432"/>
                </a:cubicBezTo>
                <a:cubicBezTo>
                  <a:pt x="711403" y="874085"/>
                  <a:pt x="730726" y="876737"/>
                  <a:pt x="748533" y="879010"/>
                </a:cubicBezTo>
                <a:cubicBezTo>
                  <a:pt x="732620" y="862339"/>
                  <a:pt x="739440" y="839985"/>
                  <a:pt x="766720" y="823693"/>
                </a:cubicBezTo>
                <a:cubicBezTo>
                  <a:pt x="776571" y="843395"/>
                  <a:pt x="774676" y="860824"/>
                  <a:pt x="762173" y="875600"/>
                </a:cubicBezTo>
                <a:cubicBezTo>
                  <a:pt x="759900" y="878252"/>
                  <a:pt x="759521" y="883557"/>
                  <a:pt x="759900" y="887724"/>
                </a:cubicBezTo>
                <a:cubicBezTo>
                  <a:pt x="760657" y="893408"/>
                  <a:pt x="762552" y="898712"/>
                  <a:pt x="764825" y="906290"/>
                </a:cubicBezTo>
                <a:cubicBezTo>
                  <a:pt x="777328" y="883557"/>
                  <a:pt x="795515" y="869917"/>
                  <a:pt x="817869" y="860824"/>
                </a:cubicBezTo>
                <a:cubicBezTo>
                  <a:pt x="828478" y="900985"/>
                  <a:pt x="812565" y="937358"/>
                  <a:pt x="780359" y="946073"/>
                </a:cubicBezTo>
                <a:cubicBezTo>
                  <a:pt x="778465" y="947967"/>
                  <a:pt x="776949" y="949482"/>
                  <a:pt x="775055" y="951377"/>
                </a:cubicBezTo>
                <a:cubicBezTo>
                  <a:pt x="770130" y="940768"/>
                  <a:pt x="765583" y="930159"/>
                  <a:pt x="761036" y="919930"/>
                </a:cubicBezTo>
                <a:cubicBezTo>
                  <a:pt x="756869" y="923340"/>
                  <a:pt x="752322" y="927507"/>
                  <a:pt x="749291" y="930159"/>
                </a:cubicBezTo>
                <a:cubicBezTo>
                  <a:pt x="749291" y="941526"/>
                  <a:pt x="749291" y="951377"/>
                  <a:pt x="749291" y="961607"/>
                </a:cubicBezTo>
                <a:cubicBezTo>
                  <a:pt x="754595" y="958955"/>
                  <a:pt x="760279" y="956302"/>
                  <a:pt x="767098" y="953271"/>
                </a:cubicBezTo>
                <a:cubicBezTo>
                  <a:pt x="768614" y="969942"/>
                  <a:pt x="763688" y="981309"/>
                  <a:pt x="750049" y="985855"/>
                </a:cubicBezTo>
                <a:cubicBezTo>
                  <a:pt x="750049" y="999495"/>
                  <a:pt x="750049" y="1011619"/>
                  <a:pt x="750049" y="1026396"/>
                </a:cubicBezTo>
                <a:cubicBezTo>
                  <a:pt x="755732" y="1020334"/>
                  <a:pt x="759142" y="1016166"/>
                  <a:pt x="762552" y="1012377"/>
                </a:cubicBezTo>
                <a:cubicBezTo>
                  <a:pt x="762552" y="1013514"/>
                  <a:pt x="762931" y="1015029"/>
                  <a:pt x="762931" y="1016545"/>
                </a:cubicBezTo>
                <a:cubicBezTo>
                  <a:pt x="771645" y="1017303"/>
                  <a:pt x="779981" y="1018439"/>
                  <a:pt x="790589" y="1019576"/>
                </a:cubicBezTo>
                <a:cubicBezTo>
                  <a:pt x="780738" y="1034352"/>
                  <a:pt x="775055" y="1050644"/>
                  <a:pt x="753838" y="1049129"/>
                </a:cubicBezTo>
                <a:cubicBezTo>
                  <a:pt x="751943" y="1049129"/>
                  <a:pt x="749291" y="1050266"/>
                  <a:pt x="748154" y="1051781"/>
                </a:cubicBezTo>
                <a:cubicBezTo>
                  <a:pt x="741334" y="1062390"/>
                  <a:pt x="734514" y="1072999"/>
                  <a:pt x="727316" y="1084365"/>
                </a:cubicBezTo>
                <a:cubicBezTo>
                  <a:pt x="742850" y="1084744"/>
                  <a:pt x="752701" y="1090427"/>
                  <a:pt x="759142" y="1102552"/>
                </a:cubicBezTo>
                <a:cubicBezTo>
                  <a:pt x="736788" y="1109750"/>
                  <a:pt x="731483" y="1108992"/>
                  <a:pt x="718601" y="1097247"/>
                </a:cubicBezTo>
                <a:cubicBezTo>
                  <a:pt x="713676" y="1104825"/>
                  <a:pt x="708372" y="1112024"/>
                  <a:pt x="703446" y="1119222"/>
                </a:cubicBezTo>
                <a:cubicBezTo>
                  <a:pt x="718980" y="1122632"/>
                  <a:pt x="733378" y="1126042"/>
                  <a:pt x="750806" y="1130210"/>
                </a:cubicBezTo>
                <a:cubicBezTo>
                  <a:pt x="734514" y="1146502"/>
                  <a:pt x="720496" y="1158247"/>
                  <a:pt x="701173" y="1162415"/>
                </a:cubicBezTo>
                <a:cubicBezTo>
                  <a:pt x="698521" y="1163173"/>
                  <a:pt x="696247" y="1165825"/>
                  <a:pt x="693974" y="1167341"/>
                </a:cubicBezTo>
                <a:cubicBezTo>
                  <a:pt x="694732" y="1167719"/>
                  <a:pt x="695111" y="1168477"/>
                  <a:pt x="695868" y="1168856"/>
                </a:cubicBezTo>
                <a:cubicBezTo>
                  <a:pt x="708372" y="1166204"/>
                  <a:pt x="720875" y="1163552"/>
                  <a:pt x="735272" y="1160521"/>
                </a:cubicBezTo>
                <a:cubicBezTo>
                  <a:pt x="726937" y="1183254"/>
                  <a:pt x="718980" y="1190452"/>
                  <a:pt x="699657" y="1195757"/>
                </a:cubicBezTo>
                <a:cubicBezTo>
                  <a:pt x="697763" y="1218111"/>
                  <a:pt x="718222" y="1226825"/>
                  <a:pt x="728073" y="1242738"/>
                </a:cubicBezTo>
                <a:cubicBezTo>
                  <a:pt x="740955" y="1221521"/>
                  <a:pt x="753080" y="1200682"/>
                  <a:pt x="766341" y="1180980"/>
                </a:cubicBezTo>
                <a:cubicBezTo>
                  <a:pt x="801577" y="1127937"/>
                  <a:pt x="814459" y="1069210"/>
                  <a:pt x="812943" y="1006694"/>
                </a:cubicBezTo>
                <a:cubicBezTo>
                  <a:pt x="812943" y="1002905"/>
                  <a:pt x="811807" y="997980"/>
                  <a:pt x="809155" y="995706"/>
                </a:cubicBezTo>
                <a:cubicBezTo>
                  <a:pt x="794378" y="983203"/>
                  <a:pt x="784148" y="968048"/>
                  <a:pt x="776192" y="951756"/>
                </a:cubicBezTo>
                <a:cubicBezTo>
                  <a:pt x="787179" y="962743"/>
                  <a:pt x="798546" y="973352"/>
                  <a:pt x="809912" y="984340"/>
                </a:cubicBezTo>
                <a:cubicBezTo>
                  <a:pt x="811807" y="983203"/>
                  <a:pt x="813701" y="981688"/>
                  <a:pt x="815596" y="980551"/>
                </a:cubicBezTo>
                <a:cubicBezTo>
                  <a:pt x="821279" y="937358"/>
                  <a:pt x="849695" y="908942"/>
                  <a:pt x="879627" y="880905"/>
                </a:cubicBezTo>
                <a:cubicBezTo>
                  <a:pt x="890615" y="870675"/>
                  <a:pt x="897813" y="857035"/>
                  <a:pt x="906528" y="844911"/>
                </a:cubicBezTo>
                <a:cubicBezTo>
                  <a:pt x="879248" y="827861"/>
                  <a:pt x="872428" y="813463"/>
                  <a:pt x="877733" y="782016"/>
                </a:cubicBezTo>
                <a:cubicBezTo>
                  <a:pt x="891751" y="791109"/>
                  <a:pt x="904254" y="799823"/>
                  <a:pt x="918273" y="809296"/>
                </a:cubicBezTo>
                <a:cubicBezTo>
                  <a:pt x="921304" y="799066"/>
                  <a:pt x="924335" y="787699"/>
                  <a:pt x="928124" y="773680"/>
                </a:cubicBezTo>
                <a:cubicBezTo>
                  <a:pt x="896298" y="790351"/>
                  <a:pt x="869018" y="778606"/>
                  <a:pt x="848558" y="743370"/>
                </a:cubicBezTo>
                <a:cubicBezTo>
                  <a:pt x="862198" y="735034"/>
                  <a:pt x="880764" y="733519"/>
                  <a:pt x="910316" y="737687"/>
                </a:cubicBezTo>
                <a:cubicBezTo>
                  <a:pt x="909938" y="728593"/>
                  <a:pt x="909180" y="719879"/>
                  <a:pt x="908422" y="710786"/>
                </a:cubicBezTo>
                <a:cubicBezTo>
                  <a:pt x="869776" y="713438"/>
                  <a:pt x="849316" y="681991"/>
                  <a:pt x="855757" y="628189"/>
                </a:cubicBezTo>
                <a:cubicBezTo>
                  <a:pt x="878490" y="636903"/>
                  <a:pt x="897813" y="648649"/>
                  <a:pt x="914484" y="669866"/>
                </a:cubicBezTo>
                <a:cubicBezTo>
                  <a:pt x="915242" y="663046"/>
                  <a:pt x="917136" y="658121"/>
                  <a:pt x="916000" y="653953"/>
                </a:cubicBezTo>
                <a:cubicBezTo>
                  <a:pt x="909180" y="631220"/>
                  <a:pt x="912969" y="618338"/>
                  <a:pt x="933049" y="601667"/>
                </a:cubicBezTo>
                <a:cubicBezTo>
                  <a:pt x="947826" y="620611"/>
                  <a:pt x="946310" y="641829"/>
                  <a:pt x="929261" y="659258"/>
                </a:cubicBezTo>
                <a:cubicBezTo>
                  <a:pt x="936838" y="658879"/>
                  <a:pt x="943658" y="658121"/>
                  <a:pt x="951236" y="657742"/>
                </a:cubicBezTo>
                <a:cubicBezTo>
                  <a:pt x="944795" y="675550"/>
                  <a:pt x="938733" y="680475"/>
                  <a:pt x="922441" y="681612"/>
                </a:cubicBezTo>
                <a:cubicBezTo>
                  <a:pt x="920925" y="688432"/>
                  <a:pt x="919789" y="696009"/>
                  <a:pt x="918273" y="703587"/>
                </a:cubicBezTo>
                <a:cubicBezTo>
                  <a:pt x="929640" y="696767"/>
                  <a:pt x="940627" y="690326"/>
                  <a:pt x="951994" y="683127"/>
                </a:cubicBezTo>
                <a:cubicBezTo>
                  <a:pt x="956161" y="710786"/>
                  <a:pt x="947068" y="728972"/>
                  <a:pt x="925851" y="736171"/>
                </a:cubicBezTo>
                <a:cubicBezTo>
                  <a:pt x="930397" y="742612"/>
                  <a:pt x="934565" y="748674"/>
                  <a:pt x="939491" y="755873"/>
                </a:cubicBezTo>
                <a:cubicBezTo>
                  <a:pt x="949342" y="738823"/>
                  <a:pt x="958435" y="723289"/>
                  <a:pt x="967149" y="708134"/>
                </a:cubicBezTo>
                <a:cubicBezTo>
                  <a:pt x="968286" y="706618"/>
                  <a:pt x="969422" y="704724"/>
                  <a:pt x="969043" y="703208"/>
                </a:cubicBezTo>
                <a:cubicBezTo>
                  <a:pt x="961087" y="675171"/>
                  <a:pt x="982304" y="666456"/>
                  <a:pt x="999733" y="654332"/>
                </a:cubicBezTo>
                <a:cubicBezTo>
                  <a:pt x="1009205" y="678202"/>
                  <a:pt x="1000112" y="697904"/>
                  <a:pt x="978137" y="707755"/>
                </a:cubicBezTo>
                <a:cubicBezTo>
                  <a:pt x="972832" y="710028"/>
                  <a:pt x="969422" y="717227"/>
                  <a:pt x="963360" y="724426"/>
                </a:cubicBezTo>
                <a:cubicBezTo>
                  <a:pt x="974727" y="722531"/>
                  <a:pt x="982683" y="721395"/>
                  <a:pt x="991019" y="720258"/>
                </a:cubicBezTo>
                <a:cubicBezTo>
                  <a:pt x="987988" y="746022"/>
                  <a:pt x="972453" y="759283"/>
                  <a:pt x="950857" y="753979"/>
                </a:cubicBezTo>
                <a:cubicBezTo>
                  <a:pt x="949342" y="758146"/>
                  <a:pt x="947826" y="761935"/>
                  <a:pt x="946310" y="765724"/>
                </a:cubicBezTo>
                <a:cubicBezTo>
                  <a:pt x="958435" y="766482"/>
                  <a:pt x="969801" y="766861"/>
                  <a:pt x="982683" y="767618"/>
                </a:cubicBezTo>
                <a:cubicBezTo>
                  <a:pt x="971696" y="787699"/>
                  <a:pt x="958814" y="794519"/>
                  <a:pt x="939112" y="791109"/>
                </a:cubicBezTo>
                <a:cubicBezTo>
                  <a:pt x="937596" y="803612"/>
                  <a:pt x="936081" y="816115"/>
                  <a:pt x="934186" y="832407"/>
                </a:cubicBezTo>
                <a:cubicBezTo>
                  <a:pt x="972075" y="798308"/>
                  <a:pt x="1006553" y="766861"/>
                  <a:pt x="1039137" y="737308"/>
                </a:cubicBezTo>
                <a:cubicBezTo>
                  <a:pt x="1030044" y="727836"/>
                  <a:pt x="1019435" y="720637"/>
                  <a:pt x="1016025" y="711165"/>
                </a:cubicBezTo>
                <a:cubicBezTo>
                  <a:pt x="1012615" y="700556"/>
                  <a:pt x="1014131" y="687295"/>
                  <a:pt x="1016783" y="675928"/>
                </a:cubicBezTo>
                <a:cubicBezTo>
                  <a:pt x="1020193" y="663046"/>
                  <a:pt x="1027392" y="650922"/>
                  <a:pt x="1032696" y="638419"/>
                </a:cubicBezTo>
                <a:cubicBezTo>
                  <a:pt x="1034590" y="638040"/>
                  <a:pt x="1036864" y="638040"/>
                  <a:pt x="1038758" y="637661"/>
                </a:cubicBezTo>
                <a:cubicBezTo>
                  <a:pt x="1048609" y="658500"/>
                  <a:pt x="1058839" y="679717"/>
                  <a:pt x="1068690" y="700556"/>
                </a:cubicBezTo>
                <a:cubicBezTo>
                  <a:pt x="1072858" y="695630"/>
                  <a:pt x="1078541" y="688432"/>
                  <a:pt x="1084603" y="680854"/>
                </a:cubicBezTo>
                <a:cubicBezTo>
                  <a:pt x="1056566" y="668351"/>
                  <a:pt x="1054671" y="638419"/>
                  <a:pt x="1081193" y="605077"/>
                </a:cubicBezTo>
                <a:cubicBezTo>
                  <a:pt x="1089529" y="621369"/>
                  <a:pt x="1097106" y="636525"/>
                  <a:pt x="1105063" y="651680"/>
                </a:cubicBezTo>
                <a:cubicBezTo>
                  <a:pt x="1111504" y="643344"/>
                  <a:pt x="1120218" y="635767"/>
                  <a:pt x="1117566" y="620990"/>
                </a:cubicBezTo>
                <a:cubicBezTo>
                  <a:pt x="1116429" y="613792"/>
                  <a:pt x="1121734" y="603183"/>
                  <a:pt x="1127796" y="598257"/>
                </a:cubicBezTo>
                <a:cubicBezTo>
                  <a:pt x="1138783" y="588785"/>
                  <a:pt x="1152423" y="582344"/>
                  <a:pt x="1164926" y="574388"/>
                </a:cubicBezTo>
                <a:cubicBezTo>
                  <a:pt x="1166821" y="575903"/>
                  <a:pt x="1168336" y="577419"/>
                  <a:pt x="1170231" y="578934"/>
                </a:cubicBezTo>
                <a:cubicBezTo>
                  <a:pt x="1165684" y="593711"/>
                  <a:pt x="1162274" y="608866"/>
                  <a:pt x="1155833" y="622506"/>
                </a:cubicBezTo>
                <a:cubicBezTo>
                  <a:pt x="1152802" y="628947"/>
                  <a:pt x="1143330" y="636903"/>
                  <a:pt x="1137268" y="636525"/>
                </a:cubicBezTo>
                <a:cubicBezTo>
                  <a:pt x="1120597" y="635009"/>
                  <a:pt x="1117187" y="646754"/>
                  <a:pt x="1110367" y="657363"/>
                </a:cubicBezTo>
                <a:cubicBezTo>
                  <a:pt x="1144845" y="652438"/>
                  <a:pt x="1162653" y="655469"/>
                  <a:pt x="1187281" y="670245"/>
                </a:cubicBezTo>
                <a:cubicBezTo>
                  <a:pt x="1169094" y="686916"/>
                  <a:pt x="1150908" y="702071"/>
                  <a:pt x="1126659" y="706618"/>
                </a:cubicBezTo>
                <a:cubicBezTo>
                  <a:pt x="1110367" y="709649"/>
                  <a:pt x="1098622" y="701693"/>
                  <a:pt x="1089529" y="685779"/>
                </a:cubicBezTo>
                <a:cubicBezTo>
                  <a:pt x="1083087" y="694494"/>
                  <a:pt x="1077404" y="702071"/>
                  <a:pt x="1072100" y="709270"/>
                </a:cubicBezTo>
                <a:cubicBezTo>
                  <a:pt x="1089907" y="713059"/>
                  <a:pt x="1107336" y="716469"/>
                  <a:pt x="1126280" y="720258"/>
                </a:cubicBezTo>
                <a:cubicBezTo>
                  <a:pt x="1103547" y="753221"/>
                  <a:pt x="1071342" y="760798"/>
                  <a:pt x="1048609" y="740339"/>
                </a:cubicBezTo>
                <a:cubicBezTo>
                  <a:pt x="1040652" y="750190"/>
                  <a:pt x="1033075" y="760420"/>
                  <a:pt x="1023224" y="772923"/>
                </a:cubicBezTo>
                <a:cubicBezTo>
                  <a:pt x="1077404" y="775196"/>
                  <a:pt x="1125523" y="761556"/>
                  <a:pt x="1174777" y="751326"/>
                </a:cubicBezTo>
                <a:cubicBezTo>
                  <a:pt x="1156970" y="726320"/>
                  <a:pt x="1172504" y="692978"/>
                  <a:pt x="1206604" y="671761"/>
                </a:cubicBezTo>
                <a:cubicBezTo>
                  <a:pt x="1213423" y="693736"/>
                  <a:pt x="1218349" y="715332"/>
                  <a:pt x="1208498" y="740718"/>
                </a:cubicBezTo>
                <a:cubicBezTo>
                  <a:pt x="1217970" y="736929"/>
                  <a:pt x="1225548" y="734277"/>
                  <a:pt x="1232747" y="731246"/>
                </a:cubicBezTo>
                <a:cubicBezTo>
                  <a:pt x="1217591" y="703587"/>
                  <a:pt x="1223653" y="680475"/>
                  <a:pt x="1254343" y="656605"/>
                </a:cubicBezTo>
                <a:cubicBezTo>
                  <a:pt x="1258132" y="675928"/>
                  <a:pt x="1261542" y="693357"/>
                  <a:pt x="1265331" y="711922"/>
                </a:cubicBezTo>
                <a:cubicBezTo>
                  <a:pt x="1268362" y="708512"/>
                  <a:pt x="1275182" y="704345"/>
                  <a:pt x="1275939" y="699040"/>
                </a:cubicBezTo>
                <a:cubicBezTo>
                  <a:pt x="1278591" y="681612"/>
                  <a:pt x="1290337" y="674792"/>
                  <a:pt x="1304734" y="671382"/>
                </a:cubicBezTo>
                <a:cubicBezTo>
                  <a:pt x="1316101" y="668730"/>
                  <a:pt x="1327846" y="668730"/>
                  <a:pt x="1340349" y="667593"/>
                </a:cubicBezTo>
                <a:cubicBezTo>
                  <a:pt x="1334287" y="701693"/>
                  <a:pt x="1303598" y="721395"/>
                  <a:pt x="1281623" y="710028"/>
                </a:cubicBezTo>
                <a:cubicBezTo>
                  <a:pt x="1251312" y="725941"/>
                  <a:pt x="1222517" y="741096"/>
                  <a:pt x="1193343" y="756631"/>
                </a:cubicBezTo>
                <a:cubicBezTo>
                  <a:pt x="1206225" y="761556"/>
                  <a:pt x="1219865" y="766861"/>
                  <a:pt x="1233125" y="772165"/>
                </a:cubicBezTo>
                <a:cubicBezTo>
                  <a:pt x="1251312" y="757388"/>
                  <a:pt x="1269498" y="759662"/>
                  <a:pt x="1292989" y="781637"/>
                </a:cubicBezTo>
                <a:cubicBezTo>
                  <a:pt x="1278970" y="786184"/>
                  <a:pt x="1266467" y="793761"/>
                  <a:pt x="1254722" y="793003"/>
                </a:cubicBezTo>
                <a:cubicBezTo>
                  <a:pt x="1244113" y="791867"/>
                  <a:pt x="1234262" y="781637"/>
                  <a:pt x="1225548" y="776712"/>
                </a:cubicBezTo>
                <a:cubicBezTo>
                  <a:pt x="1223274" y="789594"/>
                  <a:pt x="1221001" y="803612"/>
                  <a:pt x="1218349" y="819525"/>
                </a:cubicBezTo>
                <a:cubicBezTo>
                  <a:pt x="1196374" y="800581"/>
                  <a:pt x="1191827" y="787699"/>
                  <a:pt x="1199405" y="767618"/>
                </a:cubicBezTo>
                <a:cubicBezTo>
                  <a:pt x="1186902" y="765345"/>
                  <a:pt x="1174398" y="763451"/>
                  <a:pt x="1162274" y="761177"/>
                </a:cubicBezTo>
                <a:cubicBezTo>
                  <a:pt x="1161895" y="762693"/>
                  <a:pt x="1161138" y="763829"/>
                  <a:pt x="1160759" y="765345"/>
                </a:cubicBezTo>
                <a:cubicBezTo>
                  <a:pt x="1179703" y="782016"/>
                  <a:pt x="1184628" y="803612"/>
                  <a:pt x="1185007" y="827482"/>
                </a:cubicBezTo>
                <a:cubicBezTo>
                  <a:pt x="1150150" y="822935"/>
                  <a:pt x="1128932" y="803233"/>
                  <a:pt x="1126280" y="774059"/>
                </a:cubicBezTo>
                <a:cubicBezTo>
                  <a:pt x="1085740" y="780121"/>
                  <a:pt x="1045578" y="785805"/>
                  <a:pt x="1005037" y="792246"/>
                </a:cubicBezTo>
                <a:cubicBezTo>
                  <a:pt x="1000870" y="793003"/>
                  <a:pt x="996702" y="796035"/>
                  <a:pt x="993671" y="799066"/>
                </a:cubicBezTo>
                <a:cubicBezTo>
                  <a:pt x="961087" y="831271"/>
                  <a:pt x="927366" y="862718"/>
                  <a:pt x="896298" y="896818"/>
                </a:cubicBezTo>
                <a:cubicBezTo>
                  <a:pt x="879248" y="915762"/>
                  <a:pt x="866745" y="938495"/>
                  <a:pt x="853484" y="960470"/>
                </a:cubicBezTo>
                <a:cubicBezTo>
                  <a:pt x="849695" y="967290"/>
                  <a:pt x="849695" y="976004"/>
                  <a:pt x="847043" y="986613"/>
                </a:cubicBezTo>
                <a:cubicBezTo>
                  <a:pt x="863335" y="983582"/>
                  <a:pt x="876596" y="981309"/>
                  <a:pt x="890993" y="979035"/>
                </a:cubicBezTo>
                <a:cubicBezTo>
                  <a:pt x="869776" y="950998"/>
                  <a:pt x="888341" y="914246"/>
                  <a:pt x="934565" y="891513"/>
                </a:cubicBezTo>
                <a:cubicBezTo>
                  <a:pt x="934565" y="914625"/>
                  <a:pt x="934565" y="936600"/>
                  <a:pt x="934565" y="958955"/>
                </a:cubicBezTo>
                <a:cubicBezTo>
                  <a:pt x="942522" y="955166"/>
                  <a:pt x="951615" y="952514"/>
                  <a:pt x="950099" y="937358"/>
                </a:cubicBezTo>
                <a:cubicBezTo>
                  <a:pt x="948963" y="924476"/>
                  <a:pt x="967149" y="911215"/>
                  <a:pt x="992155" y="904774"/>
                </a:cubicBezTo>
                <a:cubicBezTo>
                  <a:pt x="988367" y="918793"/>
                  <a:pt x="987609" y="932812"/>
                  <a:pt x="980789" y="941526"/>
                </a:cubicBezTo>
                <a:cubicBezTo>
                  <a:pt x="973969" y="950240"/>
                  <a:pt x="960708" y="953650"/>
                  <a:pt x="953130" y="957818"/>
                </a:cubicBezTo>
                <a:cubicBezTo>
                  <a:pt x="959571" y="964259"/>
                  <a:pt x="967907" y="972216"/>
                  <a:pt x="977758" y="981688"/>
                </a:cubicBezTo>
                <a:cubicBezTo>
                  <a:pt x="954267" y="992675"/>
                  <a:pt x="937975" y="988129"/>
                  <a:pt x="927366" y="971458"/>
                </a:cubicBezTo>
                <a:cubicBezTo>
                  <a:pt x="919031" y="975247"/>
                  <a:pt x="910316" y="979414"/>
                  <a:pt x="903118" y="982824"/>
                </a:cubicBezTo>
                <a:cubicBezTo>
                  <a:pt x="914484" y="996085"/>
                  <a:pt x="925851" y="1008967"/>
                  <a:pt x="937975" y="1022607"/>
                </a:cubicBezTo>
                <a:cubicBezTo>
                  <a:pt x="901223" y="1035110"/>
                  <a:pt x="872049" y="1025638"/>
                  <a:pt x="861819" y="1000253"/>
                </a:cubicBezTo>
                <a:cubicBezTo>
                  <a:pt x="848558" y="1000253"/>
                  <a:pt x="843633" y="1005936"/>
                  <a:pt x="842875" y="1019955"/>
                </a:cubicBezTo>
                <a:cubicBezTo>
                  <a:pt x="840981" y="1046098"/>
                  <a:pt x="836434" y="1071862"/>
                  <a:pt x="832645" y="1098384"/>
                </a:cubicBezTo>
                <a:cubicBezTo>
                  <a:pt x="839844" y="1098384"/>
                  <a:pt x="845906" y="1098384"/>
                  <a:pt x="853105" y="1098384"/>
                </a:cubicBezTo>
                <a:cubicBezTo>
                  <a:pt x="853484" y="1093837"/>
                  <a:pt x="853863" y="1090048"/>
                  <a:pt x="853863" y="1087396"/>
                </a:cubicBezTo>
                <a:cubicBezTo>
                  <a:pt x="869776" y="1088533"/>
                  <a:pt x="884931" y="1089291"/>
                  <a:pt x="898571" y="1090048"/>
                </a:cubicBezTo>
                <a:cubicBezTo>
                  <a:pt x="901223" y="1074893"/>
                  <a:pt x="902739" y="1064284"/>
                  <a:pt x="904633" y="1053297"/>
                </a:cubicBezTo>
                <a:cubicBezTo>
                  <a:pt x="906149" y="1053297"/>
                  <a:pt x="907664" y="1052918"/>
                  <a:pt x="909180" y="1052918"/>
                </a:cubicBezTo>
                <a:cubicBezTo>
                  <a:pt x="914105" y="1060874"/>
                  <a:pt x="919031" y="1068831"/>
                  <a:pt x="925472" y="1079061"/>
                </a:cubicBezTo>
                <a:cubicBezTo>
                  <a:pt x="939869" y="1071862"/>
                  <a:pt x="955783" y="1064284"/>
                  <a:pt x="972832" y="1056328"/>
                </a:cubicBezTo>
                <a:cubicBezTo>
                  <a:pt x="959571" y="1043825"/>
                  <a:pt x="959950" y="1030943"/>
                  <a:pt x="967149" y="1014650"/>
                </a:cubicBezTo>
                <a:cubicBezTo>
                  <a:pt x="974348" y="1024123"/>
                  <a:pt x="980789" y="1032458"/>
                  <a:pt x="988367" y="1041930"/>
                </a:cubicBezTo>
                <a:cubicBezTo>
                  <a:pt x="990640" y="1039278"/>
                  <a:pt x="993671" y="1035489"/>
                  <a:pt x="997081" y="1031700"/>
                </a:cubicBezTo>
                <a:cubicBezTo>
                  <a:pt x="980410" y="1018818"/>
                  <a:pt x="978137" y="1010862"/>
                  <a:pt x="984199" y="987750"/>
                </a:cubicBezTo>
                <a:cubicBezTo>
                  <a:pt x="993292" y="997222"/>
                  <a:pt x="1001249" y="1005178"/>
                  <a:pt x="1010342" y="1014272"/>
                </a:cubicBezTo>
                <a:cubicBezTo>
                  <a:pt x="1012236" y="1012377"/>
                  <a:pt x="1015646" y="1008209"/>
                  <a:pt x="1019056" y="1004042"/>
                </a:cubicBezTo>
                <a:cubicBezTo>
                  <a:pt x="990261" y="992296"/>
                  <a:pt x="984578" y="958197"/>
                  <a:pt x="1012236" y="915004"/>
                </a:cubicBezTo>
                <a:cubicBezTo>
                  <a:pt x="1023224" y="934327"/>
                  <a:pt x="1033454" y="951756"/>
                  <a:pt x="1043305" y="969184"/>
                </a:cubicBezTo>
                <a:cubicBezTo>
                  <a:pt x="1047851" y="964638"/>
                  <a:pt x="1050882" y="959333"/>
                  <a:pt x="1049367" y="948725"/>
                </a:cubicBezTo>
                <a:cubicBezTo>
                  <a:pt x="1048230" y="941147"/>
                  <a:pt x="1054292" y="930538"/>
                  <a:pt x="1060354" y="924097"/>
                </a:cubicBezTo>
                <a:cubicBezTo>
                  <a:pt x="1066417" y="917277"/>
                  <a:pt x="1075889" y="913489"/>
                  <a:pt x="1084603" y="908184"/>
                </a:cubicBezTo>
                <a:cubicBezTo>
                  <a:pt x="1090665" y="935085"/>
                  <a:pt x="1081193" y="952135"/>
                  <a:pt x="1058460" y="959712"/>
                </a:cubicBezTo>
                <a:cubicBezTo>
                  <a:pt x="1056566" y="960470"/>
                  <a:pt x="1054292" y="961986"/>
                  <a:pt x="1053156" y="963501"/>
                </a:cubicBezTo>
                <a:cubicBezTo>
                  <a:pt x="1032696" y="992296"/>
                  <a:pt x="1012236" y="1021092"/>
                  <a:pt x="993292" y="1052160"/>
                </a:cubicBezTo>
                <a:cubicBezTo>
                  <a:pt x="1002385" y="1045719"/>
                  <a:pt x="1012615" y="1040415"/>
                  <a:pt x="1020572" y="1032837"/>
                </a:cubicBezTo>
                <a:cubicBezTo>
                  <a:pt x="1027770" y="1026396"/>
                  <a:pt x="1033075" y="1022986"/>
                  <a:pt x="1043684" y="1024880"/>
                </a:cubicBezTo>
                <a:cubicBezTo>
                  <a:pt x="1062249" y="1027911"/>
                  <a:pt x="1077404" y="1035489"/>
                  <a:pt x="1091044" y="1047992"/>
                </a:cubicBezTo>
                <a:cubicBezTo>
                  <a:pt x="1065280" y="1071483"/>
                  <a:pt x="1032696" y="1071862"/>
                  <a:pt x="1015646" y="1049508"/>
                </a:cubicBezTo>
                <a:cubicBezTo>
                  <a:pt x="1003901" y="1056328"/>
                  <a:pt x="994429" y="1082471"/>
                  <a:pt x="1000112" y="1093837"/>
                </a:cubicBezTo>
                <a:cubicBezTo>
                  <a:pt x="1001249" y="1096110"/>
                  <a:pt x="1006932" y="1098384"/>
                  <a:pt x="1009584" y="1097626"/>
                </a:cubicBezTo>
                <a:cubicBezTo>
                  <a:pt x="1053535" y="1086638"/>
                  <a:pt x="1097864" y="1075272"/>
                  <a:pt x="1141814" y="1063526"/>
                </a:cubicBezTo>
                <a:cubicBezTo>
                  <a:pt x="1152044" y="1060874"/>
                  <a:pt x="1159622" y="1056707"/>
                  <a:pt x="1155833" y="1042309"/>
                </a:cubicBezTo>
                <a:cubicBezTo>
                  <a:pt x="1152423" y="1029427"/>
                  <a:pt x="1161516" y="1020334"/>
                  <a:pt x="1174020" y="1011619"/>
                </a:cubicBezTo>
                <a:cubicBezTo>
                  <a:pt x="1175535" y="1023365"/>
                  <a:pt x="1176672" y="1032837"/>
                  <a:pt x="1177808" y="1043067"/>
                </a:cubicBezTo>
                <a:cubicBezTo>
                  <a:pt x="1183871" y="1044961"/>
                  <a:pt x="1190312" y="1046477"/>
                  <a:pt x="1199405" y="1049129"/>
                </a:cubicBezTo>
                <a:cubicBezTo>
                  <a:pt x="1192964" y="1055570"/>
                  <a:pt x="1187659" y="1060117"/>
                  <a:pt x="1179703" y="1067694"/>
                </a:cubicBezTo>
                <a:cubicBezTo>
                  <a:pt x="1190312" y="1066936"/>
                  <a:pt x="1197889" y="1067694"/>
                  <a:pt x="1204330" y="1065800"/>
                </a:cubicBezTo>
                <a:cubicBezTo>
                  <a:pt x="1239566" y="1054812"/>
                  <a:pt x="1271014" y="1037383"/>
                  <a:pt x="1299051" y="1013135"/>
                </a:cubicBezTo>
                <a:cubicBezTo>
                  <a:pt x="1308902" y="1004799"/>
                  <a:pt x="1312312" y="993812"/>
                  <a:pt x="1310418" y="980930"/>
                </a:cubicBezTo>
                <a:cubicBezTo>
                  <a:pt x="1286927" y="989265"/>
                  <a:pt x="1264194" y="979414"/>
                  <a:pt x="1246386" y="953650"/>
                </a:cubicBezTo>
                <a:cubicBezTo>
                  <a:pt x="1261163" y="943799"/>
                  <a:pt x="1279728" y="940768"/>
                  <a:pt x="1307008" y="943420"/>
                </a:cubicBezTo>
                <a:cubicBezTo>
                  <a:pt x="1303977" y="931675"/>
                  <a:pt x="1301325" y="920308"/>
                  <a:pt x="1297915" y="906669"/>
                </a:cubicBezTo>
                <a:cubicBezTo>
                  <a:pt x="1283138" y="926749"/>
                  <a:pt x="1266088" y="923718"/>
                  <a:pt x="1249038" y="915762"/>
                </a:cubicBezTo>
                <a:cubicBezTo>
                  <a:pt x="1230852" y="907805"/>
                  <a:pt x="1216833" y="894923"/>
                  <a:pt x="1202815" y="875600"/>
                </a:cubicBezTo>
                <a:cubicBezTo>
                  <a:pt x="1228200" y="870296"/>
                  <a:pt x="1250933" y="865749"/>
                  <a:pt x="1274424" y="860824"/>
                </a:cubicBezTo>
                <a:cubicBezTo>
                  <a:pt x="1270256" y="853625"/>
                  <a:pt x="1268362" y="843395"/>
                  <a:pt x="1255101" y="840364"/>
                </a:cubicBezTo>
                <a:cubicBezTo>
                  <a:pt x="1242976" y="837712"/>
                  <a:pt x="1239945" y="826345"/>
                  <a:pt x="1238809" y="815358"/>
                </a:cubicBezTo>
                <a:cubicBezTo>
                  <a:pt x="1238430" y="809674"/>
                  <a:pt x="1238809" y="803612"/>
                  <a:pt x="1238809" y="797550"/>
                </a:cubicBezTo>
                <a:cubicBezTo>
                  <a:pt x="1258889" y="800960"/>
                  <a:pt x="1270635" y="814979"/>
                  <a:pt x="1269498" y="832786"/>
                </a:cubicBezTo>
                <a:cubicBezTo>
                  <a:pt x="1269119" y="836196"/>
                  <a:pt x="1270256" y="839985"/>
                  <a:pt x="1272150" y="842637"/>
                </a:cubicBezTo>
                <a:cubicBezTo>
                  <a:pt x="1280107" y="853246"/>
                  <a:pt x="1288442" y="863097"/>
                  <a:pt x="1296399" y="872948"/>
                </a:cubicBezTo>
                <a:cubicBezTo>
                  <a:pt x="1298293" y="875221"/>
                  <a:pt x="1300567" y="877495"/>
                  <a:pt x="1306250" y="879768"/>
                </a:cubicBezTo>
                <a:cubicBezTo>
                  <a:pt x="1305871" y="875979"/>
                  <a:pt x="1306629" y="870675"/>
                  <a:pt x="1304734" y="869159"/>
                </a:cubicBezTo>
                <a:cubicBezTo>
                  <a:pt x="1291095" y="858929"/>
                  <a:pt x="1293747" y="845668"/>
                  <a:pt x="1296399" y="828997"/>
                </a:cubicBezTo>
                <a:cubicBezTo>
                  <a:pt x="1304356" y="835817"/>
                  <a:pt x="1310797" y="841122"/>
                  <a:pt x="1318374" y="847184"/>
                </a:cubicBezTo>
                <a:cubicBezTo>
                  <a:pt x="1322542" y="833165"/>
                  <a:pt x="1333151" y="821799"/>
                  <a:pt x="1327846" y="804749"/>
                </a:cubicBezTo>
                <a:cubicBezTo>
                  <a:pt x="1325952" y="798687"/>
                  <a:pt x="1330498" y="787320"/>
                  <a:pt x="1335803" y="782774"/>
                </a:cubicBezTo>
                <a:cubicBezTo>
                  <a:pt x="1347548" y="772544"/>
                  <a:pt x="1361567" y="764966"/>
                  <a:pt x="1376343" y="755115"/>
                </a:cubicBezTo>
                <a:cubicBezTo>
                  <a:pt x="1380511" y="793761"/>
                  <a:pt x="1364219" y="818768"/>
                  <a:pt x="1336182" y="819904"/>
                </a:cubicBezTo>
                <a:cubicBezTo>
                  <a:pt x="1334287" y="824451"/>
                  <a:pt x="1332772" y="829755"/>
                  <a:pt x="1330877" y="834681"/>
                </a:cubicBezTo>
                <a:cubicBezTo>
                  <a:pt x="1341107" y="835060"/>
                  <a:pt x="1350958" y="835817"/>
                  <a:pt x="1361567" y="836196"/>
                </a:cubicBezTo>
                <a:cubicBezTo>
                  <a:pt x="1351337" y="854762"/>
                  <a:pt x="1341486" y="860066"/>
                  <a:pt x="1324058" y="855898"/>
                </a:cubicBezTo>
                <a:cubicBezTo>
                  <a:pt x="1320648" y="873706"/>
                  <a:pt x="1306629" y="889240"/>
                  <a:pt x="1313070" y="911215"/>
                </a:cubicBezTo>
                <a:cubicBezTo>
                  <a:pt x="1330498" y="894544"/>
                  <a:pt x="1350200" y="888103"/>
                  <a:pt x="1372176" y="888482"/>
                </a:cubicBezTo>
                <a:cubicBezTo>
                  <a:pt x="1370281" y="920687"/>
                  <a:pt x="1346791" y="944936"/>
                  <a:pt x="1318374" y="943799"/>
                </a:cubicBezTo>
                <a:cubicBezTo>
                  <a:pt x="1319890" y="960091"/>
                  <a:pt x="1321026" y="976383"/>
                  <a:pt x="1322542" y="993054"/>
                </a:cubicBezTo>
                <a:cubicBezTo>
                  <a:pt x="1324815" y="992675"/>
                  <a:pt x="1326331" y="993054"/>
                  <a:pt x="1327089" y="992296"/>
                </a:cubicBezTo>
                <a:cubicBezTo>
                  <a:pt x="1394151" y="940768"/>
                  <a:pt x="1452878" y="881662"/>
                  <a:pt x="1490009" y="803991"/>
                </a:cubicBezTo>
                <a:cubicBezTo>
                  <a:pt x="1492282" y="799445"/>
                  <a:pt x="1492661" y="792246"/>
                  <a:pt x="1490766" y="787699"/>
                </a:cubicBezTo>
                <a:cubicBezTo>
                  <a:pt x="1475232" y="750947"/>
                  <a:pt x="1458561" y="714196"/>
                  <a:pt x="1442269" y="677823"/>
                </a:cubicBezTo>
                <a:cubicBezTo>
                  <a:pt x="1440375" y="673276"/>
                  <a:pt x="1436965" y="669866"/>
                  <a:pt x="1433934" y="665320"/>
                </a:cubicBezTo>
                <a:cubicBezTo>
                  <a:pt x="1429387" y="672897"/>
                  <a:pt x="1426735" y="679717"/>
                  <a:pt x="1421809" y="684643"/>
                </a:cubicBezTo>
                <a:cubicBezTo>
                  <a:pt x="1416884" y="689568"/>
                  <a:pt x="1410064" y="692599"/>
                  <a:pt x="1404002" y="696388"/>
                </a:cubicBezTo>
                <a:cubicBezTo>
                  <a:pt x="1402865" y="696009"/>
                  <a:pt x="1402108" y="695252"/>
                  <a:pt x="1400971" y="694494"/>
                </a:cubicBezTo>
                <a:cubicBezTo>
                  <a:pt x="1402486" y="685401"/>
                  <a:pt x="1404381" y="676307"/>
                  <a:pt x="1405896" y="666835"/>
                </a:cubicBezTo>
                <a:cubicBezTo>
                  <a:pt x="1396045" y="663804"/>
                  <a:pt x="1396045" y="664183"/>
                  <a:pt x="1391499" y="672140"/>
                </a:cubicBezTo>
                <a:cubicBezTo>
                  <a:pt x="1381648" y="689568"/>
                  <a:pt x="1364977" y="692978"/>
                  <a:pt x="1343759" y="695252"/>
                </a:cubicBezTo>
                <a:cubicBezTo>
                  <a:pt x="1349822" y="681991"/>
                  <a:pt x="1355126" y="671003"/>
                  <a:pt x="1360430" y="658879"/>
                </a:cubicBezTo>
                <a:cubicBezTo>
                  <a:pt x="1347548" y="652438"/>
                  <a:pt x="1333909" y="645239"/>
                  <a:pt x="1319890" y="638419"/>
                </a:cubicBezTo>
                <a:cubicBezTo>
                  <a:pt x="1299809" y="649786"/>
                  <a:pt x="1288064" y="647133"/>
                  <a:pt x="1275182" y="627431"/>
                </a:cubicBezTo>
                <a:cubicBezTo>
                  <a:pt x="1263436" y="609624"/>
                  <a:pt x="1259268" y="589543"/>
                  <a:pt x="1258889" y="566431"/>
                </a:cubicBezTo>
                <a:cubicBezTo>
                  <a:pt x="1284654" y="572114"/>
                  <a:pt x="1308902" y="578555"/>
                  <a:pt x="1324436" y="599394"/>
                </a:cubicBezTo>
                <a:cubicBezTo>
                  <a:pt x="1330120" y="606593"/>
                  <a:pt x="1328225" y="619096"/>
                  <a:pt x="1329741" y="629326"/>
                </a:cubicBezTo>
                <a:cubicBezTo>
                  <a:pt x="1328225" y="629705"/>
                  <a:pt x="1326331" y="630462"/>
                  <a:pt x="1324815" y="631220"/>
                </a:cubicBezTo>
                <a:cubicBezTo>
                  <a:pt x="1329741" y="633872"/>
                  <a:pt x="1334666" y="636903"/>
                  <a:pt x="1341107" y="640313"/>
                </a:cubicBezTo>
                <a:cubicBezTo>
                  <a:pt x="1342244" y="631220"/>
                  <a:pt x="1343002" y="623643"/>
                  <a:pt x="1343759" y="615686"/>
                </a:cubicBezTo>
                <a:cubicBezTo>
                  <a:pt x="1344896" y="615307"/>
                  <a:pt x="1346412" y="614549"/>
                  <a:pt x="1347927" y="613792"/>
                </a:cubicBezTo>
                <a:cubicBezTo>
                  <a:pt x="1355505" y="623643"/>
                  <a:pt x="1362704" y="633872"/>
                  <a:pt x="1370281" y="643723"/>
                </a:cubicBezTo>
                <a:cubicBezTo>
                  <a:pt x="1369145" y="644860"/>
                  <a:pt x="1368387" y="645997"/>
                  <a:pt x="1367250" y="647133"/>
                </a:cubicBezTo>
                <a:cubicBezTo>
                  <a:pt x="1372934" y="647512"/>
                  <a:pt x="1378996" y="647891"/>
                  <a:pt x="1385437" y="648649"/>
                </a:cubicBezTo>
                <a:cubicBezTo>
                  <a:pt x="1383163" y="638419"/>
                  <a:pt x="1381269" y="629326"/>
                  <a:pt x="1378996" y="617959"/>
                </a:cubicBezTo>
                <a:cubicBezTo>
                  <a:pt x="1397182" y="624021"/>
                  <a:pt x="1413095" y="628568"/>
                  <a:pt x="1417263" y="649407"/>
                </a:cubicBezTo>
                <a:cubicBezTo>
                  <a:pt x="1421052" y="649028"/>
                  <a:pt x="1425219" y="649028"/>
                  <a:pt x="1431282" y="648649"/>
                </a:cubicBezTo>
                <a:cubicBezTo>
                  <a:pt x="1425977" y="631978"/>
                  <a:pt x="1420673" y="616444"/>
                  <a:pt x="1415747" y="600909"/>
                </a:cubicBezTo>
                <a:cubicBezTo>
                  <a:pt x="1389604" y="614170"/>
                  <a:pt x="1367250" y="607729"/>
                  <a:pt x="1346791" y="581208"/>
                </a:cubicBezTo>
                <a:cubicBezTo>
                  <a:pt x="1363461" y="577040"/>
                  <a:pt x="1378996" y="572872"/>
                  <a:pt x="1396045" y="568326"/>
                </a:cubicBezTo>
                <a:cubicBezTo>
                  <a:pt x="1392636" y="564158"/>
                  <a:pt x="1388847" y="559611"/>
                  <a:pt x="1384679" y="554686"/>
                </a:cubicBezTo>
                <a:cubicBezTo>
                  <a:pt x="1357778" y="584996"/>
                  <a:pt x="1317238" y="569462"/>
                  <a:pt x="1288442" y="535742"/>
                </a:cubicBezTo>
                <a:cubicBezTo>
                  <a:pt x="1297157" y="532332"/>
                  <a:pt x="1305492" y="528543"/>
                  <a:pt x="1313828" y="525891"/>
                </a:cubicBezTo>
                <a:cubicBezTo>
                  <a:pt x="1321784" y="523238"/>
                  <a:pt x="1330498" y="521344"/>
                  <a:pt x="1341486" y="518692"/>
                </a:cubicBezTo>
                <a:cubicBezTo>
                  <a:pt x="1329362" y="512251"/>
                  <a:pt x="1321405" y="502779"/>
                  <a:pt x="1305871" y="508083"/>
                </a:cubicBezTo>
                <a:cubicBezTo>
                  <a:pt x="1299809" y="510356"/>
                  <a:pt x="1287685" y="505810"/>
                  <a:pt x="1283138" y="500126"/>
                </a:cubicBezTo>
                <a:cubicBezTo>
                  <a:pt x="1273287" y="488002"/>
                  <a:pt x="1266846" y="473226"/>
                  <a:pt x="1261163" y="457691"/>
                </a:cubicBezTo>
                <a:cubicBezTo>
                  <a:pt x="1283896" y="458449"/>
                  <a:pt x="1303977" y="462238"/>
                  <a:pt x="1316859" y="478909"/>
                </a:cubicBezTo>
                <a:cubicBezTo>
                  <a:pt x="1321784" y="458828"/>
                  <a:pt x="1326710" y="438368"/>
                  <a:pt x="1332393" y="414499"/>
                </a:cubicBezTo>
                <a:cubicBezTo>
                  <a:pt x="1352853" y="433443"/>
                  <a:pt x="1367250" y="450493"/>
                  <a:pt x="1373312" y="472847"/>
                </a:cubicBezTo>
                <a:cubicBezTo>
                  <a:pt x="1378238" y="491033"/>
                  <a:pt x="1369524" y="503915"/>
                  <a:pt x="1354368" y="514145"/>
                </a:cubicBezTo>
                <a:cubicBezTo>
                  <a:pt x="1365356" y="522102"/>
                  <a:pt x="1375586" y="529679"/>
                  <a:pt x="1385437" y="537257"/>
                </a:cubicBezTo>
                <a:cubicBezTo>
                  <a:pt x="1392257" y="521344"/>
                  <a:pt x="1399076" y="505810"/>
                  <a:pt x="1406654" y="489139"/>
                </a:cubicBezTo>
                <a:cubicBezTo>
                  <a:pt x="1434313" y="522102"/>
                  <a:pt x="1436965" y="549002"/>
                  <a:pt x="1415369" y="568704"/>
                </a:cubicBezTo>
                <a:cubicBezTo>
                  <a:pt x="1418400" y="574767"/>
                  <a:pt x="1421431" y="581208"/>
                  <a:pt x="1424841" y="587649"/>
                </a:cubicBezTo>
                <a:cubicBezTo>
                  <a:pt x="1435828" y="575524"/>
                  <a:pt x="1446437" y="563779"/>
                  <a:pt x="1457803" y="550897"/>
                </a:cubicBezTo>
                <a:cubicBezTo>
                  <a:pt x="1475232" y="588027"/>
                  <a:pt x="1469549" y="615307"/>
                  <a:pt x="1439996" y="630841"/>
                </a:cubicBezTo>
                <a:cubicBezTo>
                  <a:pt x="1461213" y="677823"/>
                  <a:pt x="1482810" y="724426"/>
                  <a:pt x="1504027" y="771407"/>
                </a:cubicBezTo>
                <a:cubicBezTo>
                  <a:pt x="1532444" y="695252"/>
                  <a:pt x="1538885" y="625537"/>
                  <a:pt x="1528276" y="551655"/>
                </a:cubicBezTo>
                <a:cubicBezTo>
                  <a:pt x="1488872" y="560369"/>
                  <a:pt x="1456667" y="538015"/>
                  <a:pt x="1445300" y="492549"/>
                </a:cubicBezTo>
                <a:cubicBezTo>
                  <a:pt x="1475990" y="491791"/>
                  <a:pt x="1506301" y="490275"/>
                  <a:pt x="1531307" y="514903"/>
                </a:cubicBezTo>
                <a:cubicBezTo>
                  <a:pt x="1532065" y="509977"/>
                  <a:pt x="1532822" y="506189"/>
                  <a:pt x="1533580" y="502400"/>
                </a:cubicBezTo>
                <a:cubicBezTo>
                  <a:pt x="1502133" y="496716"/>
                  <a:pt x="1487735" y="473605"/>
                  <a:pt x="1493418" y="437990"/>
                </a:cubicBezTo>
                <a:cubicBezTo>
                  <a:pt x="1497965" y="439505"/>
                  <a:pt x="1502512" y="441021"/>
                  <a:pt x="1509332" y="442915"/>
                </a:cubicBezTo>
                <a:cubicBezTo>
                  <a:pt x="1486599" y="420940"/>
                  <a:pt x="1482431" y="394418"/>
                  <a:pt x="1482431" y="364486"/>
                </a:cubicBezTo>
                <a:cubicBezTo>
                  <a:pt x="1508574" y="373200"/>
                  <a:pt x="1531686" y="383051"/>
                  <a:pt x="1548736" y="408437"/>
                </a:cubicBezTo>
                <a:cubicBezTo>
                  <a:pt x="1552903" y="399722"/>
                  <a:pt x="1556313" y="392523"/>
                  <a:pt x="1559723" y="384567"/>
                </a:cubicBezTo>
                <a:cubicBezTo>
                  <a:pt x="1527518" y="379263"/>
                  <a:pt x="1516909" y="367896"/>
                  <a:pt x="1519183" y="336828"/>
                </a:cubicBezTo>
                <a:cubicBezTo>
                  <a:pt x="1520698" y="315989"/>
                  <a:pt x="1526003" y="295529"/>
                  <a:pt x="1529412" y="273933"/>
                </a:cubicBezTo>
                <a:cubicBezTo>
                  <a:pt x="1568816" y="291740"/>
                  <a:pt x="1594202" y="340616"/>
                  <a:pt x="1581698" y="374337"/>
                </a:cubicBezTo>
                <a:cubicBezTo>
                  <a:pt x="1590792" y="370927"/>
                  <a:pt x="1598748" y="367517"/>
                  <a:pt x="1607084" y="364107"/>
                </a:cubicBezTo>
                <a:cubicBezTo>
                  <a:pt x="1616177" y="412983"/>
                  <a:pt x="1594959" y="446325"/>
                  <a:pt x="1551767" y="449356"/>
                </a:cubicBezTo>
                <a:cubicBezTo>
                  <a:pt x="1544947" y="495580"/>
                  <a:pt x="1536611" y="542183"/>
                  <a:pt x="1540400" y="589543"/>
                </a:cubicBezTo>
                <a:cubicBezTo>
                  <a:pt x="1541537" y="590680"/>
                  <a:pt x="1543052" y="591437"/>
                  <a:pt x="1544189" y="592195"/>
                </a:cubicBezTo>
                <a:cubicBezTo>
                  <a:pt x="1553661" y="583481"/>
                  <a:pt x="1563133" y="575145"/>
                  <a:pt x="1572984" y="566431"/>
                </a:cubicBezTo>
                <a:cubicBezTo>
                  <a:pt x="1546083" y="545971"/>
                  <a:pt x="1543431" y="518692"/>
                  <a:pt x="1566164" y="481561"/>
                </a:cubicBezTo>
                <a:cubicBezTo>
                  <a:pt x="1576773" y="497095"/>
                  <a:pt x="1586624" y="511493"/>
                  <a:pt x="1596475" y="525512"/>
                </a:cubicBezTo>
                <a:cubicBezTo>
                  <a:pt x="1602537" y="520207"/>
                  <a:pt x="1609736" y="513387"/>
                  <a:pt x="1618450" y="505810"/>
                </a:cubicBezTo>
                <a:cubicBezTo>
                  <a:pt x="1605189" y="497095"/>
                  <a:pt x="1600643" y="483077"/>
                  <a:pt x="1602916" y="467164"/>
                </a:cubicBezTo>
                <a:cubicBezTo>
                  <a:pt x="1606326" y="444431"/>
                  <a:pt x="1619208" y="427002"/>
                  <a:pt x="1636637" y="408437"/>
                </a:cubicBezTo>
                <a:cubicBezTo>
                  <a:pt x="1643456" y="426244"/>
                  <a:pt x="1649140" y="442157"/>
                  <a:pt x="1654444" y="457313"/>
                </a:cubicBezTo>
                <a:cubicBezTo>
                  <a:pt x="1666568" y="452008"/>
                  <a:pt x="1679450" y="446325"/>
                  <a:pt x="1694985" y="439884"/>
                </a:cubicBezTo>
                <a:cubicBezTo>
                  <a:pt x="1693090" y="461101"/>
                  <a:pt x="1689301" y="478151"/>
                  <a:pt x="1677177" y="491412"/>
                </a:cubicBezTo>
                <a:cubicBezTo>
                  <a:pt x="1673009" y="496338"/>
                  <a:pt x="1665053" y="498232"/>
                  <a:pt x="1658233" y="500505"/>
                </a:cubicBezTo>
                <a:cubicBezTo>
                  <a:pt x="1652171" y="502779"/>
                  <a:pt x="1645730" y="503536"/>
                  <a:pt x="1640047" y="507325"/>
                </a:cubicBezTo>
                <a:cubicBezTo>
                  <a:pt x="1658233" y="512251"/>
                  <a:pt x="1676040" y="517555"/>
                  <a:pt x="1695364" y="522859"/>
                </a:cubicBezTo>
                <a:cubicBezTo>
                  <a:pt x="1661643" y="560369"/>
                  <a:pt x="1619966" y="576282"/>
                  <a:pt x="1598748" y="546350"/>
                </a:cubicBezTo>
                <a:cubicBezTo>
                  <a:pt x="1593065" y="553928"/>
                  <a:pt x="1587761" y="561127"/>
                  <a:pt x="1582456" y="567947"/>
                </a:cubicBezTo>
                <a:cubicBezTo>
                  <a:pt x="1593444" y="573630"/>
                  <a:pt x="1604053" y="579313"/>
                  <a:pt x="1618071" y="586512"/>
                </a:cubicBezTo>
                <a:cubicBezTo>
                  <a:pt x="1597611" y="596363"/>
                  <a:pt x="1581698" y="605835"/>
                  <a:pt x="1564270" y="592574"/>
                </a:cubicBezTo>
                <a:cubicBezTo>
                  <a:pt x="1532444" y="608108"/>
                  <a:pt x="1547599" y="635388"/>
                  <a:pt x="1546841" y="660394"/>
                </a:cubicBezTo>
                <a:cubicBezTo>
                  <a:pt x="1551009" y="658879"/>
                  <a:pt x="1554419" y="657742"/>
                  <a:pt x="1557450" y="656227"/>
                </a:cubicBezTo>
                <a:cubicBezTo>
                  <a:pt x="1581698" y="644102"/>
                  <a:pt x="1605568" y="631220"/>
                  <a:pt x="1630574" y="620233"/>
                </a:cubicBezTo>
                <a:cubicBezTo>
                  <a:pt x="1660127" y="607351"/>
                  <a:pt x="1679829" y="585375"/>
                  <a:pt x="1694227" y="557717"/>
                </a:cubicBezTo>
                <a:cubicBezTo>
                  <a:pt x="1712034" y="523617"/>
                  <a:pt x="1729084" y="489518"/>
                  <a:pt x="1746134" y="455418"/>
                </a:cubicBezTo>
                <a:cubicBezTo>
                  <a:pt x="1747649" y="452387"/>
                  <a:pt x="1749165" y="448598"/>
                  <a:pt x="1748786" y="445188"/>
                </a:cubicBezTo>
                <a:cubicBezTo>
                  <a:pt x="1747271" y="432306"/>
                  <a:pt x="1744997" y="419803"/>
                  <a:pt x="1743103" y="407300"/>
                </a:cubicBezTo>
                <a:cubicBezTo>
                  <a:pt x="1716960" y="409573"/>
                  <a:pt x="1699910" y="397449"/>
                  <a:pt x="1690817" y="367517"/>
                </a:cubicBezTo>
                <a:cubicBezTo>
                  <a:pt x="1707488" y="370169"/>
                  <a:pt x="1722643" y="372443"/>
                  <a:pt x="1738556" y="374716"/>
                </a:cubicBezTo>
                <a:cubicBezTo>
                  <a:pt x="1737798" y="370548"/>
                  <a:pt x="1737041" y="365623"/>
                  <a:pt x="1736662" y="361834"/>
                </a:cubicBezTo>
                <a:cubicBezTo>
                  <a:pt x="1728326" y="363349"/>
                  <a:pt x="1720370" y="366381"/>
                  <a:pt x="1713171" y="364865"/>
                </a:cubicBezTo>
                <a:cubicBezTo>
                  <a:pt x="1705593" y="363349"/>
                  <a:pt x="1697258" y="358424"/>
                  <a:pt x="1692332" y="352741"/>
                </a:cubicBezTo>
                <a:cubicBezTo>
                  <a:pt x="1675662" y="333797"/>
                  <a:pt x="1673009" y="310306"/>
                  <a:pt x="1673388" y="281132"/>
                </a:cubicBezTo>
                <a:cubicBezTo>
                  <a:pt x="1694606" y="293635"/>
                  <a:pt x="1712413" y="304244"/>
                  <a:pt x="1732494" y="315989"/>
                </a:cubicBezTo>
                <a:cubicBezTo>
                  <a:pt x="1728326" y="309548"/>
                  <a:pt x="1725674" y="303486"/>
                  <a:pt x="1721885" y="298560"/>
                </a:cubicBezTo>
                <a:cubicBezTo>
                  <a:pt x="1712413" y="286436"/>
                  <a:pt x="1706351" y="270523"/>
                  <a:pt x="1687028" y="269007"/>
                </a:cubicBezTo>
                <a:cubicBezTo>
                  <a:pt x="1683239" y="269007"/>
                  <a:pt x="1678693" y="263324"/>
                  <a:pt x="1676419" y="259156"/>
                </a:cubicBezTo>
                <a:cubicBezTo>
                  <a:pt x="1666947" y="241728"/>
                  <a:pt x="1668084" y="223541"/>
                  <a:pt x="1672252" y="204218"/>
                </a:cubicBezTo>
                <a:cubicBezTo>
                  <a:pt x="1707109" y="222026"/>
                  <a:pt x="1718097" y="243622"/>
                  <a:pt x="1707109" y="268629"/>
                </a:cubicBezTo>
                <a:cubicBezTo>
                  <a:pt x="1714308" y="275448"/>
                  <a:pt x="1721507" y="281889"/>
                  <a:pt x="1729084" y="288709"/>
                </a:cubicBezTo>
                <a:cubicBezTo>
                  <a:pt x="1730600" y="270902"/>
                  <a:pt x="1732115" y="252715"/>
                  <a:pt x="1733252" y="234529"/>
                </a:cubicBezTo>
                <a:cubicBezTo>
                  <a:pt x="1733631" y="232635"/>
                  <a:pt x="1732494" y="229982"/>
                  <a:pt x="1730979" y="228467"/>
                </a:cubicBezTo>
                <a:cubicBezTo>
                  <a:pt x="1720749" y="216721"/>
                  <a:pt x="1723022" y="203839"/>
                  <a:pt x="1730600" y="192852"/>
                </a:cubicBezTo>
                <a:cubicBezTo>
                  <a:pt x="1738177" y="181485"/>
                  <a:pt x="1748786" y="171634"/>
                  <a:pt x="1757879" y="161404"/>
                </a:cubicBezTo>
                <a:cubicBezTo>
                  <a:pt x="1759774" y="162162"/>
                  <a:pt x="1762047" y="162920"/>
                  <a:pt x="1763942" y="163678"/>
                </a:cubicBezTo>
                <a:cubicBezTo>
                  <a:pt x="1763942" y="179591"/>
                  <a:pt x="1765836" y="195883"/>
                  <a:pt x="1763184" y="211038"/>
                </a:cubicBezTo>
                <a:cubicBezTo>
                  <a:pt x="1761668" y="218237"/>
                  <a:pt x="1752196" y="224299"/>
                  <a:pt x="1746134" y="230740"/>
                </a:cubicBezTo>
                <a:cubicBezTo>
                  <a:pt x="1743103" y="233771"/>
                  <a:pt x="1740072" y="236423"/>
                  <a:pt x="1735904" y="240212"/>
                </a:cubicBezTo>
                <a:cubicBezTo>
                  <a:pt x="1752954" y="238318"/>
                  <a:pt x="1766973" y="236423"/>
                  <a:pt x="1782507" y="234529"/>
                </a:cubicBezTo>
                <a:cubicBezTo>
                  <a:pt x="1772277" y="260293"/>
                  <a:pt x="1756743" y="270144"/>
                  <a:pt x="1736662" y="265219"/>
                </a:cubicBezTo>
                <a:cubicBezTo>
                  <a:pt x="1736662" y="275070"/>
                  <a:pt x="1736662" y="284921"/>
                  <a:pt x="1736662" y="294014"/>
                </a:cubicBezTo>
                <a:cubicBezTo>
                  <a:pt x="1748028" y="286815"/>
                  <a:pt x="1758637" y="278101"/>
                  <a:pt x="1770761" y="273175"/>
                </a:cubicBezTo>
                <a:cubicBezTo>
                  <a:pt x="1782507" y="268250"/>
                  <a:pt x="1796147" y="267113"/>
                  <a:pt x="1810923" y="263703"/>
                </a:cubicBezTo>
                <a:cubicBezTo>
                  <a:pt x="1809408" y="270523"/>
                  <a:pt x="1809408" y="274691"/>
                  <a:pt x="1807513" y="277343"/>
                </a:cubicBezTo>
                <a:cubicBezTo>
                  <a:pt x="1792737" y="299318"/>
                  <a:pt x="1796147" y="319778"/>
                  <a:pt x="1812060" y="340238"/>
                </a:cubicBezTo>
                <a:cubicBezTo>
                  <a:pt x="1817743" y="330765"/>
                  <a:pt x="1828352" y="324703"/>
                  <a:pt x="1826457" y="309548"/>
                </a:cubicBezTo>
                <a:cubicBezTo>
                  <a:pt x="1825321" y="302728"/>
                  <a:pt x="1831762" y="292119"/>
                  <a:pt x="1837824" y="287573"/>
                </a:cubicBezTo>
                <a:cubicBezTo>
                  <a:pt x="1849569" y="278858"/>
                  <a:pt x="1863588" y="272796"/>
                  <a:pt x="1876470" y="265597"/>
                </a:cubicBezTo>
                <a:cubicBezTo>
                  <a:pt x="1878364" y="267113"/>
                  <a:pt x="1879880" y="268629"/>
                  <a:pt x="1881774" y="270144"/>
                </a:cubicBezTo>
                <a:cubicBezTo>
                  <a:pt x="1876470" y="284542"/>
                  <a:pt x="1871544" y="298939"/>
                  <a:pt x="1865861" y="312958"/>
                </a:cubicBezTo>
                <a:cubicBezTo>
                  <a:pt x="1859041" y="329629"/>
                  <a:pt x="1840097" y="323188"/>
                  <a:pt x="1828731" y="328871"/>
                </a:cubicBezTo>
                <a:cubicBezTo>
                  <a:pt x="1843128" y="334175"/>
                  <a:pt x="1856010" y="339480"/>
                  <a:pt x="1871166" y="345542"/>
                </a:cubicBezTo>
                <a:cubicBezTo>
                  <a:pt x="1845780" y="364107"/>
                  <a:pt x="1828352" y="364486"/>
                  <a:pt x="1812818" y="347436"/>
                </a:cubicBezTo>
                <a:cubicBezTo>
                  <a:pt x="1796525" y="380399"/>
                  <a:pt x="1780612" y="411847"/>
                  <a:pt x="1764699" y="443294"/>
                </a:cubicBezTo>
                <a:cubicBezTo>
                  <a:pt x="1773035" y="432685"/>
                  <a:pt x="1781749" y="421698"/>
                  <a:pt x="1790084" y="411089"/>
                </a:cubicBezTo>
                <a:cubicBezTo>
                  <a:pt x="1791600" y="411468"/>
                  <a:pt x="1793494" y="411847"/>
                  <a:pt x="1795010" y="412225"/>
                </a:cubicBezTo>
                <a:cubicBezTo>
                  <a:pt x="1798041" y="428896"/>
                  <a:pt x="1801072" y="445567"/>
                  <a:pt x="1804103" y="464132"/>
                </a:cubicBezTo>
                <a:cubicBezTo>
                  <a:pt x="1812060" y="455418"/>
                  <a:pt x="1820016" y="446704"/>
                  <a:pt x="1827973" y="437611"/>
                </a:cubicBezTo>
                <a:cubicBezTo>
                  <a:pt x="1829109" y="436474"/>
                  <a:pt x="1830246" y="433443"/>
                  <a:pt x="1829488" y="432685"/>
                </a:cubicBezTo>
                <a:cubicBezTo>
                  <a:pt x="1823426" y="423213"/>
                  <a:pt x="1823426" y="412983"/>
                  <a:pt x="1829867" y="404269"/>
                </a:cubicBezTo>
                <a:cubicBezTo>
                  <a:pt x="1837445" y="394039"/>
                  <a:pt x="1846917" y="385325"/>
                  <a:pt x="1856389" y="375095"/>
                </a:cubicBezTo>
                <a:cubicBezTo>
                  <a:pt x="1867756" y="403132"/>
                  <a:pt x="1862072" y="423213"/>
                  <a:pt x="1838582" y="439126"/>
                </a:cubicBezTo>
                <a:cubicBezTo>
                  <a:pt x="1846538" y="440263"/>
                  <a:pt x="1853358" y="441021"/>
                  <a:pt x="1860557" y="442157"/>
                </a:cubicBezTo>
                <a:cubicBezTo>
                  <a:pt x="1850706" y="467164"/>
                  <a:pt x="1833277" y="475878"/>
                  <a:pt x="1811681" y="467164"/>
                </a:cubicBezTo>
                <a:cubicBezTo>
                  <a:pt x="1804482" y="474741"/>
                  <a:pt x="1797283" y="482698"/>
                  <a:pt x="1788569" y="491791"/>
                </a:cubicBezTo>
                <a:cubicBezTo>
                  <a:pt x="1793116" y="493685"/>
                  <a:pt x="1796904" y="496716"/>
                  <a:pt x="1801072" y="497095"/>
                </a:cubicBezTo>
                <a:cubicBezTo>
                  <a:pt x="1825321" y="498611"/>
                  <a:pt x="1849190" y="495580"/>
                  <a:pt x="1868892" y="479667"/>
                </a:cubicBezTo>
                <a:cubicBezTo>
                  <a:pt x="1871923" y="477393"/>
                  <a:pt x="1874954" y="472468"/>
                  <a:pt x="1874197" y="469816"/>
                </a:cubicBezTo>
                <a:cubicBezTo>
                  <a:pt x="1870029" y="453524"/>
                  <a:pt x="1878743" y="442915"/>
                  <a:pt x="1890489" y="434958"/>
                </a:cubicBezTo>
                <a:cubicBezTo>
                  <a:pt x="1901097" y="428139"/>
                  <a:pt x="1913601" y="423971"/>
                  <a:pt x="1925725" y="422076"/>
                </a:cubicBezTo>
                <a:cubicBezTo>
                  <a:pt x="1925725" y="426623"/>
                  <a:pt x="1925725" y="431170"/>
                  <a:pt x="1925725" y="435716"/>
                </a:cubicBezTo>
                <a:cubicBezTo>
                  <a:pt x="1922694" y="445188"/>
                  <a:pt x="1920420" y="455039"/>
                  <a:pt x="1916253" y="464132"/>
                </a:cubicBezTo>
                <a:cubicBezTo>
                  <a:pt x="1910948" y="475878"/>
                  <a:pt x="1902992" y="483456"/>
                  <a:pt x="1888594" y="483456"/>
                </a:cubicBezTo>
                <a:cubicBezTo>
                  <a:pt x="1882911" y="483456"/>
                  <a:pt x="1877228" y="487623"/>
                  <a:pt x="1870029" y="490275"/>
                </a:cubicBezTo>
                <a:cubicBezTo>
                  <a:pt x="1880259" y="496716"/>
                  <a:pt x="1888215" y="502021"/>
                  <a:pt x="1900340" y="509599"/>
                </a:cubicBezTo>
                <a:cubicBezTo>
                  <a:pt x="1885942" y="513766"/>
                  <a:pt x="1876091" y="518692"/>
                  <a:pt x="1866240" y="519449"/>
                </a:cubicBezTo>
                <a:cubicBezTo>
                  <a:pt x="1859420" y="519828"/>
                  <a:pt x="1852600" y="514524"/>
                  <a:pt x="1845780" y="511493"/>
                </a:cubicBezTo>
                <a:cubicBezTo>
                  <a:pt x="1842749" y="509977"/>
                  <a:pt x="1840097" y="508083"/>
                  <a:pt x="1835172" y="505052"/>
                </a:cubicBezTo>
                <a:cubicBezTo>
                  <a:pt x="1844265" y="522859"/>
                  <a:pt x="1851842" y="537257"/>
                  <a:pt x="1859799" y="553170"/>
                </a:cubicBezTo>
                <a:cubicBezTo>
                  <a:pt x="1824563" y="556959"/>
                  <a:pt x="1801072" y="539909"/>
                  <a:pt x="1800693" y="513766"/>
                </a:cubicBezTo>
                <a:cubicBezTo>
                  <a:pt x="1784401" y="503157"/>
                  <a:pt x="1770004" y="504673"/>
                  <a:pt x="1754848" y="517555"/>
                </a:cubicBezTo>
                <a:cubicBezTo>
                  <a:pt x="1732115" y="536499"/>
                  <a:pt x="1710898" y="555822"/>
                  <a:pt x="1700668" y="585375"/>
                </a:cubicBezTo>
                <a:cubicBezTo>
                  <a:pt x="1691575" y="611518"/>
                  <a:pt x="1671873" y="627431"/>
                  <a:pt x="1646109" y="638419"/>
                </a:cubicBezTo>
                <a:cubicBezTo>
                  <a:pt x="1619208" y="649786"/>
                  <a:pt x="1593823" y="664562"/>
                  <a:pt x="1567680" y="678581"/>
                </a:cubicBezTo>
                <a:cubicBezTo>
                  <a:pt x="1554419" y="685779"/>
                  <a:pt x="1546462" y="696388"/>
                  <a:pt x="1545704" y="712680"/>
                </a:cubicBezTo>
                <a:cubicBezTo>
                  <a:pt x="1543431" y="769892"/>
                  <a:pt x="1516152" y="817252"/>
                  <a:pt x="1484704" y="862718"/>
                </a:cubicBezTo>
                <a:cubicBezTo>
                  <a:pt x="1480915" y="868401"/>
                  <a:pt x="1476748" y="874085"/>
                  <a:pt x="1472959" y="879768"/>
                </a:cubicBezTo>
                <a:cubicBezTo>
                  <a:pt x="1472580" y="880526"/>
                  <a:pt x="1472201" y="881662"/>
                  <a:pt x="1470685" y="886588"/>
                </a:cubicBezTo>
                <a:cubicBezTo>
                  <a:pt x="1485083" y="883557"/>
                  <a:pt x="1497586" y="882420"/>
                  <a:pt x="1508953" y="878252"/>
                </a:cubicBezTo>
                <a:cubicBezTo>
                  <a:pt x="1562754" y="859308"/>
                  <a:pt x="1612767" y="834681"/>
                  <a:pt x="1643078" y="781637"/>
                </a:cubicBezTo>
                <a:cubicBezTo>
                  <a:pt x="1629817" y="778227"/>
                  <a:pt x="1619208" y="770649"/>
                  <a:pt x="1614661" y="756252"/>
                </a:cubicBezTo>
                <a:cubicBezTo>
                  <a:pt x="1608220" y="736550"/>
                  <a:pt x="1610115" y="717227"/>
                  <a:pt x="1617313" y="696009"/>
                </a:cubicBezTo>
                <a:cubicBezTo>
                  <a:pt x="1638152" y="710786"/>
                  <a:pt x="1656717" y="725941"/>
                  <a:pt x="1664295" y="753600"/>
                </a:cubicBezTo>
                <a:cubicBezTo>
                  <a:pt x="1669599" y="745264"/>
                  <a:pt x="1673767" y="738065"/>
                  <a:pt x="1676419" y="733898"/>
                </a:cubicBezTo>
                <a:cubicBezTo>
                  <a:pt x="1666947" y="725183"/>
                  <a:pt x="1656717" y="718742"/>
                  <a:pt x="1651413" y="709649"/>
                </a:cubicBezTo>
                <a:cubicBezTo>
                  <a:pt x="1643078" y="694873"/>
                  <a:pt x="1645730" y="677823"/>
                  <a:pt x="1651792" y="656984"/>
                </a:cubicBezTo>
                <a:cubicBezTo>
                  <a:pt x="1666189" y="671382"/>
                  <a:pt x="1679071" y="684264"/>
                  <a:pt x="1692332" y="697525"/>
                </a:cubicBezTo>
                <a:cubicBezTo>
                  <a:pt x="1694606" y="687295"/>
                  <a:pt x="1696879" y="675928"/>
                  <a:pt x="1699152" y="664562"/>
                </a:cubicBezTo>
                <a:cubicBezTo>
                  <a:pt x="1699531" y="662289"/>
                  <a:pt x="1698773" y="658500"/>
                  <a:pt x="1697258" y="656984"/>
                </a:cubicBezTo>
                <a:cubicBezTo>
                  <a:pt x="1680966" y="642587"/>
                  <a:pt x="1686649" y="626674"/>
                  <a:pt x="1694227" y="611518"/>
                </a:cubicBezTo>
                <a:cubicBezTo>
                  <a:pt x="1698395" y="602804"/>
                  <a:pt x="1705215" y="595226"/>
                  <a:pt x="1712413" y="585375"/>
                </a:cubicBezTo>
                <a:cubicBezTo>
                  <a:pt x="1721885" y="602046"/>
                  <a:pt x="1728326" y="617580"/>
                  <a:pt x="1726053" y="634251"/>
                </a:cubicBezTo>
                <a:cubicBezTo>
                  <a:pt x="1724916" y="641450"/>
                  <a:pt x="1718854" y="648270"/>
                  <a:pt x="1714687" y="655090"/>
                </a:cubicBezTo>
                <a:cubicBezTo>
                  <a:pt x="1711656" y="660394"/>
                  <a:pt x="1707867" y="664941"/>
                  <a:pt x="1704078" y="670245"/>
                </a:cubicBezTo>
                <a:cubicBezTo>
                  <a:pt x="1720749" y="668730"/>
                  <a:pt x="1734767" y="665320"/>
                  <a:pt x="1748407" y="666835"/>
                </a:cubicBezTo>
                <a:cubicBezTo>
                  <a:pt x="1762426" y="667972"/>
                  <a:pt x="1775308" y="674413"/>
                  <a:pt x="1789706" y="678581"/>
                </a:cubicBezTo>
                <a:cubicBezTo>
                  <a:pt x="1763184" y="714954"/>
                  <a:pt x="1721885" y="726699"/>
                  <a:pt x="1696121" y="705103"/>
                </a:cubicBezTo>
                <a:cubicBezTo>
                  <a:pt x="1692711" y="713438"/>
                  <a:pt x="1688922" y="720637"/>
                  <a:pt x="1685513" y="728593"/>
                </a:cubicBezTo>
                <a:cubicBezTo>
                  <a:pt x="1693848" y="730488"/>
                  <a:pt x="1701047" y="731246"/>
                  <a:pt x="1707488" y="733898"/>
                </a:cubicBezTo>
                <a:cubicBezTo>
                  <a:pt x="1713929" y="736550"/>
                  <a:pt x="1719612" y="741096"/>
                  <a:pt x="1727948" y="746401"/>
                </a:cubicBezTo>
                <a:cubicBezTo>
                  <a:pt x="1708624" y="754736"/>
                  <a:pt x="1693090" y="765724"/>
                  <a:pt x="1674904" y="751326"/>
                </a:cubicBezTo>
                <a:cubicBezTo>
                  <a:pt x="1657475" y="779364"/>
                  <a:pt x="1640047" y="807022"/>
                  <a:pt x="1621102" y="837333"/>
                </a:cubicBezTo>
                <a:cubicBezTo>
                  <a:pt x="1637394" y="838091"/>
                  <a:pt x="1651792" y="838848"/>
                  <a:pt x="1663537" y="839606"/>
                </a:cubicBezTo>
                <a:cubicBezTo>
                  <a:pt x="1665053" y="825588"/>
                  <a:pt x="1664295" y="813463"/>
                  <a:pt x="1667705" y="802476"/>
                </a:cubicBezTo>
                <a:cubicBezTo>
                  <a:pt x="1672252" y="788836"/>
                  <a:pt x="1687407" y="777469"/>
                  <a:pt x="1707488" y="768755"/>
                </a:cubicBezTo>
                <a:cubicBezTo>
                  <a:pt x="1706351" y="788457"/>
                  <a:pt x="1705593" y="806264"/>
                  <a:pt x="1704457" y="823314"/>
                </a:cubicBezTo>
                <a:cubicBezTo>
                  <a:pt x="1720749" y="819525"/>
                  <a:pt x="1731358" y="806264"/>
                  <a:pt x="1734010" y="789215"/>
                </a:cubicBezTo>
                <a:cubicBezTo>
                  <a:pt x="1735525" y="780879"/>
                  <a:pt x="1740451" y="771028"/>
                  <a:pt x="1746892" y="766103"/>
                </a:cubicBezTo>
                <a:cubicBezTo>
                  <a:pt x="1759016" y="756252"/>
                  <a:pt x="1773792" y="749811"/>
                  <a:pt x="1789327" y="743749"/>
                </a:cubicBezTo>
                <a:cubicBezTo>
                  <a:pt x="1788948" y="765724"/>
                  <a:pt x="1785917" y="785805"/>
                  <a:pt x="1770004" y="800960"/>
                </a:cubicBezTo>
                <a:cubicBezTo>
                  <a:pt x="1765457" y="805128"/>
                  <a:pt x="1757879" y="807401"/>
                  <a:pt x="1751438" y="807780"/>
                </a:cubicBezTo>
                <a:cubicBezTo>
                  <a:pt x="1737798" y="808538"/>
                  <a:pt x="1737798" y="807401"/>
                  <a:pt x="1729084" y="817252"/>
                </a:cubicBezTo>
                <a:cubicBezTo>
                  <a:pt x="1740830" y="823693"/>
                  <a:pt x="1752954" y="830513"/>
                  <a:pt x="1765836" y="838091"/>
                </a:cubicBezTo>
                <a:cubicBezTo>
                  <a:pt x="1736283" y="859308"/>
                  <a:pt x="1712792" y="858550"/>
                  <a:pt x="1699152" y="835817"/>
                </a:cubicBezTo>
                <a:cubicBezTo>
                  <a:pt x="1691575" y="838848"/>
                  <a:pt x="1683997" y="841501"/>
                  <a:pt x="1677177" y="844153"/>
                </a:cubicBezTo>
                <a:cubicBezTo>
                  <a:pt x="1681724" y="854762"/>
                  <a:pt x="1686649" y="864613"/>
                  <a:pt x="1691575" y="875600"/>
                </a:cubicBezTo>
                <a:cubicBezTo>
                  <a:pt x="1667705" y="877495"/>
                  <a:pt x="1653307" y="868780"/>
                  <a:pt x="1646488" y="850973"/>
                </a:cubicBezTo>
                <a:cubicBezTo>
                  <a:pt x="1630574" y="850215"/>
                  <a:pt x="1615040" y="849078"/>
                  <a:pt x="1599506" y="848321"/>
                </a:cubicBezTo>
                <a:cubicBezTo>
                  <a:pt x="1596854" y="847942"/>
                  <a:pt x="1593065" y="848699"/>
                  <a:pt x="1590792" y="850215"/>
                </a:cubicBezTo>
                <a:cubicBezTo>
                  <a:pt x="1550251" y="877495"/>
                  <a:pt x="1504406" y="890755"/>
                  <a:pt x="1457425" y="901364"/>
                </a:cubicBezTo>
                <a:cubicBezTo>
                  <a:pt x="1453636" y="902122"/>
                  <a:pt x="1449847" y="904395"/>
                  <a:pt x="1447195" y="907048"/>
                </a:cubicBezTo>
                <a:cubicBezTo>
                  <a:pt x="1379753" y="973352"/>
                  <a:pt x="1309281" y="1035868"/>
                  <a:pt x="1220243" y="1072999"/>
                </a:cubicBezTo>
                <a:cubicBezTo>
                  <a:pt x="1218349" y="1073377"/>
                  <a:pt x="1217212" y="1074514"/>
                  <a:pt x="1215318" y="1075651"/>
                </a:cubicBezTo>
                <a:cubicBezTo>
                  <a:pt x="1228958" y="1083986"/>
                  <a:pt x="1228200" y="1082471"/>
                  <a:pt x="1239945" y="1075651"/>
                </a:cubicBezTo>
                <a:cubicBezTo>
                  <a:pt x="1248281" y="1070725"/>
                  <a:pt x="1259647" y="1070346"/>
                  <a:pt x="1269877" y="1068073"/>
                </a:cubicBezTo>
                <a:cubicBezTo>
                  <a:pt x="1270635" y="1069968"/>
                  <a:pt x="1271393" y="1071483"/>
                  <a:pt x="1272150" y="1073377"/>
                </a:cubicBezTo>
                <a:cubicBezTo>
                  <a:pt x="1267604" y="1079061"/>
                  <a:pt x="1262678" y="1084744"/>
                  <a:pt x="1255101" y="1093837"/>
                </a:cubicBezTo>
                <a:cubicBezTo>
                  <a:pt x="1282759" y="1086259"/>
                  <a:pt x="1298293" y="1098384"/>
                  <a:pt x="1310797" y="1120359"/>
                </a:cubicBezTo>
                <a:cubicBezTo>
                  <a:pt x="1298672" y="1121117"/>
                  <a:pt x="1286169" y="1123011"/>
                  <a:pt x="1273666" y="1122253"/>
                </a:cubicBezTo>
                <a:cubicBezTo>
                  <a:pt x="1268362" y="1121875"/>
                  <a:pt x="1260026" y="1116191"/>
                  <a:pt x="1259268" y="1112024"/>
                </a:cubicBezTo>
                <a:cubicBezTo>
                  <a:pt x="1256616" y="1094595"/>
                  <a:pt x="1242976" y="1094974"/>
                  <a:pt x="1231231" y="1091564"/>
                </a:cubicBezTo>
                <a:cubicBezTo>
                  <a:pt x="1230094" y="1101036"/>
                  <a:pt x="1229337" y="1110129"/>
                  <a:pt x="1228579" y="1119601"/>
                </a:cubicBezTo>
                <a:cubicBezTo>
                  <a:pt x="1212287" y="1112024"/>
                  <a:pt x="1206983" y="1103309"/>
                  <a:pt x="1207740" y="1084744"/>
                </a:cubicBezTo>
                <a:cubicBezTo>
                  <a:pt x="1176293" y="1075651"/>
                  <a:pt x="1144845" y="1074893"/>
                  <a:pt x="1113019" y="1083607"/>
                </a:cubicBezTo>
                <a:cubicBezTo>
                  <a:pt x="1110746" y="1084365"/>
                  <a:pt x="1108473" y="1084365"/>
                  <a:pt x="1106199" y="1085123"/>
                </a:cubicBezTo>
                <a:cubicBezTo>
                  <a:pt x="1081193" y="1092322"/>
                  <a:pt x="1053156" y="1094974"/>
                  <a:pt x="1045578" y="1127937"/>
                </a:cubicBezTo>
                <a:cubicBezTo>
                  <a:pt x="1055808" y="1131725"/>
                  <a:pt x="1066417" y="1140440"/>
                  <a:pt x="1081572" y="1134757"/>
                </a:cubicBezTo>
                <a:cubicBezTo>
                  <a:pt x="1086119" y="1133241"/>
                  <a:pt x="1096348" y="1138545"/>
                  <a:pt x="1099758" y="1143471"/>
                </a:cubicBezTo>
                <a:cubicBezTo>
                  <a:pt x="1106578" y="1152943"/>
                  <a:pt x="1109988" y="1165067"/>
                  <a:pt x="1115672" y="1177192"/>
                </a:cubicBezTo>
                <a:cubicBezTo>
                  <a:pt x="1089150" y="1177192"/>
                  <a:pt x="1076646" y="1168098"/>
                  <a:pt x="1069069" y="1146502"/>
                </a:cubicBezTo>
                <a:cubicBezTo>
                  <a:pt x="1067932" y="1143471"/>
                  <a:pt x="1063764" y="1141955"/>
                  <a:pt x="1060354" y="1139303"/>
                </a:cubicBezTo>
                <a:cubicBezTo>
                  <a:pt x="1059597" y="1150670"/>
                  <a:pt x="1059218" y="1159763"/>
                  <a:pt x="1058460" y="1169993"/>
                </a:cubicBezTo>
                <a:cubicBezTo>
                  <a:pt x="1040652" y="1161278"/>
                  <a:pt x="1035727" y="1151427"/>
                  <a:pt x="1038379" y="1134378"/>
                </a:cubicBezTo>
                <a:cubicBezTo>
                  <a:pt x="1009963" y="1126042"/>
                  <a:pt x="982304" y="1126800"/>
                  <a:pt x="954646" y="1138167"/>
                </a:cubicBezTo>
                <a:cubicBezTo>
                  <a:pt x="906907" y="1157869"/>
                  <a:pt x="866366" y="1189316"/>
                  <a:pt x="829235" y="1224552"/>
                </a:cubicBezTo>
                <a:cubicBezTo>
                  <a:pt x="811049" y="1241981"/>
                  <a:pt x="794757" y="1261304"/>
                  <a:pt x="777707" y="1280248"/>
                </a:cubicBezTo>
                <a:cubicBezTo>
                  <a:pt x="769372" y="1289341"/>
                  <a:pt x="767098" y="1301087"/>
                  <a:pt x="772403" y="1311316"/>
                </a:cubicBezTo>
                <a:cubicBezTo>
                  <a:pt x="786422" y="1337459"/>
                  <a:pt x="792863" y="1365118"/>
                  <a:pt x="797030" y="1394671"/>
                </a:cubicBezTo>
                <a:cubicBezTo>
                  <a:pt x="803092" y="1438242"/>
                  <a:pt x="827341" y="1474994"/>
                  <a:pt x="851211" y="1511367"/>
                </a:cubicBezTo>
                <a:cubicBezTo>
                  <a:pt x="865608" y="1533721"/>
                  <a:pt x="880385" y="1556833"/>
                  <a:pt x="889099" y="1581460"/>
                </a:cubicBezTo>
                <a:cubicBezTo>
                  <a:pt x="897813" y="1607224"/>
                  <a:pt x="900844" y="1635641"/>
                  <a:pt x="903497" y="1662920"/>
                </a:cubicBezTo>
                <a:cubicBezTo>
                  <a:pt x="906528" y="1694368"/>
                  <a:pt x="906149" y="1725436"/>
                  <a:pt x="906528" y="1756884"/>
                </a:cubicBezTo>
                <a:cubicBezTo>
                  <a:pt x="906528" y="1762567"/>
                  <a:pt x="905770" y="1769008"/>
                  <a:pt x="903118" y="1774312"/>
                </a:cubicBezTo>
                <a:cubicBezTo>
                  <a:pt x="874701" y="1833418"/>
                  <a:pt x="864850" y="1897828"/>
                  <a:pt x="850074" y="1960723"/>
                </a:cubicBezTo>
                <a:cubicBezTo>
                  <a:pt x="843633" y="1988382"/>
                  <a:pt x="855757" y="2014903"/>
                  <a:pt x="859925" y="2042183"/>
                </a:cubicBezTo>
                <a:cubicBezTo>
                  <a:pt x="862956" y="2063400"/>
                  <a:pt x="865608" y="2084997"/>
                  <a:pt x="867503" y="2106214"/>
                </a:cubicBezTo>
                <a:cubicBezTo>
                  <a:pt x="868639" y="2119475"/>
                  <a:pt x="866366" y="2132736"/>
                  <a:pt x="867124" y="2145997"/>
                </a:cubicBezTo>
                <a:cubicBezTo>
                  <a:pt x="868639" y="2170625"/>
                  <a:pt x="865987" y="2194494"/>
                  <a:pt x="857652" y="2217985"/>
                </a:cubicBezTo>
                <a:cubicBezTo>
                  <a:pt x="835298" y="2282395"/>
                  <a:pt x="811428" y="2346805"/>
                  <a:pt x="809155" y="2415762"/>
                </a:cubicBezTo>
                <a:cubicBezTo>
                  <a:pt x="807260" y="2470700"/>
                  <a:pt x="790968" y="2520334"/>
                  <a:pt x="768235" y="2569210"/>
                </a:cubicBezTo>
                <a:cubicBezTo>
                  <a:pt x="753080" y="2601415"/>
                  <a:pt x="756111" y="2635894"/>
                  <a:pt x="760657" y="2669614"/>
                </a:cubicBezTo>
                <a:cubicBezTo>
                  <a:pt x="765204" y="2701440"/>
                  <a:pt x="770887" y="2733267"/>
                  <a:pt x="779981" y="2763956"/>
                </a:cubicBezTo>
                <a:cubicBezTo>
                  <a:pt x="790210" y="2799193"/>
                  <a:pt x="815217" y="2820789"/>
                  <a:pt x="851968" y="2829124"/>
                </a:cubicBezTo>
                <a:cubicBezTo>
                  <a:pt x="905012" y="2841249"/>
                  <a:pt x="958814" y="2842006"/>
                  <a:pt x="1012615" y="2842006"/>
                </a:cubicBezTo>
                <a:cubicBezTo>
                  <a:pt x="1027770" y="2842006"/>
                  <a:pt x="1042926" y="2843143"/>
                  <a:pt x="1058081" y="2841249"/>
                </a:cubicBezTo>
                <a:cubicBezTo>
                  <a:pt x="1080435" y="2838596"/>
                  <a:pt x="1102411" y="2834429"/>
                  <a:pt x="1124386" y="2829882"/>
                </a:cubicBezTo>
                <a:cubicBezTo>
                  <a:pt x="1145603" y="2825336"/>
                  <a:pt x="1166821" y="2819273"/>
                  <a:pt x="1188038" y="2813969"/>
                </a:cubicBezTo>
                <a:cubicBezTo>
                  <a:pt x="1188038" y="2814727"/>
                  <a:pt x="1188417" y="2815863"/>
                  <a:pt x="1188796" y="2817000"/>
                </a:cubicBezTo>
                <a:cubicBezTo>
                  <a:pt x="1170610" y="2823820"/>
                  <a:pt x="1152802" y="2831019"/>
                  <a:pt x="1134995" y="2838218"/>
                </a:cubicBezTo>
                <a:cubicBezTo>
                  <a:pt x="1135373" y="2840491"/>
                  <a:pt x="1135373" y="2842764"/>
                  <a:pt x="1135752" y="2845037"/>
                </a:cubicBezTo>
                <a:cubicBezTo>
                  <a:pt x="1144845" y="2846174"/>
                  <a:pt x="1154696" y="2848826"/>
                  <a:pt x="1163790" y="2848069"/>
                </a:cubicBezTo>
                <a:cubicBezTo>
                  <a:pt x="1188417" y="2845416"/>
                  <a:pt x="1213045" y="2841249"/>
                  <a:pt x="1237672" y="2837839"/>
                </a:cubicBezTo>
                <a:cubicBezTo>
                  <a:pt x="1242598" y="2837081"/>
                  <a:pt x="1247902" y="2837839"/>
                  <a:pt x="1256237" y="2837839"/>
                </a:cubicBezTo>
                <a:cubicBezTo>
                  <a:pt x="1233883" y="2845037"/>
                  <a:pt x="1214939" y="2850721"/>
                  <a:pt x="1195995" y="2856783"/>
                </a:cubicBezTo>
                <a:cubicBezTo>
                  <a:pt x="1195995" y="2858677"/>
                  <a:pt x="1195995" y="2860193"/>
                  <a:pt x="1195995" y="2861708"/>
                </a:cubicBezTo>
                <a:cubicBezTo>
                  <a:pt x="1238430" y="2890125"/>
                  <a:pt x="1292989" y="2899976"/>
                  <a:pt x="1325952" y="2943547"/>
                </a:cubicBezTo>
                <a:cubicBezTo>
                  <a:pt x="1295641" y="2924603"/>
                  <a:pt x="1266088" y="2904901"/>
                  <a:pt x="1230094" y="2899976"/>
                </a:cubicBezTo>
                <a:cubicBezTo>
                  <a:pt x="1228958" y="2901112"/>
                  <a:pt x="1227821" y="2901870"/>
                  <a:pt x="1226684" y="2903007"/>
                </a:cubicBezTo>
                <a:cubicBezTo>
                  <a:pt x="1236156" y="2917783"/>
                  <a:pt x="1245629" y="2932560"/>
                  <a:pt x="1255480" y="2947715"/>
                </a:cubicBezTo>
                <a:cubicBezTo>
                  <a:pt x="1240703" y="2943926"/>
                  <a:pt x="1232368" y="2932181"/>
                  <a:pt x="1224032" y="2921193"/>
                </a:cubicBezTo>
                <a:cubicBezTo>
                  <a:pt x="1196753" y="2885199"/>
                  <a:pt x="1159243" y="2867771"/>
                  <a:pt x="1116050" y="2860572"/>
                </a:cubicBezTo>
                <a:cubicBezTo>
                  <a:pt x="1108094" y="2859056"/>
                  <a:pt x="1099758" y="2859435"/>
                  <a:pt x="1089907" y="2859056"/>
                </a:cubicBezTo>
                <a:cubicBezTo>
                  <a:pt x="1098243" y="2871559"/>
                  <a:pt x="1105063" y="2882168"/>
                  <a:pt x="1112262" y="2892777"/>
                </a:cubicBezTo>
                <a:cubicBezTo>
                  <a:pt x="1111504" y="2893535"/>
                  <a:pt x="1110367" y="2894292"/>
                  <a:pt x="1109609" y="2895050"/>
                </a:cubicBezTo>
                <a:cubicBezTo>
                  <a:pt x="1091044" y="2879137"/>
                  <a:pt x="1071342" y="2863224"/>
                  <a:pt x="1046336" y="2862087"/>
                </a:cubicBezTo>
                <a:cubicBezTo>
                  <a:pt x="1019435" y="2860951"/>
                  <a:pt x="992155" y="2863603"/>
                  <a:pt x="965255" y="2864739"/>
                </a:cubicBezTo>
                <a:cubicBezTo>
                  <a:pt x="964876" y="2866255"/>
                  <a:pt x="964497" y="2867771"/>
                  <a:pt x="964118" y="2869286"/>
                </a:cubicBezTo>
                <a:cubicBezTo>
                  <a:pt x="972075" y="2875727"/>
                  <a:pt x="979652" y="2882547"/>
                  <a:pt x="988367" y="2888230"/>
                </a:cubicBezTo>
                <a:cubicBezTo>
                  <a:pt x="1022845" y="2910584"/>
                  <a:pt x="1057323" y="2932939"/>
                  <a:pt x="1092560" y="2953777"/>
                </a:cubicBezTo>
                <a:cubicBezTo>
                  <a:pt x="1129311" y="2975374"/>
                  <a:pt x="1170231" y="2984088"/>
                  <a:pt x="1212287" y="2989013"/>
                </a:cubicBezTo>
                <a:cubicBezTo>
                  <a:pt x="1216455" y="2989392"/>
                  <a:pt x="1220622" y="2989771"/>
                  <a:pt x="1224790" y="2990529"/>
                </a:cubicBezTo>
                <a:cubicBezTo>
                  <a:pt x="1225927" y="2990529"/>
                  <a:pt x="1227063" y="2991666"/>
                  <a:pt x="1230852" y="2993560"/>
                </a:cubicBezTo>
                <a:cubicBezTo>
                  <a:pt x="1219486" y="2995075"/>
                  <a:pt x="1210392" y="2996212"/>
                  <a:pt x="1201299" y="2997728"/>
                </a:cubicBezTo>
                <a:cubicBezTo>
                  <a:pt x="1200920" y="2998485"/>
                  <a:pt x="1200541" y="2999622"/>
                  <a:pt x="1200163" y="3000380"/>
                </a:cubicBezTo>
                <a:cubicBezTo>
                  <a:pt x="1208877" y="3004926"/>
                  <a:pt x="1217591" y="3009473"/>
                  <a:pt x="1226305" y="3013641"/>
                </a:cubicBezTo>
                <a:cubicBezTo>
                  <a:pt x="1249417" y="3024249"/>
                  <a:pt x="1273287" y="3034101"/>
                  <a:pt x="1296399" y="3045846"/>
                </a:cubicBezTo>
                <a:cubicBezTo>
                  <a:pt x="1305492" y="3050392"/>
                  <a:pt x="1313449" y="3058349"/>
                  <a:pt x="1320648" y="3065927"/>
                </a:cubicBezTo>
                <a:cubicBezTo>
                  <a:pt x="1324058" y="3069337"/>
                  <a:pt x="1325194" y="3075399"/>
                  <a:pt x="1326331" y="3081082"/>
                </a:cubicBezTo>
                <a:cubicBezTo>
                  <a:pt x="1304356" y="3059107"/>
                  <a:pt x="1277834" y="3049256"/>
                  <a:pt x="1244113" y="3043951"/>
                </a:cubicBezTo>
                <a:cubicBezTo>
                  <a:pt x="1250933" y="3059486"/>
                  <a:pt x="1256237" y="3071610"/>
                  <a:pt x="1261542" y="3083734"/>
                </a:cubicBezTo>
                <a:cubicBezTo>
                  <a:pt x="1260405" y="3084492"/>
                  <a:pt x="1259268" y="3085629"/>
                  <a:pt x="1258132" y="3086386"/>
                </a:cubicBezTo>
                <a:cubicBezTo>
                  <a:pt x="1247144" y="3072746"/>
                  <a:pt x="1236156" y="3058728"/>
                  <a:pt x="1225169" y="3045467"/>
                </a:cubicBezTo>
                <a:cubicBezTo>
                  <a:pt x="1219865" y="3039026"/>
                  <a:pt x="1215318" y="3031448"/>
                  <a:pt x="1208498" y="3028038"/>
                </a:cubicBezTo>
                <a:cubicBezTo>
                  <a:pt x="1182355" y="3014020"/>
                  <a:pt x="1155454" y="3001516"/>
                  <a:pt x="1125144" y="2986740"/>
                </a:cubicBezTo>
                <a:cubicBezTo>
                  <a:pt x="1139541" y="3053045"/>
                  <a:pt x="1168336" y="3106846"/>
                  <a:pt x="1211908" y="3153070"/>
                </a:cubicBezTo>
                <a:cubicBezTo>
                  <a:pt x="1189933" y="3147387"/>
                  <a:pt x="1176672" y="3129579"/>
                  <a:pt x="1157728" y="3112908"/>
                </a:cubicBezTo>
                <a:cubicBezTo>
                  <a:pt x="1163411" y="3162542"/>
                  <a:pt x="1181218" y="3204977"/>
                  <a:pt x="1196374" y="3248170"/>
                </a:cubicBezTo>
                <a:cubicBezTo>
                  <a:pt x="1175535" y="3226194"/>
                  <a:pt x="1166063" y="3197778"/>
                  <a:pt x="1155075" y="3170499"/>
                </a:cubicBezTo>
                <a:cubicBezTo>
                  <a:pt x="1153939" y="3170499"/>
                  <a:pt x="1152423" y="3170499"/>
                  <a:pt x="1151287" y="3170499"/>
                </a:cubicBezTo>
                <a:cubicBezTo>
                  <a:pt x="1149771" y="3189443"/>
                  <a:pt x="1147877" y="3208766"/>
                  <a:pt x="1145603" y="3231120"/>
                </a:cubicBezTo>
                <a:cubicBezTo>
                  <a:pt x="1137268" y="3210281"/>
                  <a:pt x="1136889" y="3192095"/>
                  <a:pt x="1136889" y="3172772"/>
                </a:cubicBezTo>
                <a:cubicBezTo>
                  <a:pt x="1137268" y="3142840"/>
                  <a:pt x="1136889" y="3112908"/>
                  <a:pt x="1133858" y="3083355"/>
                </a:cubicBezTo>
                <a:cubicBezTo>
                  <a:pt x="1128175" y="3027659"/>
                  <a:pt x="1098243" y="2986740"/>
                  <a:pt x="1052398" y="2956429"/>
                </a:cubicBezTo>
                <a:cubicBezTo>
                  <a:pt x="1022845" y="2936727"/>
                  <a:pt x="994050" y="2916268"/>
                  <a:pt x="964497" y="2896566"/>
                </a:cubicBezTo>
                <a:cubicBezTo>
                  <a:pt x="959192" y="2893156"/>
                  <a:pt x="952751" y="2890504"/>
                  <a:pt x="946310" y="2887093"/>
                </a:cubicBezTo>
                <a:cubicBezTo>
                  <a:pt x="942900" y="2914752"/>
                  <a:pt x="958056" y="2932181"/>
                  <a:pt x="992155" y="2937106"/>
                </a:cubicBezTo>
                <a:cubicBezTo>
                  <a:pt x="983441" y="2940895"/>
                  <a:pt x="978137" y="2943168"/>
                  <a:pt x="972453" y="2945442"/>
                </a:cubicBezTo>
                <a:cubicBezTo>
                  <a:pt x="996702" y="2968553"/>
                  <a:pt x="1007311" y="2998107"/>
                  <a:pt x="1012236" y="3032964"/>
                </a:cubicBezTo>
                <a:cubicBezTo>
                  <a:pt x="1000112" y="3013262"/>
                  <a:pt x="989503" y="2995075"/>
                  <a:pt x="977379" y="2975374"/>
                </a:cubicBezTo>
                <a:cubicBezTo>
                  <a:pt x="971696" y="2985224"/>
                  <a:pt x="967907" y="2992423"/>
                  <a:pt x="964118" y="2999243"/>
                </a:cubicBezTo>
                <a:cubicBezTo>
                  <a:pt x="965255" y="2969690"/>
                  <a:pt x="947068" y="2950367"/>
                  <a:pt x="932671" y="2928392"/>
                </a:cubicBezTo>
                <a:cubicBezTo>
                  <a:pt x="925472" y="2917025"/>
                  <a:pt x="921683" y="2902628"/>
                  <a:pt x="918652" y="2888988"/>
                </a:cubicBezTo>
                <a:cubicBezTo>
                  <a:pt x="917136" y="2881789"/>
                  <a:pt x="915621" y="2878000"/>
                  <a:pt x="908801" y="2876864"/>
                </a:cubicBezTo>
                <a:cubicBezTo>
                  <a:pt x="895540" y="2874590"/>
                  <a:pt x="882658" y="2871559"/>
                  <a:pt x="869397" y="2869286"/>
                </a:cubicBezTo>
                <a:cubicBezTo>
                  <a:pt x="840981" y="2864360"/>
                  <a:pt x="812943" y="2859056"/>
                  <a:pt x="786043" y="2854131"/>
                </a:cubicBezTo>
                <a:cubicBezTo>
                  <a:pt x="786043" y="2854131"/>
                  <a:pt x="788316" y="2857162"/>
                  <a:pt x="790210" y="2860572"/>
                </a:cubicBezTo>
                <a:cubicBezTo>
                  <a:pt x="811807" y="2895808"/>
                  <a:pt x="835298" y="2930286"/>
                  <a:pt x="853863" y="2967038"/>
                </a:cubicBezTo>
                <a:cubicBezTo>
                  <a:pt x="884174" y="3028038"/>
                  <a:pt x="931913" y="3061759"/>
                  <a:pt x="998596" y="3070473"/>
                </a:cubicBezTo>
                <a:cubicBezTo>
                  <a:pt x="1008447" y="3071610"/>
                  <a:pt x="1017919" y="3072746"/>
                  <a:pt x="1028149" y="3076157"/>
                </a:cubicBezTo>
                <a:cubicBezTo>
                  <a:pt x="1023224" y="3077672"/>
                  <a:pt x="1018677" y="3079188"/>
                  <a:pt x="1013752" y="3080324"/>
                </a:cubicBezTo>
                <a:cubicBezTo>
                  <a:pt x="1008826" y="3081461"/>
                  <a:pt x="1003522" y="3082219"/>
                  <a:pt x="994808" y="3083734"/>
                </a:cubicBezTo>
                <a:cubicBezTo>
                  <a:pt x="1011100" y="3100784"/>
                  <a:pt x="1030802" y="3101921"/>
                  <a:pt x="1048988" y="3107604"/>
                </a:cubicBezTo>
                <a:cubicBezTo>
                  <a:pt x="1020951" y="3115181"/>
                  <a:pt x="998218" y="3106088"/>
                  <a:pt x="976242" y="3089796"/>
                </a:cubicBezTo>
                <a:cubicBezTo>
                  <a:pt x="958814" y="3076535"/>
                  <a:pt x="935702" y="3070473"/>
                  <a:pt x="914863" y="3061380"/>
                </a:cubicBezTo>
                <a:cubicBezTo>
                  <a:pt x="913726" y="3062896"/>
                  <a:pt x="912211" y="3064790"/>
                  <a:pt x="911074" y="3066306"/>
                </a:cubicBezTo>
                <a:cubicBezTo>
                  <a:pt x="919789" y="3078809"/>
                  <a:pt x="926608" y="3093206"/>
                  <a:pt x="937596" y="3103436"/>
                </a:cubicBezTo>
                <a:cubicBezTo>
                  <a:pt x="971696" y="3134883"/>
                  <a:pt x="1006932" y="3165194"/>
                  <a:pt x="1042547" y="3195126"/>
                </a:cubicBezTo>
                <a:cubicBezTo>
                  <a:pt x="1059976" y="3209524"/>
                  <a:pt x="1078920" y="3221648"/>
                  <a:pt x="1096348" y="3236803"/>
                </a:cubicBezTo>
                <a:cubicBezTo>
                  <a:pt x="1088392" y="3233772"/>
                  <a:pt x="1080435" y="3230741"/>
                  <a:pt x="1068690" y="3226573"/>
                </a:cubicBezTo>
                <a:cubicBezTo>
                  <a:pt x="1095591" y="3261810"/>
                  <a:pt x="1119839" y="3294015"/>
                  <a:pt x="1125144" y="3336071"/>
                </a:cubicBezTo>
                <a:cubicBezTo>
                  <a:pt x="1111883" y="3315990"/>
                  <a:pt x="1098243" y="3296288"/>
                  <a:pt x="1084982" y="3276207"/>
                </a:cubicBezTo>
                <a:cubicBezTo>
                  <a:pt x="1083466" y="3276586"/>
                  <a:pt x="1081951" y="3276965"/>
                  <a:pt x="1080435" y="3277344"/>
                </a:cubicBezTo>
                <a:cubicBezTo>
                  <a:pt x="1081193" y="3292499"/>
                  <a:pt x="1082330" y="3307276"/>
                  <a:pt x="1083087" y="3322052"/>
                </a:cubicBezTo>
                <a:cubicBezTo>
                  <a:pt x="1081951" y="3322431"/>
                  <a:pt x="1080435" y="3323189"/>
                  <a:pt x="1079299" y="3323568"/>
                </a:cubicBezTo>
                <a:cubicBezTo>
                  <a:pt x="1070584" y="3262567"/>
                  <a:pt x="1046715" y="3211797"/>
                  <a:pt x="987230" y="3181107"/>
                </a:cubicBezTo>
                <a:cubicBezTo>
                  <a:pt x="988745" y="3211797"/>
                  <a:pt x="984199" y="3240971"/>
                  <a:pt x="1004280" y="3265977"/>
                </a:cubicBezTo>
                <a:cubicBezTo>
                  <a:pt x="1012994" y="3276965"/>
                  <a:pt x="1019435" y="3290226"/>
                  <a:pt x="1024360" y="3303866"/>
                </a:cubicBezTo>
                <a:cubicBezTo>
                  <a:pt x="1017541" y="3297425"/>
                  <a:pt x="1010342" y="3290984"/>
                  <a:pt x="1003143" y="3284543"/>
                </a:cubicBezTo>
                <a:cubicBezTo>
                  <a:pt x="1010721" y="3328872"/>
                  <a:pt x="1028528" y="3370928"/>
                  <a:pt x="1023603" y="3416394"/>
                </a:cubicBezTo>
                <a:cubicBezTo>
                  <a:pt x="1014888" y="3387220"/>
                  <a:pt x="1006174" y="3357667"/>
                  <a:pt x="997460" y="3328493"/>
                </a:cubicBezTo>
                <a:cubicBezTo>
                  <a:pt x="994808" y="3328493"/>
                  <a:pt x="992534" y="3328872"/>
                  <a:pt x="989882" y="3328872"/>
                </a:cubicBezTo>
                <a:cubicBezTo>
                  <a:pt x="986851" y="3347058"/>
                  <a:pt x="983820" y="3365245"/>
                  <a:pt x="980789" y="3384189"/>
                </a:cubicBezTo>
                <a:cubicBezTo>
                  <a:pt x="973590" y="3362972"/>
                  <a:pt x="974348" y="3341754"/>
                  <a:pt x="978137" y="3320158"/>
                </a:cubicBezTo>
                <a:cubicBezTo>
                  <a:pt x="987988" y="3267493"/>
                  <a:pt x="974348" y="3217859"/>
                  <a:pt x="960708" y="3167846"/>
                </a:cubicBezTo>
                <a:cubicBezTo>
                  <a:pt x="959950" y="3165573"/>
                  <a:pt x="957677" y="3163300"/>
                  <a:pt x="956161" y="3161027"/>
                </a:cubicBezTo>
                <a:cubicBezTo>
                  <a:pt x="922820" y="3115561"/>
                  <a:pt x="889099" y="3069715"/>
                  <a:pt x="855757" y="3024249"/>
                </a:cubicBezTo>
                <a:cubicBezTo>
                  <a:pt x="854999" y="3022734"/>
                  <a:pt x="853484" y="3021597"/>
                  <a:pt x="851211" y="3018945"/>
                </a:cubicBezTo>
                <a:cubicBezTo>
                  <a:pt x="847422" y="3061001"/>
                  <a:pt x="852726" y="3100026"/>
                  <a:pt x="867882" y="3137915"/>
                </a:cubicBezTo>
                <a:cubicBezTo>
                  <a:pt x="866745" y="3138294"/>
                  <a:pt x="865987" y="3138672"/>
                  <a:pt x="864850" y="3139051"/>
                </a:cubicBezTo>
                <a:cubicBezTo>
                  <a:pt x="858788" y="3127685"/>
                  <a:pt x="852347" y="3116697"/>
                  <a:pt x="845527" y="3104194"/>
                </a:cubicBezTo>
                <a:cubicBezTo>
                  <a:pt x="841739" y="3111014"/>
                  <a:pt x="838329" y="3117076"/>
                  <a:pt x="835298" y="3122001"/>
                </a:cubicBezTo>
                <a:cubicBezTo>
                  <a:pt x="833782" y="3085250"/>
                  <a:pt x="831130" y="3048119"/>
                  <a:pt x="830751" y="3010988"/>
                </a:cubicBezTo>
                <a:cubicBezTo>
                  <a:pt x="829993" y="2954156"/>
                  <a:pt x="793620" y="2918162"/>
                  <a:pt x="756490" y="2882926"/>
                </a:cubicBezTo>
                <a:cubicBezTo>
                  <a:pt x="753459" y="2879895"/>
                  <a:pt x="748533" y="2879137"/>
                  <a:pt x="743229" y="2876485"/>
                </a:cubicBezTo>
                <a:cubicBezTo>
                  <a:pt x="737924" y="2917404"/>
                  <a:pt x="739819" y="2956808"/>
                  <a:pt x="746260" y="2995833"/>
                </a:cubicBezTo>
                <a:cubicBezTo>
                  <a:pt x="755353" y="3052287"/>
                  <a:pt x="779602" y="3100784"/>
                  <a:pt x="824689" y="3137536"/>
                </a:cubicBezTo>
                <a:cubicBezTo>
                  <a:pt x="832266" y="3143977"/>
                  <a:pt x="839086" y="3151554"/>
                  <a:pt x="846664" y="3158374"/>
                </a:cubicBezTo>
                <a:cubicBezTo>
                  <a:pt x="898192" y="3204598"/>
                  <a:pt x="921304" y="3263325"/>
                  <a:pt x="924714" y="3331145"/>
                </a:cubicBezTo>
                <a:cubicBezTo>
                  <a:pt x="925472" y="3344406"/>
                  <a:pt x="926608" y="3357667"/>
                  <a:pt x="928882" y="3370928"/>
                </a:cubicBezTo>
                <a:cubicBezTo>
                  <a:pt x="931534" y="3386841"/>
                  <a:pt x="936838" y="3401996"/>
                  <a:pt x="951236" y="3412226"/>
                </a:cubicBezTo>
                <a:cubicBezTo>
                  <a:pt x="950857" y="3413363"/>
                  <a:pt x="950099" y="3414500"/>
                  <a:pt x="949342" y="3415636"/>
                </a:cubicBezTo>
                <a:cubicBezTo>
                  <a:pt x="941006" y="3411847"/>
                  <a:pt x="932292" y="3408059"/>
                  <a:pt x="922062" y="3403512"/>
                </a:cubicBezTo>
                <a:cubicBezTo>
                  <a:pt x="922820" y="3416773"/>
                  <a:pt x="923199" y="3430034"/>
                  <a:pt x="923956" y="3444052"/>
                </a:cubicBezTo>
                <a:cubicBezTo>
                  <a:pt x="912211" y="3434959"/>
                  <a:pt x="911074" y="3422835"/>
                  <a:pt x="911074" y="3410332"/>
                </a:cubicBezTo>
                <a:cubicBezTo>
                  <a:pt x="911074" y="3383810"/>
                  <a:pt x="912211" y="3356909"/>
                  <a:pt x="910695" y="3330387"/>
                </a:cubicBezTo>
                <a:cubicBezTo>
                  <a:pt x="908801" y="3295909"/>
                  <a:pt x="903497" y="3261431"/>
                  <a:pt x="885689" y="3230741"/>
                </a:cubicBezTo>
                <a:cubicBezTo>
                  <a:pt x="878111" y="3217480"/>
                  <a:pt x="869397" y="3204219"/>
                  <a:pt x="853105" y="3195505"/>
                </a:cubicBezTo>
                <a:cubicBezTo>
                  <a:pt x="853105" y="3205735"/>
                  <a:pt x="853105" y="3213691"/>
                  <a:pt x="853105" y="3221648"/>
                </a:cubicBezTo>
                <a:cubicBezTo>
                  <a:pt x="851968" y="3222027"/>
                  <a:pt x="851211" y="3222406"/>
                  <a:pt x="850074" y="3222785"/>
                </a:cubicBezTo>
                <a:cubicBezTo>
                  <a:pt x="847043" y="3214449"/>
                  <a:pt x="844012" y="3206114"/>
                  <a:pt x="840981" y="3197778"/>
                </a:cubicBezTo>
                <a:cubicBezTo>
                  <a:pt x="839465" y="3193232"/>
                  <a:pt x="840223" y="3187927"/>
                  <a:pt x="837571" y="3184517"/>
                </a:cubicBezTo>
                <a:cubicBezTo>
                  <a:pt x="814080" y="3151933"/>
                  <a:pt x="787179" y="3122380"/>
                  <a:pt x="756869" y="3096237"/>
                </a:cubicBezTo>
                <a:cubicBezTo>
                  <a:pt x="755353" y="3096237"/>
                  <a:pt x="753459" y="3096616"/>
                  <a:pt x="751943" y="3096995"/>
                </a:cubicBezTo>
                <a:cubicBezTo>
                  <a:pt x="751943" y="3117834"/>
                  <a:pt x="751564" y="3138294"/>
                  <a:pt x="752322" y="3159132"/>
                </a:cubicBezTo>
                <a:cubicBezTo>
                  <a:pt x="752322" y="3163300"/>
                  <a:pt x="756869" y="3167846"/>
                  <a:pt x="760657" y="3170877"/>
                </a:cubicBezTo>
                <a:cubicBezTo>
                  <a:pt x="789453" y="3195884"/>
                  <a:pt x="817869" y="3221648"/>
                  <a:pt x="852726" y="3238698"/>
                </a:cubicBezTo>
                <a:cubicBezTo>
                  <a:pt x="864093" y="3244381"/>
                  <a:pt x="873565" y="3253853"/>
                  <a:pt x="882279" y="3264083"/>
                </a:cubicBezTo>
                <a:cubicBezTo>
                  <a:pt x="869776" y="3260294"/>
                  <a:pt x="856894" y="3256126"/>
                  <a:pt x="844391" y="3251959"/>
                </a:cubicBezTo>
                <a:cubicBezTo>
                  <a:pt x="845906" y="3285300"/>
                  <a:pt x="847422" y="3316748"/>
                  <a:pt x="848937" y="3348195"/>
                </a:cubicBezTo>
                <a:cubicBezTo>
                  <a:pt x="847801" y="3348195"/>
                  <a:pt x="846285" y="3348574"/>
                  <a:pt x="844770" y="3348574"/>
                </a:cubicBezTo>
                <a:cubicBezTo>
                  <a:pt x="842875" y="3315990"/>
                  <a:pt x="842496" y="3283406"/>
                  <a:pt x="823931" y="3254611"/>
                </a:cubicBezTo>
                <a:cubicBezTo>
                  <a:pt x="804987" y="3226194"/>
                  <a:pt x="778844" y="3206493"/>
                  <a:pt x="744744" y="3191716"/>
                </a:cubicBezTo>
                <a:cubicBezTo>
                  <a:pt x="742850" y="3214070"/>
                  <a:pt x="740577" y="3234530"/>
                  <a:pt x="739440" y="3255368"/>
                </a:cubicBezTo>
                <a:cubicBezTo>
                  <a:pt x="739440" y="3258778"/>
                  <a:pt x="743987" y="3262946"/>
                  <a:pt x="746639" y="3266356"/>
                </a:cubicBezTo>
                <a:cubicBezTo>
                  <a:pt x="758763" y="3281512"/>
                  <a:pt x="771266" y="3296288"/>
                  <a:pt x="782633" y="3311822"/>
                </a:cubicBezTo>
                <a:cubicBezTo>
                  <a:pt x="788316" y="3319400"/>
                  <a:pt x="790968" y="3328872"/>
                  <a:pt x="792105" y="3339102"/>
                </a:cubicBezTo>
                <a:cubicBezTo>
                  <a:pt x="784148" y="3330009"/>
                  <a:pt x="776949" y="3320158"/>
                  <a:pt x="768614" y="3311822"/>
                </a:cubicBezTo>
                <a:cubicBezTo>
                  <a:pt x="759900" y="3303108"/>
                  <a:pt x="750049" y="3295909"/>
                  <a:pt x="737924" y="3285300"/>
                </a:cubicBezTo>
                <a:cubicBezTo>
                  <a:pt x="735651" y="3309170"/>
                  <a:pt x="733378" y="3329630"/>
                  <a:pt x="732620" y="3350089"/>
                </a:cubicBezTo>
                <a:cubicBezTo>
                  <a:pt x="732620" y="3353499"/>
                  <a:pt x="737924" y="3359183"/>
                  <a:pt x="741713" y="3360698"/>
                </a:cubicBezTo>
                <a:cubicBezTo>
                  <a:pt x="766341" y="3369413"/>
                  <a:pt x="788316" y="3382673"/>
                  <a:pt x="810670" y="3401996"/>
                </a:cubicBezTo>
                <a:cubicBezTo>
                  <a:pt x="802714" y="3400860"/>
                  <a:pt x="798546" y="3400481"/>
                  <a:pt x="790210" y="3399344"/>
                </a:cubicBezTo>
                <a:cubicBezTo>
                  <a:pt x="799304" y="3411847"/>
                  <a:pt x="807260" y="3422835"/>
                  <a:pt x="814838" y="3433444"/>
                </a:cubicBezTo>
                <a:cubicBezTo>
                  <a:pt x="814459" y="3434202"/>
                  <a:pt x="813701" y="3434959"/>
                  <a:pt x="813322" y="3435717"/>
                </a:cubicBezTo>
                <a:cubicBezTo>
                  <a:pt x="804987" y="3428140"/>
                  <a:pt x="796651" y="3420941"/>
                  <a:pt x="788316" y="3413742"/>
                </a:cubicBezTo>
                <a:cubicBezTo>
                  <a:pt x="779223" y="3405785"/>
                  <a:pt x="770508" y="3396692"/>
                  <a:pt x="759900" y="3390251"/>
                </a:cubicBezTo>
                <a:cubicBezTo>
                  <a:pt x="750806" y="3384947"/>
                  <a:pt x="737546" y="3380400"/>
                  <a:pt x="729589" y="3390630"/>
                </a:cubicBezTo>
                <a:cubicBezTo>
                  <a:pt x="721632" y="3400860"/>
                  <a:pt x="724285" y="3415257"/>
                  <a:pt x="732999" y="3423972"/>
                </a:cubicBezTo>
                <a:cubicBezTo>
                  <a:pt x="745881" y="3437233"/>
                  <a:pt x="761036" y="3448599"/>
                  <a:pt x="775813" y="3460345"/>
                </a:cubicBezTo>
                <a:cubicBezTo>
                  <a:pt x="783769" y="3466785"/>
                  <a:pt x="792105" y="3472090"/>
                  <a:pt x="798925" y="3480804"/>
                </a:cubicBezTo>
                <a:cubicBezTo>
                  <a:pt x="794378" y="3478531"/>
                  <a:pt x="789831" y="3476258"/>
                  <a:pt x="782633" y="3472469"/>
                </a:cubicBezTo>
                <a:cubicBezTo>
                  <a:pt x="784906" y="3481183"/>
                  <a:pt x="786422" y="3487624"/>
                  <a:pt x="788695" y="3497096"/>
                </a:cubicBezTo>
                <a:cubicBezTo>
                  <a:pt x="773918" y="3476637"/>
                  <a:pt x="759521" y="3459587"/>
                  <a:pt x="739440" y="3448978"/>
                </a:cubicBezTo>
                <a:cubicBezTo>
                  <a:pt x="737924" y="3449736"/>
                  <a:pt x="736409" y="3450494"/>
                  <a:pt x="734893" y="3451251"/>
                </a:cubicBezTo>
                <a:cubicBezTo>
                  <a:pt x="739440" y="3467543"/>
                  <a:pt x="744365" y="3484214"/>
                  <a:pt x="748912" y="3500506"/>
                </a:cubicBezTo>
                <a:cubicBezTo>
                  <a:pt x="745881" y="3498233"/>
                  <a:pt x="741713" y="3494823"/>
                  <a:pt x="736788" y="3491034"/>
                </a:cubicBezTo>
                <a:cubicBezTo>
                  <a:pt x="731862" y="3502779"/>
                  <a:pt x="726937" y="3514146"/>
                  <a:pt x="722390" y="3525891"/>
                </a:cubicBezTo>
                <a:cubicBezTo>
                  <a:pt x="721632" y="3525891"/>
                  <a:pt x="720875" y="3525512"/>
                  <a:pt x="720117" y="3525512"/>
                </a:cubicBezTo>
                <a:cubicBezTo>
                  <a:pt x="720875" y="3519072"/>
                  <a:pt x="722011" y="3512252"/>
                  <a:pt x="723148" y="3505432"/>
                </a:cubicBezTo>
                <a:cubicBezTo>
                  <a:pt x="727695" y="3477015"/>
                  <a:pt x="723906" y="3449736"/>
                  <a:pt x="713676" y="3422835"/>
                </a:cubicBezTo>
                <a:cubicBezTo>
                  <a:pt x="712160" y="3419046"/>
                  <a:pt x="708372" y="3416394"/>
                  <a:pt x="705719" y="3412984"/>
                </a:cubicBezTo>
                <a:cubicBezTo>
                  <a:pt x="702309" y="3416773"/>
                  <a:pt x="696626" y="3420183"/>
                  <a:pt x="695489" y="3424729"/>
                </a:cubicBezTo>
                <a:cubicBezTo>
                  <a:pt x="693595" y="3431171"/>
                  <a:pt x="695111" y="3438369"/>
                  <a:pt x="695111" y="3446326"/>
                </a:cubicBezTo>
                <a:cubicBezTo>
                  <a:pt x="692079" y="3443295"/>
                  <a:pt x="688291" y="3439885"/>
                  <a:pt x="682986" y="3434959"/>
                </a:cubicBezTo>
                <a:cubicBezTo>
                  <a:pt x="677682" y="3445568"/>
                  <a:pt x="671999" y="3455798"/>
                  <a:pt x="666694" y="3466028"/>
                </a:cubicBezTo>
                <a:cubicBezTo>
                  <a:pt x="665936" y="3466028"/>
                  <a:pt x="664800" y="3466028"/>
                  <a:pt x="664042" y="3466028"/>
                </a:cubicBezTo>
                <a:cubicBezTo>
                  <a:pt x="664421" y="3456935"/>
                  <a:pt x="664800" y="3447841"/>
                  <a:pt x="665936" y="3439127"/>
                </a:cubicBezTo>
                <a:cubicBezTo>
                  <a:pt x="668968" y="3418667"/>
                  <a:pt x="674651" y="3398208"/>
                  <a:pt x="675030" y="3377748"/>
                </a:cubicBezTo>
                <a:cubicBezTo>
                  <a:pt x="675409" y="3361835"/>
                  <a:pt x="669346" y="3345922"/>
                  <a:pt x="666315" y="3330009"/>
                </a:cubicBezTo>
                <a:cubicBezTo>
                  <a:pt x="663663" y="3329630"/>
                  <a:pt x="661390" y="3329251"/>
                  <a:pt x="658738" y="3328872"/>
                </a:cubicBezTo>
                <a:cubicBezTo>
                  <a:pt x="653433" y="3339102"/>
                  <a:pt x="648129" y="3349711"/>
                  <a:pt x="642825" y="3359940"/>
                </a:cubicBezTo>
                <a:cubicBezTo>
                  <a:pt x="641688" y="3356152"/>
                  <a:pt x="640551" y="3351226"/>
                  <a:pt x="638278" y="3344027"/>
                </a:cubicBezTo>
                <a:cubicBezTo>
                  <a:pt x="631837" y="3351226"/>
                  <a:pt x="626912" y="3356530"/>
                  <a:pt x="621986" y="3361835"/>
                </a:cubicBezTo>
                <a:cubicBezTo>
                  <a:pt x="622365" y="3349332"/>
                  <a:pt x="627290" y="3339102"/>
                  <a:pt x="644340" y="3323568"/>
                </a:cubicBezTo>
                <a:cubicBezTo>
                  <a:pt x="654191" y="3314474"/>
                  <a:pt x="655707" y="3306897"/>
                  <a:pt x="650402" y="3294015"/>
                </a:cubicBezTo>
                <a:cubicBezTo>
                  <a:pt x="629185" y="3241729"/>
                  <a:pt x="615545" y="3187548"/>
                  <a:pt x="608346" y="3131473"/>
                </a:cubicBezTo>
                <a:cubicBezTo>
                  <a:pt x="607588" y="3126548"/>
                  <a:pt x="606452" y="3121623"/>
                  <a:pt x="602663" y="3116697"/>
                </a:cubicBezTo>
                <a:cubicBezTo>
                  <a:pt x="601526" y="3149281"/>
                  <a:pt x="600011" y="3181486"/>
                  <a:pt x="599632" y="3214070"/>
                </a:cubicBezTo>
                <a:cubicBezTo>
                  <a:pt x="599253" y="3246654"/>
                  <a:pt x="598874" y="3279617"/>
                  <a:pt x="600769" y="3312201"/>
                </a:cubicBezTo>
                <a:cubicBezTo>
                  <a:pt x="602284" y="3345164"/>
                  <a:pt x="605694" y="3378506"/>
                  <a:pt x="610620" y="3411090"/>
                </a:cubicBezTo>
                <a:cubicBezTo>
                  <a:pt x="615545" y="3442916"/>
                  <a:pt x="623880" y="3474363"/>
                  <a:pt x="630700" y="3506189"/>
                </a:cubicBezTo>
                <a:cubicBezTo>
                  <a:pt x="629564" y="3506189"/>
                  <a:pt x="628048" y="3506568"/>
                  <a:pt x="626912" y="3506947"/>
                </a:cubicBezTo>
                <a:cubicBezTo>
                  <a:pt x="619713" y="3488003"/>
                  <a:pt x="612514" y="3469438"/>
                  <a:pt x="605315" y="3450494"/>
                </a:cubicBezTo>
                <a:cubicBezTo>
                  <a:pt x="603421" y="3450115"/>
                  <a:pt x="601526" y="3450115"/>
                  <a:pt x="599632" y="3450115"/>
                </a:cubicBezTo>
                <a:cubicBezTo>
                  <a:pt x="593949" y="3458450"/>
                  <a:pt x="588265" y="3466785"/>
                  <a:pt x="582582" y="3475121"/>
                </a:cubicBezTo>
                <a:cubicBezTo>
                  <a:pt x="581824" y="3474742"/>
                  <a:pt x="580688" y="3474742"/>
                  <a:pt x="579930" y="3474363"/>
                </a:cubicBezTo>
                <a:cubicBezTo>
                  <a:pt x="583719" y="3462997"/>
                  <a:pt x="588265" y="3451630"/>
                  <a:pt x="591675" y="3440264"/>
                </a:cubicBezTo>
                <a:cubicBezTo>
                  <a:pt x="593949" y="3433065"/>
                  <a:pt x="596222" y="3425487"/>
                  <a:pt x="595464" y="3418288"/>
                </a:cubicBezTo>
                <a:cubicBezTo>
                  <a:pt x="590918" y="3383431"/>
                  <a:pt x="585992" y="3348195"/>
                  <a:pt x="580688" y="3311443"/>
                </a:cubicBezTo>
                <a:cubicBezTo>
                  <a:pt x="565153" y="3328114"/>
                  <a:pt x="559091" y="3350847"/>
                  <a:pt x="545452" y="3369034"/>
                </a:cubicBezTo>
                <a:cubicBezTo>
                  <a:pt x="546209" y="3361835"/>
                  <a:pt x="546588" y="3355015"/>
                  <a:pt x="547725" y="3345164"/>
                </a:cubicBezTo>
                <a:cubicBezTo>
                  <a:pt x="534464" y="3352363"/>
                  <a:pt x="523097" y="3358425"/>
                  <a:pt x="509836" y="3365245"/>
                </a:cubicBezTo>
                <a:cubicBezTo>
                  <a:pt x="524613" y="3348953"/>
                  <a:pt x="537874" y="3334555"/>
                  <a:pt x="551135" y="3320158"/>
                </a:cubicBezTo>
                <a:cubicBezTo>
                  <a:pt x="575004" y="3294393"/>
                  <a:pt x="586371" y="3265220"/>
                  <a:pt x="584476" y="3229604"/>
                </a:cubicBezTo>
                <a:cubicBezTo>
                  <a:pt x="582582" y="3192474"/>
                  <a:pt x="582961" y="3154964"/>
                  <a:pt x="583340" y="3117834"/>
                </a:cubicBezTo>
                <a:cubicBezTo>
                  <a:pt x="583719" y="3097374"/>
                  <a:pt x="586750" y="3076535"/>
                  <a:pt x="588644" y="3053045"/>
                </a:cubicBezTo>
                <a:cubicBezTo>
                  <a:pt x="583719" y="3057970"/>
                  <a:pt x="579930" y="3061380"/>
                  <a:pt x="576520" y="3065169"/>
                </a:cubicBezTo>
                <a:cubicBezTo>
                  <a:pt x="556060" y="3089796"/>
                  <a:pt x="535979" y="3115181"/>
                  <a:pt x="514762" y="3139430"/>
                </a:cubicBezTo>
                <a:cubicBezTo>
                  <a:pt x="494681" y="3162542"/>
                  <a:pt x="487861" y="3189443"/>
                  <a:pt x="487482" y="3218617"/>
                </a:cubicBezTo>
                <a:cubicBezTo>
                  <a:pt x="487103" y="3235666"/>
                  <a:pt x="487482" y="3252716"/>
                  <a:pt x="488619" y="3269766"/>
                </a:cubicBezTo>
                <a:cubicBezTo>
                  <a:pt x="491271" y="3301592"/>
                  <a:pt x="487482" y="3332282"/>
                  <a:pt x="478010" y="3362592"/>
                </a:cubicBezTo>
                <a:cubicBezTo>
                  <a:pt x="470054" y="3387599"/>
                  <a:pt x="463991" y="3412984"/>
                  <a:pt x="456793" y="3438748"/>
                </a:cubicBezTo>
                <a:cubicBezTo>
                  <a:pt x="448836" y="3406164"/>
                  <a:pt x="468159" y="3376232"/>
                  <a:pt x="468159" y="3340617"/>
                </a:cubicBezTo>
                <a:cubicBezTo>
                  <a:pt x="444668" y="3373580"/>
                  <a:pt x="423830" y="3403512"/>
                  <a:pt x="402612" y="3433444"/>
                </a:cubicBezTo>
                <a:cubicBezTo>
                  <a:pt x="401855" y="3433065"/>
                  <a:pt x="401476" y="3433065"/>
                  <a:pt x="400718" y="3432686"/>
                </a:cubicBezTo>
                <a:cubicBezTo>
                  <a:pt x="406401" y="3419804"/>
                  <a:pt x="412463" y="3406922"/>
                  <a:pt x="418904" y="3392524"/>
                </a:cubicBezTo>
                <a:cubicBezTo>
                  <a:pt x="410190" y="3395555"/>
                  <a:pt x="403370" y="3398208"/>
                  <a:pt x="396171" y="3400860"/>
                </a:cubicBezTo>
                <a:cubicBezTo>
                  <a:pt x="455656" y="3363350"/>
                  <a:pt x="471948" y="3307654"/>
                  <a:pt x="467023" y="3237940"/>
                </a:cubicBezTo>
                <a:cubicBezTo>
                  <a:pt x="461718" y="3244002"/>
                  <a:pt x="457929" y="3247791"/>
                  <a:pt x="454519" y="3251959"/>
                </a:cubicBezTo>
                <a:cubicBezTo>
                  <a:pt x="451109" y="3256126"/>
                  <a:pt x="447699" y="3260294"/>
                  <a:pt x="444290" y="3264462"/>
                </a:cubicBezTo>
                <a:cubicBezTo>
                  <a:pt x="442774" y="3263704"/>
                  <a:pt x="441258" y="3262946"/>
                  <a:pt x="439743" y="3262188"/>
                </a:cubicBezTo>
                <a:cubicBezTo>
                  <a:pt x="449594" y="3240592"/>
                  <a:pt x="459445" y="3219375"/>
                  <a:pt x="469296" y="3197778"/>
                </a:cubicBezTo>
                <a:cubicBezTo>
                  <a:pt x="467780" y="3196263"/>
                  <a:pt x="466644" y="3194747"/>
                  <a:pt x="465128" y="3193232"/>
                </a:cubicBezTo>
                <a:cubicBezTo>
                  <a:pt x="455656" y="3197399"/>
                  <a:pt x="443911" y="3199673"/>
                  <a:pt x="437091" y="3206493"/>
                </a:cubicBezTo>
                <a:cubicBezTo>
                  <a:pt x="425345" y="3218238"/>
                  <a:pt x="414358" y="3232257"/>
                  <a:pt x="407159" y="3247033"/>
                </a:cubicBezTo>
                <a:cubicBezTo>
                  <a:pt x="397687" y="3266356"/>
                  <a:pt x="392382" y="3287574"/>
                  <a:pt x="384426" y="3307654"/>
                </a:cubicBezTo>
                <a:cubicBezTo>
                  <a:pt x="375333" y="3330766"/>
                  <a:pt x="365482" y="3353878"/>
                  <a:pt x="353357" y="3376611"/>
                </a:cubicBezTo>
                <a:cubicBezTo>
                  <a:pt x="353736" y="3371686"/>
                  <a:pt x="354115" y="3366760"/>
                  <a:pt x="354873" y="3359561"/>
                </a:cubicBezTo>
                <a:cubicBezTo>
                  <a:pt x="346916" y="3364487"/>
                  <a:pt x="340475" y="3368655"/>
                  <a:pt x="332519" y="3373580"/>
                </a:cubicBezTo>
                <a:cubicBezTo>
                  <a:pt x="344643" y="3356909"/>
                  <a:pt x="357146" y="3342891"/>
                  <a:pt x="365861" y="3326599"/>
                </a:cubicBezTo>
                <a:cubicBezTo>
                  <a:pt x="374954" y="3310307"/>
                  <a:pt x="380258" y="3292120"/>
                  <a:pt x="387078" y="3274692"/>
                </a:cubicBezTo>
                <a:cubicBezTo>
                  <a:pt x="385563" y="3273555"/>
                  <a:pt x="384426" y="3272797"/>
                  <a:pt x="382910" y="3271660"/>
                </a:cubicBezTo>
                <a:cubicBezTo>
                  <a:pt x="367755" y="3284543"/>
                  <a:pt x="352221" y="3297046"/>
                  <a:pt x="337065" y="3309928"/>
                </a:cubicBezTo>
                <a:cubicBezTo>
                  <a:pt x="336308" y="3309549"/>
                  <a:pt x="335171" y="3308791"/>
                  <a:pt x="334413" y="3308033"/>
                </a:cubicBezTo>
                <a:cubicBezTo>
                  <a:pt x="351084" y="3287574"/>
                  <a:pt x="367755" y="3266735"/>
                  <a:pt x="386320" y="3243623"/>
                </a:cubicBezTo>
                <a:cubicBezTo>
                  <a:pt x="351463" y="3249306"/>
                  <a:pt x="321531" y="3258778"/>
                  <a:pt x="295388" y="3277723"/>
                </a:cubicBezTo>
                <a:cubicBezTo>
                  <a:pt x="290084" y="3281512"/>
                  <a:pt x="288568" y="3290984"/>
                  <a:pt x="285916" y="3298182"/>
                </a:cubicBezTo>
                <a:cubicBezTo>
                  <a:pt x="284401" y="3302729"/>
                  <a:pt x="284401" y="3307654"/>
                  <a:pt x="280991" y="3312580"/>
                </a:cubicBezTo>
                <a:cubicBezTo>
                  <a:pt x="278717" y="3305002"/>
                  <a:pt x="276065" y="3297046"/>
                  <a:pt x="273034" y="3287574"/>
                </a:cubicBezTo>
                <a:cubicBezTo>
                  <a:pt x="263562" y="3293636"/>
                  <a:pt x="254469" y="3299319"/>
                  <a:pt x="245754" y="3304623"/>
                </a:cubicBezTo>
                <a:cubicBezTo>
                  <a:pt x="280612" y="3261810"/>
                  <a:pt x="327972" y="3238698"/>
                  <a:pt x="382531" y="3221648"/>
                </a:cubicBezTo>
                <a:cubicBezTo>
                  <a:pt x="359041" y="3206493"/>
                  <a:pt x="335550" y="3208766"/>
                  <a:pt x="312059" y="3205356"/>
                </a:cubicBezTo>
                <a:cubicBezTo>
                  <a:pt x="318500" y="3203840"/>
                  <a:pt x="325320" y="3201188"/>
                  <a:pt x="331761" y="3200809"/>
                </a:cubicBezTo>
                <a:cubicBezTo>
                  <a:pt x="345022" y="3200430"/>
                  <a:pt x="358662" y="3199294"/>
                  <a:pt x="371544" y="3201567"/>
                </a:cubicBezTo>
                <a:cubicBezTo>
                  <a:pt x="387457" y="3204219"/>
                  <a:pt x="401476" y="3202325"/>
                  <a:pt x="414737" y="3193232"/>
                </a:cubicBezTo>
                <a:cubicBezTo>
                  <a:pt x="435575" y="3178455"/>
                  <a:pt x="456793" y="3164058"/>
                  <a:pt x="477252" y="3148523"/>
                </a:cubicBezTo>
                <a:cubicBezTo>
                  <a:pt x="482557" y="3144356"/>
                  <a:pt x="485967" y="3137157"/>
                  <a:pt x="490513" y="3131095"/>
                </a:cubicBezTo>
                <a:cubicBezTo>
                  <a:pt x="457550" y="3131095"/>
                  <a:pt x="426103" y="3131095"/>
                  <a:pt x="394656" y="3131095"/>
                </a:cubicBezTo>
                <a:cubicBezTo>
                  <a:pt x="394656" y="3130337"/>
                  <a:pt x="394656" y="3129958"/>
                  <a:pt x="394656" y="3129200"/>
                </a:cubicBezTo>
                <a:cubicBezTo>
                  <a:pt x="417768" y="3125790"/>
                  <a:pt x="440880" y="3122380"/>
                  <a:pt x="467780" y="3118213"/>
                </a:cubicBezTo>
                <a:cubicBezTo>
                  <a:pt x="457550" y="3113287"/>
                  <a:pt x="450731" y="3110256"/>
                  <a:pt x="442774" y="3106467"/>
                </a:cubicBezTo>
                <a:cubicBezTo>
                  <a:pt x="445047" y="3105709"/>
                  <a:pt x="445805" y="3104952"/>
                  <a:pt x="446184" y="3104952"/>
                </a:cubicBezTo>
                <a:cubicBezTo>
                  <a:pt x="481041" y="3114424"/>
                  <a:pt x="510215" y="3103815"/>
                  <a:pt x="533327" y="3077672"/>
                </a:cubicBezTo>
                <a:cubicBezTo>
                  <a:pt x="557576" y="3050013"/>
                  <a:pt x="580688" y="3021597"/>
                  <a:pt x="606452" y="2990908"/>
                </a:cubicBezTo>
                <a:cubicBezTo>
                  <a:pt x="579930" y="2996212"/>
                  <a:pt x="557197" y="2998107"/>
                  <a:pt x="536358" y="3005684"/>
                </a:cubicBezTo>
                <a:cubicBezTo>
                  <a:pt x="516277" y="3012883"/>
                  <a:pt x="498091" y="3025765"/>
                  <a:pt x="478389" y="3034858"/>
                </a:cubicBezTo>
                <a:cubicBezTo>
                  <a:pt x="489756" y="3023113"/>
                  <a:pt x="501122" y="3011746"/>
                  <a:pt x="513246" y="2999243"/>
                </a:cubicBezTo>
                <a:cubicBezTo>
                  <a:pt x="500743" y="2993560"/>
                  <a:pt x="491650" y="2989392"/>
                  <a:pt x="480662" y="2984467"/>
                </a:cubicBezTo>
                <a:cubicBezTo>
                  <a:pt x="504532" y="2984467"/>
                  <a:pt x="525750" y="2987119"/>
                  <a:pt x="546209" y="2984088"/>
                </a:cubicBezTo>
                <a:cubicBezTo>
                  <a:pt x="581824" y="2978783"/>
                  <a:pt x="611377" y="2961734"/>
                  <a:pt x="628806" y="2928392"/>
                </a:cubicBezTo>
                <a:cubicBezTo>
                  <a:pt x="640172" y="2906417"/>
                  <a:pt x="651160" y="2884441"/>
                  <a:pt x="662527" y="2861708"/>
                </a:cubicBezTo>
                <a:cubicBezTo>
                  <a:pt x="641309" y="2853373"/>
                  <a:pt x="623502" y="2855646"/>
                  <a:pt x="606831" y="2862845"/>
                </a:cubicBezTo>
                <a:cubicBezTo>
                  <a:pt x="529160" y="2895050"/>
                  <a:pt x="463234" y="2939380"/>
                  <a:pt x="440880" y="3027280"/>
                </a:cubicBezTo>
                <a:cubicBezTo>
                  <a:pt x="440501" y="3028796"/>
                  <a:pt x="439743" y="3030690"/>
                  <a:pt x="439364" y="3032206"/>
                </a:cubicBezTo>
                <a:cubicBezTo>
                  <a:pt x="438227" y="3031827"/>
                  <a:pt x="437091" y="3031827"/>
                  <a:pt x="435954" y="3031448"/>
                </a:cubicBezTo>
                <a:cubicBezTo>
                  <a:pt x="440880" y="3011368"/>
                  <a:pt x="446184" y="2991286"/>
                  <a:pt x="451867" y="2968175"/>
                </a:cubicBezTo>
                <a:cubicBezTo>
                  <a:pt x="430271" y="2976131"/>
                  <a:pt x="412463" y="2984846"/>
                  <a:pt x="399960" y="3002274"/>
                </a:cubicBezTo>
                <a:cubicBezTo>
                  <a:pt x="374954" y="3036374"/>
                  <a:pt x="350705" y="3071231"/>
                  <a:pt x="324183" y="3104194"/>
                </a:cubicBezTo>
                <a:cubicBezTo>
                  <a:pt x="311301" y="3119728"/>
                  <a:pt x="293873" y="3130716"/>
                  <a:pt x="278717" y="3144356"/>
                </a:cubicBezTo>
                <a:cubicBezTo>
                  <a:pt x="274929" y="3147766"/>
                  <a:pt x="271519" y="3152312"/>
                  <a:pt x="268866" y="3156859"/>
                </a:cubicBezTo>
                <a:cubicBezTo>
                  <a:pt x="262425" y="3167846"/>
                  <a:pt x="256363" y="3178834"/>
                  <a:pt x="247649" y="3188685"/>
                </a:cubicBezTo>
                <a:cubicBezTo>
                  <a:pt x="249543" y="3177697"/>
                  <a:pt x="251059" y="3167089"/>
                  <a:pt x="252574" y="3156859"/>
                </a:cubicBezTo>
                <a:cubicBezTo>
                  <a:pt x="233251" y="3156859"/>
                  <a:pt x="215444" y="3156859"/>
                  <a:pt x="198015" y="3156859"/>
                </a:cubicBezTo>
                <a:cubicBezTo>
                  <a:pt x="297283" y="3145113"/>
                  <a:pt x="343506" y="3075399"/>
                  <a:pt x="382910" y="2991286"/>
                </a:cubicBezTo>
                <a:cubicBezTo>
                  <a:pt x="372302" y="2991286"/>
                  <a:pt x="364724" y="2989771"/>
                  <a:pt x="357904" y="2991666"/>
                </a:cubicBezTo>
                <a:cubicBezTo>
                  <a:pt x="296904" y="3007200"/>
                  <a:pt x="250680" y="3042815"/>
                  <a:pt x="217338" y="3095859"/>
                </a:cubicBezTo>
                <a:cubicBezTo>
                  <a:pt x="215444" y="3099268"/>
                  <a:pt x="213549" y="3102300"/>
                  <a:pt x="210139" y="3104952"/>
                </a:cubicBezTo>
                <a:cubicBezTo>
                  <a:pt x="210897" y="3099647"/>
                  <a:pt x="211655" y="3093964"/>
                  <a:pt x="213170" y="3086007"/>
                </a:cubicBezTo>
                <a:cubicBezTo>
                  <a:pt x="198773" y="3093585"/>
                  <a:pt x="185891" y="3100026"/>
                  <a:pt x="173009" y="3106467"/>
                </a:cubicBezTo>
                <a:cubicBezTo>
                  <a:pt x="190816" y="3089039"/>
                  <a:pt x="215823" y="3081082"/>
                  <a:pt x="229462" y="3054181"/>
                </a:cubicBezTo>
                <a:cubicBezTo>
                  <a:pt x="211655" y="3050392"/>
                  <a:pt x="195363" y="3046982"/>
                  <a:pt x="179071" y="3043573"/>
                </a:cubicBezTo>
                <a:cubicBezTo>
                  <a:pt x="179071" y="3043194"/>
                  <a:pt x="179071" y="3042815"/>
                  <a:pt x="179071" y="3042436"/>
                </a:cubicBezTo>
                <a:cubicBezTo>
                  <a:pt x="197257" y="3042436"/>
                  <a:pt x="215823" y="3042436"/>
                  <a:pt x="234009" y="3042057"/>
                </a:cubicBezTo>
                <a:cubicBezTo>
                  <a:pt x="238935" y="3042057"/>
                  <a:pt x="244997" y="3040541"/>
                  <a:pt x="248786" y="3037510"/>
                </a:cubicBezTo>
                <a:cubicBezTo>
                  <a:pt x="271519" y="3020840"/>
                  <a:pt x="293873" y="3003411"/>
                  <a:pt x="315469" y="2986740"/>
                </a:cubicBezTo>
                <a:cubicBezTo>
                  <a:pt x="291978" y="2984467"/>
                  <a:pt x="265078" y="2982572"/>
                  <a:pt x="238177" y="2980299"/>
                </a:cubicBezTo>
                <a:cubicBezTo>
                  <a:pt x="238177" y="2979541"/>
                  <a:pt x="238177" y="2978405"/>
                  <a:pt x="238177" y="2977647"/>
                </a:cubicBezTo>
                <a:cubicBezTo>
                  <a:pt x="274929" y="2974995"/>
                  <a:pt x="311680" y="2973100"/>
                  <a:pt x="348432" y="2970069"/>
                </a:cubicBezTo>
                <a:cubicBezTo>
                  <a:pt x="384805" y="2967038"/>
                  <a:pt x="420420" y="2959081"/>
                  <a:pt x="456414" y="2944684"/>
                </a:cubicBezTo>
                <a:cubicBezTo>
                  <a:pt x="439364" y="2941653"/>
                  <a:pt x="424966" y="2938622"/>
                  <a:pt x="410569" y="2935970"/>
                </a:cubicBezTo>
                <a:cubicBezTo>
                  <a:pt x="410190" y="2934075"/>
                  <a:pt x="409811" y="2932181"/>
                  <a:pt x="409432" y="2930286"/>
                </a:cubicBezTo>
                <a:cubicBezTo>
                  <a:pt x="457550" y="2941274"/>
                  <a:pt x="488240" y="2920435"/>
                  <a:pt x="509458" y="2881031"/>
                </a:cubicBezTo>
                <a:cubicBezTo>
                  <a:pt x="477631" y="2861329"/>
                  <a:pt x="392382" y="2889746"/>
                  <a:pt x="334413" y="2939758"/>
                </a:cubicBezTo>
                <a:cubicBezTo>
                  <a:pt x="346916" y="2915131"/>
                  <a:pt x="366240" y="2901870"/>
                  <a:pt x="387078" y="2885957"/>
                </a:cubicBezTo>
                <a:cubicBezTo>
                  <a:pt x="338960" y="2881031"/>
                  <a:pt x="299935" y="2899976"/>
                  <a:pt x="260152" y="2920435"/>
                </a:cubicBezTo>
                <a:cubicBezTo>
                  <a:pt x="264320" y="2915889"/>
                  <a:pt x="268109" y="2910963"/>
                  <a:pt x="272276" y="2906417"/>
                </a:cubicBezTo>
                <a:cubicBezTo>
                  <a:pt x="271897" y="2905280"/>
                  <a:pt x="271140" y="2904522"/>
                  <a:pt x="270761" y="2903386"/>
                </a:cubicBezTo>
                <a:cubicBezTo>
                  <a:pt x="235146" y="2915510"/>
                  <a:pt x="199152" y="2928013"/>
                  <a:pt x="163537" y="2940516"/>
                </a:cubicBezTo>
                <a:cubicBezTo>
                  <a:pt x="163158" y="2939758"/>
                  <a:pt x="162779" y="2938622"/>
                  <a:pt x="162400" y="2937864"/>
                </a:cubicBezTo>
                <a:cubicBezTo>
                  <a:pt x="180208" y="2929529"/>
                  <a:pt x="198394" y="2921193"/>
                  <a:pt x="216202" y="2912858"/>
                </a:cubicBezTo>
                <a:cubicBezTo>
                  <a:pt x="216202" y="2912100"/>
                  <a:pt x="216202" y="2911342"/>
                  <a:pt x="216202" y="2910584"/>
                </a:cubicBezTo>
                <a:cubicBezTo>
                  <a:pt x="201425" y="2909827"/>
                  <a:pt x="186649" y="2909069"/>
                  <a:pt x="171872" y="2908311"/>
                </a:cubicBezTo>
                <a:cubicBezTo>
                  <a:pt x="215823" y="2903386"/>
                  <a:pt x="260531" y="2905280"/>
                  <a:pt x="300314" y="2879516"/>
                </a:cubicBezTo>
                <a:cubicBezTo>
                  <a:pt x="265078" y="2873075"/>
                  <a:pt x="229462" y="2866255"/>
                  <a:pt x="194226" y="2859435"/>
                </a:cubicBezTo>
                <a:cubicBezTo>
                  <a:pt x="194605" y="2857920"/>
                  <a:pt x="194605" y="2856783"/>
                  <a:pt x="194984" y="2855646"/>
                </a:cubicBezTo>
                <a:cubicBezTo>
                  <a:pt x="230599" y="2860572"/>
                  <a:pt x="266593" y="2865876"/>
                  <a:pt x="306376" y="2871559"/>
                </a:cubicBezTo>
                <a:cubicBezTo>
                  <a:pt x="301829" y="2862087"/>
                  <a:pt x="299177" y="2856783"/>
                  <a:pt x="296525" y="2851479"/>
                </a:cubicBezTo>
                <a:cubicBezTo>
                  <a:pt x="316985" y="2875348"/>
                  <a:pt x="343128" y="2873833"/>
                  <a:pt x="369649" y="2869286"/>
                </a:cubicBezTo>
                <a:cubicBezTo>
                  <a:pt x="387078" y="2866255"/>
                  <a:pt x="404886" y="2862845"/>
                  <a:pt x="425345" y="2859056"/>
                </a:cubicBezTo>
                <a:cubicBezTo>
                  <a:pt x="392382" y="2835187"/>
                  <a:pt x="355252" y="2832534"/>
                  <a:pt x="320395" y="2823062"/>
                </a:cubicBezTo>
                <a:cubicBezTo>
                  <a:pt x="320773" y="2821547"/>
                  <a:pt x="320773" y="2820410"/>
                  <a:pt x="321152" y="2819273"/>
                </a:cubicBezTo>
                <a:cubicBezTo>
                  <a:pt x="350326" y="2826093"/>
                  <a:pt x="380258" y="2830261"/>
                  <a:pt x="408296" y="2840112"/>
                </a:cubicBezTo>
                <a:cubicBezTo>
                  <a:pt x="449973" y="2855267"/>
                  <a:pt x="492408" y="2863224"/>
                  <a:pt x="535601" y="2854510"/>
                </a:cubicBezTo>
                <a:cubicBezTo>
                  <a:pt x="582961" y="2845037"/>
                  <a:pt x="629564" y="2831398"/>
                  <a:pt x="670483" y="2804118"/>
                </a:cubicBezTo>
                <a:cubicBezTo>
                  <a:pt x="690564" y="2790857"/>
                  <a:pt x="700036" y="2771534"/>
                  <a:pt x="700036" y="2747664"/>
                </a:cubicBezTo>
                <a:cubicBezTo>
                  <a:pt x="700036" y="2732130"/>
                  <a:pt x="699657" y="2716217"/>
                  <a:pt x="698521" y="2700683"/>
                </a:cubicBezTo>
                <a:cubicBezTo>
                  <a:pt x="695489" y="2660900"/>
                  <a:pt x="700794" y="2622633"/>
                  <a:pt x="710645" y="2584366"/>
                </a:cubicBezTo>
                <a:cubicBezTo>
                  <a:pt x="718601" y="2553676"/>
                  <a:pt x="721632" y="2521850"/>
                  <a:pt x="727316" y="2490781"/>
                </a:cubicBezTo>
                <a:cubicBezTo>
                  <a:pt x="729210" y="2481309"/>
                  <a:pt x="729968" y="2471079"/>
                  <a:pt x="734136" y="2462744"/>
                </a:cubicBezTo>
                <a:cubicBezTo>
                  <a:pt x="747018" y="2435085"/>
                  <a:pt x="743229" y="2406290"/>
                  <a:pt x="744365" y="2377495"/>
                </a:cubicBezTo>
                <a:cubicBezTo>
                  <a:pt x="746260" y="2338091"/>
                  <a:pt x="732999" y="2302097"/>
                  <a:pt x="724285" y="2264588"/>
                </a:cubicBezTo>
                <a:cubicBezTo>
                  <a:pt x="719359" y="2243370"/>
                  <a:pt x="703067" y="2237308"/>
                  <a:pt x="685638" y="2235414"/>
                </a:cubicBezTo>
                <a:cubicBezTo>
                  <a:pt x="654570" y="2232383"/>
                  <a:pt x="623123" y="2232383"/>
                  <a:pt x="592054" y="2230109"/>
                </a:cubicBezTo>
                <a:cubicBezTo>
                  <a:pt x="557197" y="2227457"/>
                  <a:pt x="522340" y="2224805"/>
                  <a:pt x="487861" y="2219501"/>
                </a:cubicBezTo>
                <a:cubicBezTo>
                  <a:pt x="473842" y="2217227"/>
                  <a:pt x="459824" y="2209271"/>
                  <a:pt x="448078" y="2200935"/>
                </a:cubicBezTo>
                <a:cubicBezTo>
                  <a:pt x="430271" y="2188811"/>
                  <a:pt x="433681" y="2151302"/>
                  <a:pt x="453004" y="2138041"/>
                </a:cubicBezTo>
                <a:cubicBezTo>
                  <a:pt x="464370" y="2130463"/>
                  <a:pt x="477252" y="2124780"/>
                  <a:pt x="489756" y="2119097"/>
                </a:cubicBezTo>
                <a:cubicBezTo>
                  <a:pt x="537495" y="2097121"/>
                  <a:pt x="588644" y="2086891"/>
                  <a:pt x="640172" y="2079314"/>
                </a:cubicBezTo>
                <a:cubicBezTo>
                  <a:pt x="662148" y="2076282"/>
                  <a:pt x="671241" y="2063400"/>
                  <a:pt x="677682" y="2044835"/>
                </a:cubicBezTo>
                <a:cubicBezTo>
                  <a:pt x="697005" y="1989897"/>
                  <a:pt x="692079" y="1935338"/>
                  <a:pt x="679955" y="1880021"/>
                </a:cubicBezTo>
                <a:cubicBezTo>
                  <a:pt x="678061" y="1870549"/>
                  <a:pt x="676924" y="1860319"/>
                  <a:pt x="678819" y="1851226"/>
                </a:cubicBezTo>
                <a:cubicBezTo>
                  <a:pt x="684123" y="1825083"/>
                  <a:pt x="676545" y="1800834"/>
                  <a:pt x="671241" y="1775449"/>
                </a:cubicBezTo>
                <a:cubicBezTo>
                  <a:pt x="660253" y="1725436"/>
                  <a:pt x="648508" y="1675424"/>
                  <a:pt x="651539" y="1622759"/>
                </a:cubicBezTo>
                <a:cubicBezTo>
                  <a:pt x="653054" y="1590933"/>
                  <a:pt x="659495" y="1563653"/>
                  <a:pt x="677682" y="1538268"/>
                </a:cubicBezTo>
                <a:cubicBezTo>
                  <a:pt x="693974" y="1515535"/>
                  <a:pt x="709887" y="1492423"/>
                  <a:pt x="725042" y="1468932"/>
                </a:cubicBezTo>
                <a:cubicBezTo>
                  <a:pt x="735651" y="1453019"/>
                  <a:pt x="745123" y="1435969"/>
                  <a:pt x="752701" y="1418540"/>
                </a:cubicBezTo>
                <a:cubicBezTo>
                  <a:pt x="760279" y="1401112"/>
                  <a:pt x="754974" y="1384062"/>
                  <a:pt x="746260" y="1368149"/>
                </a:cubicBezTo>
                <a:cubicBezTo>
                  <a:pt x="739061" y="1354888"/>
                  <a:pt x="732999" y="1340869"/>
                  <a:pt x="724663" y="1328366"/>
                </a:cubicBezTo>
                <a:cubicBezTo>
                  <a:pt x="718601" y="1319273"/>
                  <a:pt x="709887" y="1312074"/>
                  <a:pt x="702309" y="1304118"/>
                </a:cubicBezTo>
                <a:cubicBezTo>
                  <a:pt x="697384" y="1298813"/>
                  <a:pt x="691701" y="1293888"/>
                  <a:pt x="686396" y="1288962"/>
                </a:cubicBezTo>
                <a:cubicBezTo>
                  <a:pt x="678440" y="1281763"/>
                  <a:pt x="671620" y="1269639"/>
                  <a:pt x="657980" y="1281385"/>
                </a:cubicBezTo>
                <a:cubicBezTo>
                  <a:pt x="656464" y="1282900"/>
                  <a:pt x="651918" y="1281385"/>
                  <a:pt x="647371" y="1281006"/>
                </a:cubicBezTo>
                <a:cubicBezTo>
                  <a:pt x="652676" y="1272291"/>
                  <a:pt x="657601" y="1264714"/>
                  <a:pt x="662905" y="1256757"/>
                </a:cubicBezTo>
                <a:cubicBezTo>
                  <a:pt x="649266" y="1237813"/>
                  <a:pt x="614787" y="1222658"/>
                  <a:pt x="600011" y="1227962"/>
                </a:cubicBezTo>
                <a:cubicBezTo>
                  <a:pt x="601526" y="1240086"/>
                  <a:pt x="603042" y="1251453"/>
                  <a:pt x="604557" y="1262819"/>
                </a:cubicBezTo>
                <a:cubicBezTo>
                  <a:pt x="602663" y="1263577"/>
                  <a:pt x="601147" y="1264335"/>
                  <a:pt x="599253" y="1265093"/>
                </a:cubicBezTo>
                <a:cubicBezTo>
                  <a:pt x="592433" y="1258273"/>
                  <a:pt x="585992" y="1251074"/>
                  <a:pt x="578793" y="1243496"/>
                </a:cubicBezTo>
                <a:cubicBezTo>
                  <a:pt x="576141" y="1246148"/>
                  <a:pt x="572731" y="1249179"/>
                  <a:pt x="569321" y="1252589"/>
                </a:cubicBezTo>
                <a:cubicBezTo>
                  <a:pt x="585992" y="1266229"/>
                  <a:pt x="588644" y="1278354"/>
                  <a:pt x="578793" y="1306012"/>
                </a:cubicBezTo>
                <a:cubicBezTo>
                  <a:pt x="570837" y="1295403"/>
                  <a:pt x="564017" y="1286310"/>
                  <a:pt x="556818" y="1276838"/>
                </a:cubicBezTo>
                <a:cubicBezTo>
                  <a:pt x="545830" y="1286689"/>
                  <a:pt x="556818" y="1306770"/>
                  <a:pt x="537874" y="1308285"/>
                </a:cubicBezTo>
                <a:cubicBezTo>
                  <a:pt x="534085" y="1298434"/>
                  <a:pt x="534843" y="1299192"/>
                  <a:pt x="544694" y="1286689"/>
                </a:cubicBezTo>
                <a:cubicBezTo>
                  <a:pt x="549998" y="1279869"/>
                  <a:pt x="551514" y="1270397"/>
                  <a:pt x="553029" y="1261304"/>
                </a:cubicBezTo>
                <a:cubicBezTo>
                  <a:pt x="547725" y="1266608"/>
                  <a:pt x="542799" y="1271912"/>
                  <a:pt x="537874" y="1277217"/>
                </a:cubicBezTo>
                <a:cubicBezTo>
                  <a:pt x="537116" y="1276459"/>
                  <a:pt x="535979" y="1276080"/>
                  <a:pt x="535222" y="1275322"/>
                </a:cubicBezTo>
                <a:cubicBezTo>
                  <a:pt x="535601" y="1271534"/>
                  <a:pt x="535601" y="1267745"/>
                  <a:pt x="535979" y="1262819"/>
                </a:cubicBezTo>
                <a:cubicBezTo>
                  <a:pt x="518172" y="1265471"/>
                  <a:pt x="500743" y="1284795"/>
                  <a:pt x="484830" y="1261304"/>
                </a:cubicBezTo>
                <a:cubicBezTo>
                  <a:pt x="498091" y="1249558"/>
                  <a:pt x="511731" y="1253347"/>
                  <a:pt x="526128" y="1259788"/>
                </a:cubicBezTo>
                <a:cubicBezTo>
                  <a:pt x="524613" y="1255620"/>
                  <a:pt x="523097" y="1251832"/>
                  <a:pt x="520066" y="1244633"/>
                </a:cubicBezTo>
                <a:cubicBezTo>
                  <a:pt x="535601" y="1251453"/>
                  <a:pt x="548861" y="1263577"/>
                  <a:pt x="562880" y="1249179"/>
                </a:cubicBezTo>
                <a:cubicBezTo>
                  <a:pt x="554924" y="1243117"/>
                  <a:pt x="547346" y="1236676"/>
                  <a:pt x="537116" y="1228720"/>
                </a:cubicBezTo>
                <a:cubicBezTo>
                  <a:pt x="554924" y="1223415"/>
                  <a:pt x="568185" y="1221521"/>
                  <a:pt x="578793" y="1235919"/>
                </a:cubicBezTo>
                <a:cubicBezTo>
                  <a:pt x="584855" y="1230993"/>
                  <a:pt x="590539" y="1226446"/>
                  <a:pt x="597737" y="1221142"/>
                </a:cubicBezTo>
                <a:cubicBezTo>
                  <a:pt x="556439" y="1204092"/>
                  <a:pt x="515520" y="1195757"/>
                  <a:pt x="472706" y="1201061"/>
                </a:cubicBezTo>
                <a:cubicBezTo>
                  <a:pt x="470054" y="1201440"/>
                  <a:pt x="466644" y="1203335"/>
                  <a:pt x="465128" y="1205608"/>
                </a:cubicBezTo>
                <a:cubicBezTo>
                  <a:pt x="453004" y="1223415"/>
                  <a:pt x="441258" y="1241602"/>
                  <a:pt x="429134" y="1260167"/>
                </a:cubicBezTo>
                <a:cubicBezTo>
                  <a:pt x="436712" y="1262062"/>
                  <a:pt x="442774" y="1263577"/>
                  <a:pt x="452246" y="1265850"/>
                </a:cubicBezTo>
                <a:cubicBezTo>
                  <a:pt x="445805" y="1270397"/>
                  <a:pt x="441637" y="1272670"/>
                  <a:pt x="437848" y="1275322"/>
                </a:cubicBezTo>
                <a:cubicBezTo>
                  <a:pt x="446942" y="1279869"/>
                  <a:pt x="456035" y="1284037"/>
                  <a:pt x="465128" y="1288583"/>
                </a:cubicBezTo>
                <a:cubicBezTo>
                  <a:pt x="464749" y="1289720"/>
                  <a:pt x="463991" y="1291236"/>
                  <a:pt x="463613" y="1292372"/>
                </a:cubicBezTo>
                <a:cubicBezTo>
                  <a:pt x="458308" y="1293509"/>
                  <a:pt x="453004" y="1294645"/>
                  <a:pt x="443911" y="1296540"/>
                </a:cubicBezTo>
                <a:cubicBezTo>
                  <a:pt x="447699" y="1305633"/>
                  <a:pt x="452246" y="1313969"/>
                  <a:pt x="454898" y="1322683"/>
                </a:cubicBezTo>
                <a:cubicBezTo>
                  <a:pt x="456414" y="1327987"/>
                  <a:pt x="457929" y="1335186"/>
                  <a:pt x="455656" y="1339354"/>
                </a:cubicBezTo>
                <a:cubicBezTo>
                  <a:pt x="451109" y="1347689"/>
                  <a:pt x="443911" y="1354888"/>
                  <a:pt x="435954" y="1362087"/>
                </a:cubicBezTo>
                <a:cubicBezTo>
                  <a:pt x="427998" y="1343143"/>
                  <a:pt x="421935" y="1324956"/>
                  <a:pt x="449215" y="1311316"/>
                </a:cubicBezTo>
                <a:cubicBezTo>
                  <a:pt x="446942" y="1310938"/>
                  <a:pt x="445047" y="1310180"/>
                  <a:pt x="442774" y="1309801"/>
                </a:cubicBezTo>
                <a:cubicBezTo>
                  <a:pt x="439364" y="1310559"/>
                  <a:pt x="436333" y="1311695"/>
                  <a:pt x="431029" y="1313211"/>
                </a:cubicBezTo>
                <a:cubicBezTo>
                  <a:pt x="433681" y="1304118"/>
                  <a:pt x="435575" y="1296540"/>
                  <a:pt x="437470" y="1289341"/>
                </a:cubicBezTo>
                <a:cubicBezTo>
                  <a:pt x="436333" y="1288962"/>
                  <a:pt x="435575" y="1288583"/>
                  <a:pt x="434439" y="1288205"/>
                </a:cubicBezTo>
                <a:cubicBezTo>
                  <a:pt x="431407" y="1290857"/>
                  <a:pt x="428755" y="1293130"/>
                  <a:pt x="425724" y="1295782"/>
                </a:cubicBezTo>
                <a:cubicBezTo>
                  <a:pt x="424209" y="1295403"/>
                  <a:pt x="423072" y="1295403"/>
                  <a:pt x="421935" y="1295024"/>
                </a:cubicBezTo>
                <a:cubicBezTo>
                  <a:pt x="422693" y="1287068"/>
                  <a:pt x="423451" y="1278732"/>
                  <a:pt x="424588" y="1266987"/>
                </a:cubicBezTo>
                <a:cubicBezTo>
                  <a:pt x="417389" y="1274565"/>
                  <a:pt x="412463" y="1279869"/>
                  <a:pt x="406401" y="1286689"/>
                </a:cubicBezTo>
                <a:cubicBezTo>
                  <a:pt x="420420" y="1295024"/>
                  <a:pt x="420041" y="1306391"/>
                  <a:pt x="417389" y="1321925"/>
                </a:cubicBezTo>
                <a:cubicBezTo>
                  <a:pt x="409811" y="1315484"/>
                  <a:pt x="404128" y="1310559"/>
                  <a:pt x="398445" y="1305633"/>
                </a:cubicBezTo>
                <a:cubicBezTo>
                  <a:pt x="397687" y="1305633"/>
                  <a:pt x="396929" y="1306012"/>
                  <a:pt x="396171" y="1306391"/>
                </a:cubicBezTo>
                <a:cubicBezTo>
                  <a:pt x="397308" y="1308664"/>
                  <a:pt x="397687" y="1312453"/>
                  <a:pt x="399581" y="1313590"/>
                </a:cubicBezTo>
                <a:cubicBezTo>
                  <a:pt x="415873" y="1324956"/>
                  <a:pt x="419283" y="1335565"/>
                  <a:pt x="412463" y="1357919"/>
                </a:cubicBezTo>
                <a:cubicBezTo>
                  <a:pt x="405643" y="1352615"/>
                  <a:pt x="399202" y="1348068"/>
                  <a:pt x="389730" y="1340869"/>
                </a:cubicBezTo>
                <a:cubicBezTo>
                  <a:pt x="395035" y="1359056"/>
                  <a:pt x="409053" y="1376484"/>
                  <a:pt x="384805" y="1390124"/>
                </a:cubicBezTo>
                <a:cubicBezTo>
                  <a:pt x="382531" y="1381031"/>
                  <a:pt x="380258" y="1372317"/>
                  <a:pt x="377985" y="1363223"/>
                </a:cubicBezTo>
                <a:cubicBezTo>
                  <a:pt x="370407" y="1365497"/>
                  <a:pt x="361314" y="1368149"/>
                  <a:pt x="352221" y="1370801"/>
                </a:cubicBezTo>
                <a:cubicBezTo>
                  <a:pt x="351084" y="1348068"/>
                  <a:pt x="365861" y="1327987"/>
                  <a:pt x="384805" y="1334807"/>
                </a:cubicBezTo>
                <a:cubicBezTo>
                  <a:pt x="385563" y="1329124"/>
                  <a:pt x="386320" y="1323820"/>
                  <a:pt x="387078" y="1317378"/>
                </a:cubicBezTo>
                <a:cubicBezTo>
                  <a:pt x="378743" y="1318136"/>
                  <a:pt x="370786" y="1318894"/>
                  <a:pt x="362830" y="1319652"/>
                </a:cubicBezTo>
                <a:cubicBezTo>
                  <a:pt x="363966" y="1298056"/>
                  <a:pt x="381774" y="1294645"/>
                  <a:pt x="398066" y="1290099"/>
                </a:cubicBezTo>
                <a:cubicBezTo>
                  <a:pt x="397308" y="1288962"/>
                  <a:pt x="396550" y="1287826"/>
                  <a:pt x="395792" y="1286689"/>
                </a:cubicBezTo>
                <a:cubicBezTo>
                  <a:pt x="388973" y="1285173"/>
                  <a:pt x="381774" y="1283658"/>
                  <a:pt x="374575" y="1282142"/>
                </a:cubicBezTo>
                <a:cubicBezTo>
                  <a:pt x="384426" y="1264714"/>
                  <a:pt x="394277" y="1260546"/>
                  <a:pt x="412084" y="1267366"/>
                </a:cubicBezTo>
                <a:cubicBezTo>
                  <a:pt x="425345" y="1246906"/>
                  <a:pt x="438985" y="1225689"/>
                  <a:pt x="454141" y="1202577"/>
                </a:cubicBezTo>
                <a:cubicBezTo>
                  <a:pt x="412842" y="1207502"/>
                  <a:pt x="384426" y="1230614"/>
                  <a:pt x="354873" y="1251074"/>
                </a:cubicBezTo>
                <a:cubicBezTo>
                  <a:pt x="368513" y="1268881"/>
                  <a:pt x="367755" y="1282142"/>
                  <a:pt x="349947" y="1305254"/>
                </a:cubicBezTo>
                <a:cubicBezTo>
                  <a:pt x="344264" y="1290099"/>
                  <a:pt x="338960" y="1276838"/>
                  <a:pt x="335171" y="1266987"/>
                </a:cubicBezTo>
                <a:cubicBezTo>
                  <a:pt x="334034" y="1271155"/>
                  <a:pt x="334413" y="1282142"/>
                  <a:pt x="329488" y="1286310"/>
                </a:cubicBezTo>
                <a:cubicBezTo>
                  <a:pt x="315848" y="1297298"/>
                  <a:pt x="302587" y="1309043"/>
                  <a:pt x="290463" y="1321925"/>
                </a:cubicBezTo>
                <a:cubicBezTo>
                  <a:pt x="289326" y="1321546"/>
                  <a:pt x="287811" y="1320789"/>
                  <a:pt x="286674" y="1320410"/>
                </a:cubicBezTo>
                <a:cubicBezTo>
                  <a:pt x="286674" y="1307906"/>
                  <a:pt x="286674" y="1295782"/>
                  <a:pt x="286674" y="1282521"/>
                </a:cubicBezTo>
                <a:cubicBezTo>
                  <a:pt x="282885" y="1282900"/>
                  <a:pt x="279854" y="1283658"/>
                  <a:pt x="276823" y="1284037"/>
                </a:cubicBezTo>
                <a:cubicBezTo>
                  <a:pt x="281370" y="1306770"/>
                  <a:pt x="270382" y="1317757"/>
                  <a:pt x="237040" y="1324956"/>
                </a:cubicBezTo>
                <a:cubicBezTo>
                  <a:pt x="234009" y="1304875"/>
                  <a:pt x="244239" y="1285552"/>
                  <a:pt x="262425" y="1277217"/>
                </a:cubicBezTo>
                <a:cubicBezTo>
                  <a:pt x="259773" y="1274565"/>
                  <a:pt x="257121" y="1271534"/>
                  <a:pt x="254469" y="1268881"/>
                </a:cubicBezTo>
                <a:cubicBezTo>
                  <a:pt x="277202" y="1252211"/>
                  <a:pt x="290842" y="1252211"/>
                  <a:pt x="305997" y="1270397"/>
                </a:cubicBezTo>
                <a:cubicBezTo>
                  <a:pt x="326078" y="1259788"/>
                  <a:pt x="346916" y="1249179"/>
                  <a:pt x="367376" y="1238571"/>
                </a:cubicBezTo>
                <a:cubicBezTo>
                  <a:pt x="367376" y="1237055"/>
                  <a:pt x="366997" y="1235919"/>
                  <a:pt x="366618" y="1234403"/>
                </a:cubicBezTo>
                <a:cubicBezTo>
                  <a:pt x="361314" y="1232887"/>
                  <a:pt x="355631" y="1231372"/>
                  <a:pt x="350326" y="1229856"/>
                </a:cubicBezTo>
                <a:cubicBezTo>
                  <a:pt x="344643" y="1248422"/>
                  <a:pt x="335171" y="1254863"/>
                  <a:pt x="315469" y="1253347"/>
                </a:cubicBezTo>
                <a:cubicBezTo>
                  <a:pt x="318500" y="1245391"/>
                  <a:pt x="321531" y="1237813"/>
                  <a:pt x="324562" y="1230235"/>
                </a:cubicBezTo>
                <a:cubicBezTo>
                  <a:pt x="320773" y="1229099"/>
                  <a:pt x="316606" y="1227962"/>
                  <a:pt x="312817" y="1226825"/>
                </a:cubicBezTo>
                <a:cubicBezTo>
                  <a:pt x="302587" y="1245012"/>
                  <a:pt x="293494" y="1248801"/>
                  <a:pt x="265835" y="1244633"/>
                </a:cubicBezTo>
                <a:cubicBezTo>
                  <a:pt x="270761" y="1237055"/>
                  <a:pt x="275307" y="1230614"/>
                  <a:pt x="279854" y="1223794"/>
                </a:cubicBezTo>
                <a:cubicBezTo>
                  <a:pt x="274929" y="1220005"/>
                  <a:pt x="269624" y="1215838"/>
                  <a:pt x="263562" y="1211291"/>
                </a:cubicBezTo>
                <a:cubicBezTo>
                  <a:pt x="279096" y="1202577"/>
                  <a:pt x="292357" y="1200303"/>
                  <a:pt x="305239" y="1218490"/>
                </a:cubicBezTo>
                <a:cubicBezTo>
                  <a:pt x="302208" y="1206366"/>
                  <a:pt x="300314" y="1198030"/>
                  <a:pt x="298419" y="1189316"/>
                </a:cubicBezTo>
                <a:cubicBezTo>
                  <a:pt x="324562" y="1193484"/>
                  <a:pt x="335171" y="1202956"/>
                  <a:pt x="334792" y="1222658"/>
                </a:cubicBezTo>
                <a:cubicBezTo>
                  <a:pt x="338202" y="1223036"/>
                  <a:pt x="341991" y="1223415"/>
                  <a:pt x="345780" y="1223794"/>
                </a:cubicBezTo>
                <a:cubicBezTo>
                  <a:pt x="345780" y="1217732"/>
                  <a:pt x="346159" y="1212428"/>
                  <a:pt x="346538" y="1203713"/>
                </a:cubicBezTo>
                <a:cubicBezTo>
                  <a:pt x="352600" y="1209776"/>
                  <a:pt x="357904" y="1213185"/>
                  <a:pt x="360556" y="1217732"/>
                </a:cubicBezTo>
                <a:cubicBezTo>
                  <a:pt x="368513" y="1230993"/>
                  <a:pt x="372681" y="1232130"/>
                  <a:pt x="385184" y="1222279"/>
                </a:cubicBezTo>
                <a:cubicBezTo>
                  <a:pt x="388215" y="1219627"/>
                  <a:pt x="391246" y="1216974"/>
                  <a:pt x="395414" y="1213564"/>
                </a:cubicBezTo>
                <a:cubicBezTo>
                  <a:pt x="367755" y="1200303"/>
                  <a:pt x="346538" y="1175676"/>
                  <a:pt x="313196" y="1179465"/>
                </a:cubicBezTo>
                <a:cubicBezTo>
                  <a:pt x="240071" y="1188179"/>
                  <a:pt x="257500" y="1179844"/>
                  <a:pt x="237419" y="1197651"/>
                </a:cubicBezTo>
                <a:cubicBezTo>
                  <a:pt x="237419" y="1209018"/>
                  <a:pt x="237419" y="1219248"/>
                  <a:pt x="237419" y="1232509"/>
                </a:cubicBezTo>
                <a:cubicBezTo>
                  <a:pt x="231736" y="1229099"/>
                  <a:pt x="229462" y="1227583"/>
                  <a:pt x="230599" y="1228341"/>
                </a:cubicBezTo>
                <a:cubicBezTo>
                  <a:pt x="222264" y="1240086"/>
                  <a:pt x="213928" y="1251453"/>
                  <a:pt x="205972" y="1262819"/>
                </a:cubicBezTo>
                <a:cubicBezTo>
                  <a:pt x="204456" y="1262062"/>
                  <a:pt x="202562" y="1261304"/>
                  <a:pt x="200667" y="1260546"/>
                </a:cubicBezTo>
                <a:cubicBezTo>
                  <a:pt x="199910" y="1251832"/>
                  <a:pt x="199152" y="1242738"/>
                  <a:pt x="198394" y="1231751"/>
                </a:cubicBezTo>
                <a:cubicBezTo>
                  <a:pt x="194605" y="1238950"/>
                  <a:pt x="191195" y="1245012"/>
                  <a:pt x="188164" y="1250695"/>
                </a:cubicBezTo>
                <a:cubicBezTo>
                  <a:pt x="187406" y="1246527"/>
                  <a:pt x="186270" y="1241981"/>
                  <a:pt x="185512" y="1237813"/>
                </a:cubicBezTo>
                <a:cubicBezTo>
                  <a:pt x="185512" y="1237813"/>
                  <a:pt x="185512" y="1238192"/>
                  <a:pt x="185512" y="1238192"/>
                </a:cubicBezTo>
                <a:lnTo>
                  <a:pt x="185312" y="1237813"/>
                </a:lnTo>
                <a:lnTo>
                  <a:pt x="181723" y="1230993"/>
                </a:lnTo>
                <a:cubicBezTo>
                  <a:pt x="173388" y="1224552"/>
                  <a:pt x="165052" y="1218869"/>
                  <a:pt x="153686" y="1211291"/>
                </a:cubicBezTo>
                <a:cubicBezTo>
                  <a:pt x="168083" y="1204850"/>
                  <a:pt x="184754" y="1207881"/>
                  <a:pt x="185512" y="1188179"/>
                </a:cubicBezTo>
                <a:cubicBezTo>
                  <a:pt x="170736" y="1188558"/>
                  <a:pt x="152170" y="1200303"/>
                  <a:pt x="140425" y="1179086"/>
                </a:cubicBezTo>
                <a:cubicBezTo>
                  <a:pt x="152928" y="1173024"/>
                  <a:pt x="164673" y="1169235"/>
                  <a:pt x="176040" y="1181359"/>
                </a:cubicBezTo>
                <a:cubicBezTo>
                  <a:pt x="175282" y="1175297"/>
                  <a:pt x="174903" y="1169614"/>
                  <a:pt x="174524" y="1163931"/>
                </a:cubicBezTo>
                <a:cubicBezTo>
                  <a:pt x="176040" y="1163552"/>
                  <a:pt x="177177" y="1162794"/>
                  <a:pt x="178692" y="1162036"/>
                </a:cubicBezTo>
                <a:cubicBezTo>
                  <a:pt x="183996" y="1168856"/>
                  <a:pt x="189301" y="1176055"/>
                  <a:pt x="196121" y="1185148"/>
                </a:cubicBezTo>
                <a:cubicBezTo>
                  <a:pt x="206351" y="1184390"/>
                  <a:pt x="219990" y="1184012"/>
                  <a:pt x="233630" y="1183254"/>
                </a:cubicBezTo>
                <a:cubicBezTo>
                  <a:pt x="233630" y="1182496"/>
                  <a:pt x="233630" y="1181738"/>
                  <a:pt x="233630" y="1180980"/>
                </a:cubicBezTo>
                <a:cubicBezTo>
                  <a:pt x="230220" y="1180223"/>
                  <a:pt x="227189" y="1179086"/>
                  <a:pt x="220748" y="1176813"/>
                </a:cubicBezTo>
                <a:cubicBezTo>
                  <a:pt x="228705" y="1170751"/>
                  <a:pt x="234767" y="1165825"/>
                  <a:pt x="242345" y="1159763"/>
                </a:cubicBezTo>
                <a:cubicBezTo>
                  <a:pt x="232115" y="1157111"/>
                  <a:pt x="225674" y="1154080"/>
                  <a:pt x="216959" y="1160900"/>
                </a:cubicBezTo>
                <a:cubicBezTo>
                  <a:pt x="211655" y="1165067"/>
                  <a:pt x="201046" y="1161657"/>
                  <a:pt x="192711" y="1161657"/>
                </a:cubicBezTo>
                <a:cubicBezTo>
                  <a:pt x="191953" y="1159763"/>
                  <a:pt x="191574" y="1157869"/>
                  <a:pt x="191195" y="1155974"/>
                </a:cubicBezTo>
                <a:cubicBezTo>
                  <a:pt x="200667" y="1152564"/>
                  <a:pt x="209761" y="1149154"/>
                  <a:pt x="219611" y="1145365"/>
                </a:cubicBezTo>
                <a:cubicBezTo>
                  <a:pt x="219611" y="1144986"/>
                  <a:pt x="219233" y="1142713"/>
                  <a:pt x="218475" y="1137788"/>
                </a:cubicBezTo>
                <a:cubicBezTo>
                  <a:pt x="226431" y="1141576"/>
                  <a:pt x="233251" y="1143471"/>
                  <a:pt x="238935" y="1147260"/>
                </a:cubicBezTo>
                <a:cubicBezTo>
                  <a:pt x="244239" y="1150670"/>
                  <a:pt x="248786" y="1155595"/>
                  <a:pt x="255605" y="1161657"/>
                </a:cubicBezTo>
                <a:cubicBezTo>
                  <a:pt x="255984" y="1138924"/>
                  <a:pt x="237419" y="1124906"/>
                  <a:pt x="221127" y="1130589"/>
                </a:cubicBezTo>
                <a:cubicBezTo>
                  <a:pt x="209003" y="1135136"/>
                  <a:pt x="200288" y="1128316"/>
                  <a:pt x="191195" y="1120359"/>
                </a:cubicBezTo>
                <a:cubicBezTo>
                  <a:pt x="205972" y="1110887"/>
                  <a:pt x="219611" y="1107477"/>
                  <a:pt x="232494" y="1126421"/>
                </a:cubicBezTo>
                <a:cubicBezTo>
                  <a:pt x="233630" y="1119222"/>
                  <a:pt x="234009" y="1115055"/>
                  <a:pt x="234767" y="1110887"/>
                </a:cubicBezTo>
                <a:cubicBezTo>
                  <a:pt x="235903" y="1110129"/>
                  <a:pt x="237419" y="1109750"/>
                  <a:pt x="238556" y="1108992"/>
                </a:cubicBezTo>
                <a:cubicBezTo>
                  <a:pt x="243102" y="1116570"/>
                  <a:pt x="247649" y="1124148"/>
                  <a:pt x="251817" y="1130968"/>
                </a:cubicBezTo>
                <a:cubicBezTo>
                  <a:pt x="254090" y="1127179"/>
                  <a:pt x="258258" y="1120738"/>
                  <a:pt x="264320" y="1111266"/>
                </a:cubicBezTo>
                <a:cubicBezTo>
                  <a:pt x="269245" y="1125663"/>
                  <a:pt x="276444" y="1136272"/>
                  <a:pt x="264320" y="1148018"/>
                </a:cubicBezTo>
                <a:cubicBezTo>
                  <a:pt x="262804" y="1149912"/>
                  <a:pt x="266972" y="1162794"/>
                  <a:pt x="270761" y="1163931"/>
                </a:cubicBezTo>
                <a:cubicBezTo>
                  <a:pt x="283643" y="1168477"/>
                  <a:pt x="298040" y="1172266"/>
                  <a:pt x="311680" y="1171887"/>
                </a:cubicBezTo>
                <a:cubicBezTo>
                  <a:pt x="329867" y="1171129"/>
                  <a:pt x="346538" y="1170751"/>
                  <a:pt x="360935" y="1183633"/>
                </a:cubicBezTo>
                <a:cubicBezTo>
                  <a:pt x="364724" y="1187043"/>
                  <a:pt x="369649" y="1188937"/>
                  <a:pt x="373817" y="1191968"/>
                </a:cubicBezTo>
                <a:cubicBezTo>
                  <a:pt x="392004" y="1205608"/>
                  <a:pt x="410190" y="1208639"/>
                  <a:pt x="432165" y="1196894"/>
                </a:cubicBezTo>
                <a:cubicBezTo>
                  <a:pt x="444668" y="1190452"/>
                  <a:pt x="461339" y="1190831"/>
                  <a:pt x="476495" y="1188937"/>
                </a:cubicBezTo>
                <a:cubicBezTo>
                  <a:pt x="486346" y="1187800"/>
                  <a:pt x="496575" y="1188558"/>
                  <a:pt x="510594" y="1188558"/>
                </a:cubicBezTo>
                <a:cubicBezTo>
                  <a:pt x="483315" y="1162415"/>
                  <a:pt x="457550" y="1143471"/>
                  <a:pt x="420041" y="1143471"/>
                </a:cubicBezTo>
                <a:cubicBezTo>
                  <a:pt x="421178" y="1163931"/>
                  <a:pt x="407538" y="1171508"/>
                  <a:pt x="387457" y="1178328"/>
                </a:cubicBezTo>
                <a:cubicBezTo>
                  <a:pt x="390867" y="1164310"/>
                  <a:pt x="393898" y="1152943"/>
                  <a:pt x="396929" y="1141955"/>
                </a:cubicBezTo>
                <a:cubicBezTo>
                  <a:pt x="396171" y="1141198"/>
                  <a:pt x="395792" y="1140819"/>
                  <a:pt x="395035" y="1140061"/>
                </a:cubicBezTo>
                <a:cubicBezTo>
                  <a:pt x="393140" y="1143092"/>
                  <a:pt x="389351" y="1145744"/>
                  <a:pt x="388973" y="1148775"/>
                </a:cubicBezTo>
                <a:cubicBezTo>
                  <a:pt x="387457" y="1163173"/>
                  <a:pt x="377606" y="1168098"/>
                  <a:pt x="363587" y="1173024"/>
                </a:cubicBezTo>
                <a:cubicBezTo>
                  <a:pt x="365482" y="1162794"/>
                  <a:pt x="366997" y="1155216"/>
                  <a:pt x="368513" y="1146502"/>
                </a:cubicBezTo>
                <a:cubicBezTo>
                  <a:pt x="349190" y="1146123"/>
                  <a:pt x="342749" y="1179465"/>
                  <a:pt x="318500" y="1164310"/>
                </a:cubicBezTo>
                <a:cubicBezTo>
                  <a:pt x="324941" y="1149912"/>
                  <a:pt x="335550" y="1142334"/>
                  <a:pt x="352221" y="1148018"/>
                </a:cubicBezTo>
                <a:cubicBezTo>
                  <a:pt x="346159" y="1135514"/>
                  <a:pt x="340097" y="1123390"/>
                  <a:pt x="333277" y="1109371"/>
                </a:cubicBezTo>
                <a:cubicBezTo>
                  <a:pt x="360177" y="1112781"/>
                  <a:pt x="371165" y="1121875"/>
                  <a:pt x="373438" y="1140819"/>
                </a:cubicBezTo>
                <a:cubicBezTo>
                  <a:pt x="376469" y="1140061"/>
                  <a:pt x="379879" y="1139682"/>
                  <a:pt x="382910" y="1139303"/>
                </a:cubicBezTo>
                <a:cubicBezTo>
                  <a:pt x="382153" y="1132104"/>
                  <a:pt x="381395" y="1126042"/>
                  <a:pt x="380637" y="1119980"/>
                </a:cubicBezTo>
                <a:cubicBezTo>
                  <a:pt x="381774" y="1119222"/>
                  <a:pt x="382910" y="1118465"/>
                  <a:pt x="384047" y="1117707"/>
                </a:cubicBezTo>
                <a:cubicBezTo>
                  <a:pt x="389730" y="1124148"/>
                  <a:pt x="395035" y="1130589"/>
                  <a:pt x="401097" y="1137409"/>
                </a:cubicBezTo>
                <a:cubicBezTo>
                  <a:pt x="415115" y="1137409"/>
                  <a:pt x="430650" y="1137409"/>
                  <a:pt x="448078" y="1137409"/>
                </a:cubicBezTo>
                <a:cubicBezTo>
                  <a:pt x="443911" y="1130210"/>
                  <a:pt x="440880" y="1124527"/>
                  <a:pt x="437091" y="1117707"/>
                </a:cubicBezTo>
                <a:cubicBezTo>
                  <a:pt x="424588" y="1131725"/>
                  <a:pt x="412084" y="1127937"/>
                  <a:pt x="396171" y="1119980"/>
                </a:cubicBezTo>
                <a:cubicBezTo>
                  <a:pt x="404886" y="1114676"/>
                  <a:pt x="411706" y="1110129"/>
                  <a:pt x="418904" y="1105961"/>
                </a:cubicBezTo>
                <a:cubicBezTo>
                  <a:pt x="419283" y="1104825"/>
                  <a:pt x="419283" y="1103688"/>
                  <a:pt x="419662" y="1102552"/>
                </a:cubicBezTo>
                <a:cubicBezTo>
                  <a:pt x="412084" y="1102552"/>
                  <a:pt x="404507" y="1101036"/>
                  <a:pt x="397308" y="1102930"/>
                </a:cubicBezTo>
                <a:cubicBezTo>
                  <a:pt x="382910" y="1106340"/>
                  <a:pt x="373817" y="1099899"/>
                  <a:pt x="363587" y="1090048"/>
                </a:cubicBezTo>
                <a:cubicBezTo>
                  <a:pt x="381395" y="1081334"/>
                  <a:pt x="396550" y="1077924"/>
                  <a:pt x="410190" y="1096489"/>
                </a:cubicBezTo>
                <a:cubicBezTo>
                  <a:pt x="410569" y="1090427"/>
                  <a:pt x="410948" y="1084365"/>
                  <a:pt x="411327" y="1075651"/>
                </a:cubicBezTo>
                <a:cubicBezTo>
                  <a:pt x="421557" y="1082471"/>
                  <a:pt x="432165" y="1085881"/>
                  <a:pt x="429513" y="1100657"/>
                </a:cubicBezTo>
                <a:cubicBezTo>
                  <a:pt x="429134" y="1103688"/>
                  <a:pt x="432165" y="1107477"/>
                  <a:pt x="434439" y="1112781"/>
                </a:cubicBezTo>
                <a:cubicBezTo>
                  <a:pt x="439743" y="1106719"/>
                  <a:pt x="442774" y="1102552"/>
                  <a:pt x="448078" y="1096489"/>
                </a:cubicBezTo>
                <a:cubicBezTo>
                  <a:pt x="449594" y="1104067"/>
                  <a:pt x="452246" y="1109371"/>
                  <a:pt x="451867" y="1114297"/>
                </a:cubicBezTo>
                <a:cubicBezTo>
                  <a:pt x="450731" y="1131725"/>
                  <a:pt x="456414" y="1141955"/>
                  <a:pt x="470811" y="1151049"/>
                </a:cubicBezTo>
                <a:cubicBezTo>
                  <a:pt x="486725" y="1161278"/>
                  <a:pt x="501122" y="1173782"/>
                  <a:pt x="515899" y="1185148"/>
                </a:cubicBezTo>
                <a:cubicBezTo>
                  <a:pt x="518930" y="1187421"/>
                  <a:pt x="521961" y="1191589"/>
                  <a:pt x="525371" y="1192347"/>
                </a:cubicBezTo>
                <a:cubicBezTo>
                  <a:pt x="572352" y="1203335"/>
                  <a:pt x="618576" y="1216974"/>
                  <a:pt x="658738" y="1245391"/>
                </a:cubicBezTo>
                <a:cubicBezTo>
                  <a:pt x="659495" y="1244633"/>
                  <a:pt x="660253" y="1243496"/>
                  <a:pt x="661011" y="1242738"/>
                </a:cubicBezTo>
                <a:cubicBezTo>
                  <a:pt x="655328" y="1237055"/>
                  <a:pt x="649266" y="1231751"/>
                  <a:pt x="641309" y="1224173"/>
                </a:cubicBezTo>
                <a:cubicBezTo>
                  <a:pt x="647750" y="1223415"/>
                  <a:pt x="650781" y="1223036"/>
                  <a:pt x="651918" y="1223036"/>
                </a:cubicBezTo>
                <a:cubicBezTo>
                  <a:pt x="650781" y="1214322"/>
                  <a:pt x="650023" y="1205229"/>
                  <a:pt x="648887" y="1196515"/>
                </a:cubicBezTo>
                <a:cubicBezTo>
                  <a:pt x="650402" y="1195757"/>
                  <a:pt x="652297" y="1194999"/>
                  <a:pt x="654191" y="1194241"/>
                </a:cubicBezTo>
                <a:cubicBezTo>
                  <a:pt x="657601" y="1200303"/>
                  <a:pt x="663284" y="1206366"/>
                  <a:pt x="664421" y="1212807"/>
                </a:cubicBezTo>
                <a:cubicBezTo>
                  <a:pt x="665179" y="1218869"/>
                  <a:pt x="661390" y="1226068"/>
                  <a:pt x="658359" y="1235540"/>
                </a:cubicBezTo>
                <a:cubicBezTo>
                  <a:pt x="665936" y="1232887"/>
                  <a:pt x="670104" y="1231372"/>
                  <a:pt x="675787" y="1229478"/>
                </a:cubicBezTo>
                <a:cubicBezTo>
                  <a:pt x="675030" y="1234024"/>
                  <a:pt x="675030" y="1238950"/>
                  <a:pt x="673135" y="1240465"/>
                </a:cubicBezTo>
                <a:cubicBezTo>
                  <a:pt x="662527" y="1247664"/>
                  <a:pt x="668210" y="1255242"/>
                  <a:pt x="671999" y="1262819"/>
                </a:cubicBezTo>
                <a:cubicBezTo>
                  <a:pt x="681092" y="1281385"/>
                  <a:pt x="696626" y="1293888"/>
                  <a:pt x="710266" y="1304496"/>
                </a:cubicBezTo>
                <a:cubicBezTo>
                  <a:pt x="713297" y="1290478"/>
                  <a:pt x="716707" y="1276838"/>
                  <a:pt x="719359" y="1262819"/>
                </a:cubicBezTo>
                <a:cubicBezTo>
                  <a:pt x="719738" y="1259409"/>
                  <a:pt x="719359" y="1254105"/>
                  <a:pt x="717086" y="1251832"/>
                </a:cubicBezTo>
                <a:cubicBezTo>
                  <a:pt x="703446" y="1237055"/>
                  <a:pt x="688670" y="1223036"/>
                  <a:pt x="676166" y="1207502"/>
                </a:cubicBezTo>
                <a:cubicBezTo>
                  <a:pt x="664800" y="1193105"/>
                  <a:pt x="652297" y="1178328"/>
                  <a:pt x="646613" y="1161657"/>
                </a:cubicBezTo>
                <a:cubicBezTo>
                  <a:pt x="636762" y="1132104"/>
                  <a:pt x="618576" y="1107856"/>
                  <a:pt x="601526" y="1082850"/>
                </a:cubicBezTo>
                <a:cubicBezTo>
                  <a:pt x="597737" y="1077166"/>
                  <a:pt x="588644" y="1073756"/>
                  <a:pt x="581445" y="1071862"/>
                </a:cubicBezTo>
                <a:cubicBezTo>
                  <a:pt x="570458" y="1068831"/>
                  <a:pt x="558712" y="1067694"/>
                  <a:pt x="550756" y="1066558"/>
                </a:cubicBezTo>
                <a:cubicBezTo>
                  <a:pt x="542420" y="1076787"/>
                  <a:pt x="535601" y="1084744"/>
                  <a:pt x="529160" y="1092701"/>
                </a:cubicBezTo>
                <a:cubicBezTo>
                  <a:pt x="527644" y="1091943"/>
                  <a:pt x="526128" y="1090806"/>
                  <a:pt x="524613" y="1090048"/>
                </a:cubicBezTo>
                <a:cubicBezTo>
                  <a:pt x="525750" y="1082850"/>
                  <a:pt x="526507" y="1076030"/>
                  <a:pt x="527265" y="1069210"/>
                </a:cubicBezTo>
                <a:cubicBezTo>
                  <a:pt x="515899" y="1082471"/>
                  <a:pt x="502638" y="1091564"/>
                  <a:pt x="483693" y="1087017"/>
                </a:cubicBezTo>
                <a:cubicBezTo>
                  <a:pt x="487482" y="1064663"/>
                  <a:pt x="498470" y="1058222"/>
                  <a:pt x="520445" y="1063526"/>
                </a:cubicBezTo>
                <a:cubicBezTo>
                  <a:pt x="526886" y="1065042"/>
                  <a:pt x="534464" y="1062390"/>
                  <a:pt x="541663" y="1062011"/>
                </a:cubicBezTo>
                <a:cubicBezTo>
                  <a:pt x="539768" y="1040793"/>
                  <a:pt x="527265" y="1030564"/>
                  <a:pt x="510594" y="1021849"/>
                </a:cubicBezTo>
                <a:cubicBezTo>
                  <a:pt x="484451" y="1008209"/>
                  <a:pt x="457929" y="997980"/>
                  <a:pt x="431029" y="999874"/>
                </a:cubicBezTo>
                <a:cubicBezTo>
                  <a:pt x="423072" y="1009346"/>
                  <a:pt x="416252" y="1017303"/>
                  <a:pt x="409811" y="1024880"/>
                </a:cubicBezTo>
                <a:cubicBezTo>
                  <a:pt x="408296" y="1023744"/>
                  <a:pt x="407159" y="1022986"/>
                  <a:pt x="405643" y="1022228"/>
                </a:cubicBezTo>
                <a:cubicBezTo>
                  <a:pt x="406401" y="1015787"/>
                  <a:pt x="406780" y="1008967"/>
                  <a:pt x="407538" y="1001768"/>
                </a:cubicBezTo>
                <a:cubicBezTo>
                  <a:pt x="398823" y="1001390"/>
                  <a:pt x="390109" y="998737"/>
                  <a:pt x="383668" y="1010483"/>
                </a:cubicBezTo>
                <a:cubicBezTo>
                  <a:pt x="381395" y="1014650"/>
                  <a:pt x="370786" y="1016545"/>
                  <a:pt x="364345" y="1015787"/>
                </a:cubicBezTo>
                <a:cubicBezTo>
                  <a:pt x="356767" y="1015029"/>
                  <a:pt x="349947" y="1010483"/>
                  <a:pt x="341612" y="1007452"/>
                </a:cubicBezTo>
                <a:cubicBezTo>
                  <a:pt x="356010" y="993433"/>
                  <a:pt x="370028" y="989265"/>
                  <a:pt x="388215" y="997222"/>
                </a:cubicBezTo>
                <a:cubicBezTo>
                  <a:pt x="385184" y="990781"/>
                  <a:pt x="383289" y="985855"/>
                  <a:pt x="381016" y="980930"/>
                </a:cubicBezTo>
                <a:cubicBezTo>
                  <a:pt x="381395" y="979793"/>
                  <a:pt x="382153" y="978656"/>
                  <a:pt x="382910" y="977520"/>
                </a:cubicBezTo>
                <a:cubicBezTo>
                  <a:pt x="389730" y="980551"/>
                  <a:pt x="396929" y="983582"/>
                  <a:pt x="403749" y="986992"/>
                </a:cubicBezTo>
                <a:cubicBezTo>
                  <a:pt x="408674" y="989644"/>
                  <a:pt x="413600" y="993054"/>
                  <a:pt x="418525" y="996085"/>
                </a:cubicBezTo>
                <a:cubicBezTo>
                  <a:pt x="419662" y="994570"/>
                  <a:pt x="420420" y="993433"/>
                  <a:pt x="421557" y="991917"/>
                </a:cubicBezTo>
                <a:cubicBezTo>
                  <a:pt x="418525" y="989265"/>
                  <a:pt x="415873" y="986613"/>
                  <a:pt x="412842" y="984340"/>
                </a:cubicBezTo>
                <a:cubicBezTo>
                  <a:pt x="356010" y="942663"/>
                  <a:pt x="316985" y="885451"/>
                  <a:pt x="278717" y="827861"/>
                </a:cubicBezTo>
                <a:cubicBezTo>
                  <a:pt x="275686" y="822935"/>
                  <a:pt x="271140" y="818768"/>
                  <a:pt x="266214" y="816115"/>
                </a:cubicBezTo>
                <a:cubicBezTo>
                  <a:pt x="234767" y="800202"/>
                  <a:pt x="204835" y="782395"/>
                  <a:pt x="179450" y="757388"/>
                </a:cubicBezTo>
                <a:cubicBezTo>
                  <a:pt x="173388" y="751326"/>
                  <a:pt x="161642" y="751705"/>
                  <a:pt x="152549" y="749432"/>
                </a:cubicBezTo>
                <a:cubicBezTo>
                  <a:pt x="143835" y="747159"/>
                  <a:pt x="136636" y="744128"/>
                  <a:pt x="128301" y="753600"/>
                </a:cubicBezTo>
                <a:cubicBezTo>
                  <a:pt x="122996" y="759662"/>
                  <a:pt x="110114" y="758525"/>
                  <a:pt x="100642" y="760420"/>
                </a:cubicBezTo>
                <a:cubicBezTo>
                  <a:pt x="99884" y="759283"/>
                  <a:pt x="99126" y="757767"/>
                  <a:pt x="98369" y="756252"/>
                </a:cubicBezTo>
                <a:cubicBezTo>
                  <a:pt x="103294" y="749811"/>
                  <a:pt x="107841" y="743370"/>
                  <a:pt x="113524" y="735792"/>
                </a:cubicBezTo>
                <a:cubicBezTo>
                  <a:pt x="109735" y="733140"/>
                  <a:pt x="105189" y="729730"/>
                  <a:pt x="100642" y="726320"/>
                </a:cubicBezTo>
                <a:cubicBezTo>
                  <a:pt x="81698" y="739202"/>
                  <a:pt x="71089" y="737308"/>
                  <a:pt x="48356" y="716090"/>
                </a:cubicBezTo>
                <a:cubicBezTo>
                  <a:pt x="59344" y="712680"/>
                  <a:pt x="68816" y="709649"/>
                  <a:pt x="80940" y="705481"/>
                </a:cubicBezTo>
                <a:cubicBezTo>
                  <a:pt x="76772" y="702071"/>
                  <a:pt x="73362" y="696388"/>
                  <a:pt x="69195" y="696009"/>
                </a:cubicBezTo>
                <a:cubicBezTo>
                  <a:pt x="52524" y="694494"/>
                  <a:pt x="47598" y="683506"/>
                  <a:pt x="45704" y="669866"/>
                </a:cubicBezTo>
                <a:cubicBezTo>
                  <a:pt x="44567" y="660773"/>
                  <a:pt x="45325" y="651301"/>
                  <a:pt x="45325" y="642208"/>
                </a:cubicBezTo>
                <a:cubicBezTo>
                  <a:pt x="69195" y="647512"/>
                  <a:pt x="79803" y="665320"/>
                  <a:pt x="79803" y="689947"/>
                </a:cubicBezTo>
                <a:cubicBezTo>
                  <a:pt x="79803" y="699040"/>
                  <a:pt x="89654" y="707755"/>
                  <a:pt x="96095" y="718742"/>
                </a:cubicBezTo>
                <a:cubicBezTo>
                  <a:pt x="99126" y="701693"/>
                  <a:pt x="101400" y="688432"/>
                  <a:pt x="104052" y="674413"/>
                </a:cubicBezTo>
                <a:cubicBezTo>
                  <a:pt x="127922" y="688810"/>
                  <a:pt x="134363" y="710407"/>
                  <a:pt x="121859" y="733140"/>
                </a:cubicBezTo>
                <a:cubicBezTo>
                  <a:pt x="133226" y="735413"/>
                  <a:pt x="144214" y="737308"/>
                  <a:pt x="157096" y="739960"/>
                </a:cubicBezTo>
                <a:cubicBezTo>
                  <a:pt x="148002" y="713817"/>
                  <a:pt x="140046" y="690705"/>
                  <a:pt x="133605" y="671382"/>
                </a:cubicBezTo>
                <a:cubicBezTo>
                  <a:pt x="118450" y="665699"/>
                  <a:pt x="106325" y="661531"/>
                  <a:pt x="94201" y="656984"/>
                </a:cubicBezTo>
                <a:cubicBezTo>
                  <a:pt x="94580" y="654711"/>
                  <a:pt x="94580" y="652817"/>
                  <a:pt x="94959" y="650543"/>
                </a:cubicBezTo>
                <a:cubicBezTo>
                  <a:pt x="105189" y="648270"/>
                  <a:pt x="115418" y="646376"/>
                  <a:pt x="126785" y="644102"/>
                </a:cubicBezTo>
                <a:cubicBezTo>
                  <a:pt x="126027" y="639935"/>
                  <a:pt x="125269" y="634251"/>
                  <a:pt x="124133" y="628568"/>
                </a:cubicBezTo>
                <a:cubicBezTo>
                  <a:pt x="96095" y="635388"/>
                  <a:pt x="71089" y="621369"/>
                  <a:pt x="58965" y="591437"/>
                </a:cubicBezTo>
                <a:cubicBezTo>
                  <a:pt x="80940" y="585375"/>
                  <a:pt x="101400" y="585754"/>
                  <a:pt x="122996" y="602046"/>
                </a:cubicBezTo>
                <a:cubicBezTo>
                  <a:pt x="119207" y="588027"/>
                  <a:pt x="112766" y="577040"/>
                  <a:pt x="113903" y="566431"/>
                </a:cubicBezTo>
                <a:cubicBezTo>
                  <a:pt x="115040" y="555443"/>
                  <a:pt x="123375" y="545593"/>
                  <a:pt x="129058" y="533847"/>
                </a:cubicBezTo>
                <a:cubicBezTo>
                  <a:pt x="146866" y="556580"/>
                  <a:pt x="145350" y="570978"/>
                  <a:pt x="131332" y="591059"/>
                </a:cubicBezTo>
                <a:cubicBezTo>
                  <a:pt x="126027" y="598257"/>
                  <a:pt x="128301" y="610760"/>
                  <a:pt x="126785" y="622127"/>
                </a:cubicBezTo>
                <a:cubicBezTo>
                  <a:pt x="140425" y="613792"/>
                  <a:pt x="151412" y="606972"/>
                  <a:pt x="162779" y="599773"/>
                </a:cubicBezTo>
                <a:cubicBezTo>
                  <a:pt x="170736" y="625158"/>
                  <a:pt x="157853" y="645618"/>
                  <a:pt x="132847" y="649786"/>
                </a:cubicBezTo>
                <a:cubicBezTo>
                  <a:pt x="134742" y="655469"/>
                  <a:pt x="136257" y="661152"/>
                  <a:pt x="137773" y="667214"/>
                </a:cubicBezTo>
                <a:cubicBezTo>
                  <a:pt x="144971" y="660394"/>
                  <a:pt x="151034" y="653574"/>
                  <a:pt x="158232" y="648270"/>
                </a:cubicBezTo>
                <a:cubicBezTo>
                  <a:pt x="165431" y="642966"/>
                  <a:pt x="173767" y="639177"/>
                  <a:pt x="182102" y="634630"/>
                </a:cubicBezTo>
                <a:cubicBezTo>
                  <a:pt x="191574" y="661531"/>
                  <a:pt x="177177" y="688432"/>
                  <a:pt x="151034" y="694873"/>
                </a:cubicBezTo>
                <a:cubicBezTo>
                  <a:pt x="161263" y="736550"/>
                  <a:pt x="221885" y="795656"/>
                  <a:pt x="264320" y="800202"/>
                </a:cubicBezTo>
                <a:cubicBezTo>
                  <a:pt x="260531" y="790351"/>
                  <a:pt x="257121" y="780879"/>
                  <a:pt x="253711" y="771786"/>
                </a:cubicBezTo>
                <a:cubicBezTo>
                  <a:pt x="239692" y="734655"/>
                  <a:pt x="231736" y="697146"/>
                  <a:pt x="237798" y="656984"/>
                </a:cubicBezTo>
                <a:cubicBezTo>
                  <a:pt x="239313" y="648649"/>
                  <a:pt x="234009" y="636903"/>
                  <a:pt x="227947" y="630462"/>
                </a:cubicBezTo>
                <a:cubicBezTo>
                  <a:pt x="212792" y="614928"/>
                  <a:pt x="196121" y="599773"/>
                  <a:pt x="177934" y="587270"/>
                </a:cubicBezTo>
                <a:cubicBezTo>
                  <a:pt x="157475" y="573251"/>
                  <a:pt x="145350" y="555065"/>
                  <a:pt x="142698" y="530816"/>
                </a:cubicBezTo>
                <a:cubicBezTo>
                  <a:pt x="140046" y="505052"/>
                  <a:pt x="124891" y="486487"/>
                  <a:pt x="108599" y="469058"/>
                </a:cubicBezTo>
                <a:cubicBezTo>
                  <a:pt x="103294" y="463375"/>
                  <a:pt x="91928" y="462996"/>
                  <a:pt x="83592" y="460344"/>
                </a:cubicBezTo>
                <a:cubicBezTo>
                  <a:pt x="73741" y="484592"/>
                  <a:pt x="60101" y="490654"/>
                  <a:pt x="29412" y="484592"/>
                </a:cubicBezTo>
                <a:cubicBezTo>
                  <a:pt x="38126" y="473605"/>
                  <a:pt x="46083" y="463754"/>
                  <a:pt x="54418" y="453524"/>
                </a:cubicBezTo>
                <a:cubicBezTo>
                  <a:pt x="47219" y="455039"/>
                  <a:pt x="39263" y="458449"/>
                  <a:pt x="32064" y="457313"/>
                </a:cubicBezTo>
                <a:cubicBezTo>
                  <a:pt x="24486" y="456176"/>
                  <a:pt x="17666" y="450114"/>
                  <a:pt x="6679" y="444431"/>
                </a:cubicBezTo>
                <a:cubicBezTo>
                  <a:pt x="16530" y="440263"/>
                  <a:pt x="22971" y="437611"/>
                  <a:pt x="33201" y="433443"/>
                </a:cubicBezTo>
                <a:cubicBezTo>
                  <a:pt x="2890" y="422834"/>
                  <a:pt x="-5067" y="402753"/>
                  <a:pt x="2890" y="375474"/>
                </a:cubicBezTo>
                <a:cubicBezTo>
                  <a:pt x="25244" y="383430"/>
                  <a:pt x="34716" y="398207"/>
                  <a:pt x="31306" y="420940"/>
                </a:cubicBezTo>
                <a:cubicBezTo>
                  <a:pt x="31306" y="422834"/>
                  <a:pt x="31306" y="424729"/>
                  <a:pt x="31685" y="426244"/>
                </a:cubicBezTo>
                <a:cubicBezTo>
                  <a:pt x="36990" y="441399"/>
                  <a:pt x="74499" y="457313"/>
                  <a:pt x="91928" y="451250"/>
                </a:cubicBezTo>
                <a:cubicBezTo>
                  <a:pt x="85108" y="441778"/>
                  <a:pt x="83971" y="429654"/>
                  <a:pt x="66921" y="429654"/>
                </a:cubicBezTo>
                <a:cubicBezTo>
                  <a:pt x="54039" y="429654"/>
                  <a:pt x="49872" y="415256"/>
                  <a:pt x="45704" y="402374"/>
                </a:cubicBezTo>
                <a:cubicBezTo>
                  <a:pt x="52145" y="402753"/>
                  <a:pt x="57449" y="403132"/>
                  <a:pt x="63133" y="403511"/>
                </a:cubicBezTo>
                <a:cubicBezTo>
                  <a:pt x="48735" y="387219"/>
                  <a:pt x="47598" y="375853"/>
                  <a:pt x="59344" y="355393"/>
                </a:cubicBezTo>
                <a:cubicBezTo>
                  <a:pt x="76015" y="368275"/>
                  <a:pt x="79803" y="381536"/>
                  <a:pt x="72983" y="398965"/>
                </a:cubicBezTo>
                <a:cubicBezTo>
                  <a:pt x="71468" y="402753"/>
                  <a:pt x="74499" y="408815"/>
                  <a:pt x="76393" y="413362"/>
                </a:cubicBezTo>
                <a:cubicBezTo>
                  <a:pt x="78288" y="418666"/>
                  <a:pt x="81698" y="423213"/>
                  <a:pt x="84729" y="428517"/>
                </a:cubicBezTo>
                <a:cubicBezTo>
                  <a:pt x="90412" y="415635"/>
                  <a:pt x="95338" y="403511"/>
                  <a:pt x="101779" y="388735"/>
                </a:cubicBezTo>
                <a:cubicBezTo>
                  <a:pt x="107462" y="397828"/>
                  <a:pt x="111251" y="403511"/>
                  <a:pt x="115040" y="409573"/>
                </a:cubicBezTo>
                <a:cubicBezTo>
                  <a:pt x="115797" y="409194"/>
                  <a:pt x="116934" y="409194"/>
                  <a:pt x="117692" y="408815"/>
                </a:cubicBezTo>
                <a:cubicBezTo>
                  <a:pt x="111251" y="386461"/>
                  <a:pt x="104431" y="364107"/>
                  <a:pt x="97990" y="341753"/>
                </a:cubicBezTo>
                <a:cubicBezTo>
                  <a:pt x="80182" y="347436"/>
                  <a:pt x="73741" y="345921"/>
                  <a:pt x="54418" y="328492"/>
                </a:cubicBezTo>
                <a:cubicBezTo>
                  <a:pt x="67679" y="325840"/>
                  <a:pt x="78667" y="323946"/>
                  <a:pt x="91928" y="321293"/>
                </a:cubicBezTo>
                <a:cubicBezTo>
                  <a:pt x="58207" y="315610"/>
                  <a:pt x="61238" y="292119"/>
                  <a:pt x="61617" y="269386"/>
                </a:cubicBezTo>
                <a:cubicBezTo>
                  <a:pt x="84729" y="273933"/>
                  <a:pt x="95717" y="290604"/>
                  <a:pt x="94201" y="313716"/>
                </a:cubicBezTo>
                <a:cubicBezTo>
                  <a:pt x="93822" y="320536"/>
                  <a:pt x="97611" y="327355"/>
                  <a:pt x="99505" y="333418"/>
                </a:cubicBezTo>
                <a:cubicBezTo>
                  <a:pt x="124133" y="320157"/>
                  <a:pt x="118071" y="298939"/>
                  <a:pt x="113524" y="278479"/>
                </a:cubicBezTo>
                <a:cubicBezTo>
                  <a:pt x="137015" y="283026"/>
                  <a:pt x="149897" y="292119"/>
                  <a:pt x="165431" y="314095"/>
                </a:cubicBezTo>
                <a:cubicBezTo>
                  <a:pt x="167704" y="306138"/>
                  <a:pt x="169220" y="299318"/>
                  <a:pt x="171114" y="291740"/>
                </a:cubicBezTo>
                <a:cubicBezTo>
                  <a:pt x="152170" y="291362"/>
                  <a:pt x="146866" y="277722"/>
                  <a:pt x="143077" y="260293"/>
                </a:cubicBezTo>
                <a:cubicBezTo>
                  <a:pt x="153307" y="263703"/>
                  <a:pt x="163158" y="267113"/>
                  <a:pt x="173009" y="270523"/>
                </a:cubicBezTo>
                <a:cubicBezTo>
                  <a:pt x="168841" y="262188"/>
                  <a:pt x="161642" y="252715"/>
                  <a:pt x="160885" y="242486"/>
                </a:cubicBezTo>
                <a:cubicBezTo>
                  <a:pt x="160127" y="231877"/>
                  <a:pt x="165810" y="220889"/>
                  <a:pt x="168462" y="209902"/>
                </a:cubicBezTo>
                <a:cubicBezTo>
                  <a:pt x="170357" y="209902"/>
                  <a:pt x="172251" y="209523"/>
                  <a:pt x="174145" y="209144"/>
                </a:cubicBezTo>
                <a:cubicBezTo>
                  <a:pt x="179450" y="220510"/>
                  <a:pt x="185512" y="231498"/>
                  <a:pt x="189301" y="243243"/>
                </a:cubicBezTo>
                <a:cubicBezTo>
                  <a:pt x="190816" y="247790"/>
                  <a:pt x="189301" y="254610"/>
                  <a:pt x="186649" y="258778"/>
                </a:cubicBezTo>
                <a:cubicBezTo>
                  <a:pt x="177934" y="273175"/>
                  <a:pt x="173009" y="290983"/>
                  <a:pt x="173767" y="311063"/>
                </a:cubicBezTo>
                <a:cubicBezTo>
                  <a:pt x="183996" y="305759"/>
                  <a:pt x="193469" y="302728"/>
                  <a:pt x="192332" y="286815"/>
                </a:cubicBezTo>
                <a:cubicBezTo>
                  <a:pt x="191953" y="279616"/>
                  <a:pt x="202941" y="270902"/>
                  <a:pt x="210139" y="264461"/>
                </a:cubicBezTo>
                <a:cubicBezTo>
                  <a:pt x="214686" y="260293"/>
                  <a:pt x="222264" y="258399"/>
                  <a:pt x="228326" y="255746"/>
                </a:cubicBezTo>
                <a:cubicBezTo>
                  <a:pt x="229841" y="256504"/>
                  <a:pt x="230978" y="257262"/>
                  <a:pt x="232494" y="258020"/>
                </a:cubicBezTo>
                <a:cubicBezTo>
                  <a:pt x="227947" y="270144"/>
                  <a:pt x="224537" y="282647"/>
                  <a:pt x="218854" y="294014"/>
                </a:cubicBezTo>
                <a:cubicBezTo>
                  <a:pt x="216580" y="298181"/>
                  <a:pt x="209761" y="303107"/>
                  <a:pt x="205593" y="302728"/>
                </a:cubicBezTo>
                <a:cubicBezTo>
                  <a:pt x="185512" y="301591"/>
                  <a:pt x="179071" y="319399"/>
                  <a:pt x="166947" y="329250"/>
                </a:cubicBezTo>
                <a:cubicBezTo>
                  <a:pt x="182102" y="324703"/>
                  <a:pt x="196878" y="320157"/>
                  <a:pt x="215065" y="314473"/>
                </a:cubicBezTo>
                <a:cubicBezTo>
                  <a:pt x="210139" y="337964"/>
                  <a:pt x="203698" y="355772"/>
                  <a:pt x="185512" y="367138"/>
                </a:cubicBezTo>
                <a:cubicBezTo>
                  <a:pt x="175282" y="373200"/>
                  <a:pt x="167704" y="372064"/>
                  <a:pt x="154065" y="363728"/>
                </a:cubicBezTo>
                <a:cubicBezTo>
                  <a:pt x="152549" y="367138"/>
                  <a:pt x="151412" y="370169"/>
                  <a:pt x="150276" y="373200"/>
                </a:cubicBezTo>
                <a:cubicBezTo>
                  <a:pt x="162779" y="374337"/>
                  <a:pt x="174145" y="375474"/>
                  <a:pt x="186649" y="376610"/>
                </a:cubicBezTo>
                <a:cubicBezTo>
                  <a:pt x="174145" y="397449"/>
                  <a:pt x="160506" y="403511"/>
                  <a:pt x="141561" y="397070"/>
                </a:cubicBezTo>
                <a:cubicBezTo>
                  <a:pt x="133605" y="412225"/>
                  <a:pt x="127164" y="427002"/>
                  <a:pt x="133226" y="445946"/>
                </a:cubicBezTo>
                <a:cubicBezTo>
                  <a:pt x="140425" y="467921"/>
                  <a:pt x="144593" y="491412"/>
                  <a:pt x="150276" y="514145"/>
                </a:cubicBezTo>
                <a:cubicBezTo>
                  <a:pt x="156338" y="539909"/>
                  <a:pt x="168083" y="562263"/>
                  <a:pt x="190059" y="578555"/>
                </a:cubicBezTo>
                <a:cubicBezTo>
                  <a:pt x="208245" y="591816"/>
                  <a:pt x="224916" y="606972"/>
                  <a:pt x="243860" y="622506"/>
                </a:cubicBezTo>
                <a:cubicBezTo>
                  <a:pt x="248407" y="603562"/>
                  <a:pt x="264320" y="586512"/>
                  <a:pt x="243481" y="572114"/>
                </a:cubicBezTo>
                <a:cubicBezTo>
                  <a:pt x="230978" y="567947"/>
                  <a:pt x="218475" y="563400"/>
                  <a:pt x="205972" y="559232"/>
                </a:cubicBezTo>
                <a:cubicBezTo>
                  <a:pt x="206351" y="556959"/>
                  <a:pt x="206351" y="555065"/>
                  <a:pt x="206729" y="553170"/>
                </a:cubicBezTo>
                <a:cubicBezTo>
                  <a:pt x="215065" y="550897"/>
                  <a:pt x="223400" y="548245"/>
                  <a:pt x="233251" y="545593"/>
                </a:cubicBezTo>
                <a:cubicBezTo>
                  <a:pt x="230978" y="539909"/>
                  <a:pt x="228705" y="533847"/>
                  <a:pt x="226053" y="527785"/>
                </a:cubicBezTo>
                <a:cubicBezTo>
                  <a:pt x="199531" y="539909"/>
                  <a:pt x="177934" y="529301"/>
                  <a:pt x="156717" y="492170"/>
                </a:cubicBezTo>
                <a:cubicBezTo>
                  <a:pt x="172630" y="491033"/>
                  <a:pt x="186649" y="490275"/>
                  <a:pt x="200288" y="489518"/>
                </a:cubicBezTo>
                <a:cubicBezTo>
                  <a:pt x="192332" y="483077"/>
                  <a:pt x="180586" y="477772"/>
                  <a:pt x="175282" y="468300"/>
                </a:cubicBezTo>
                <a:cubicBezTo>
                  <a:pt x="169978" y="458828"/>
                  <a:pt x="170736" y="445567"/>
                  <a:pt x="168841" y="433822"/>
                </a:cubicBezTo>
                <a:cubicBezTo>
                  <a:pt x="169978" y="433064"/>
                  <a:pt x="171493" y="431927"/>
                  <a:pt x="172630" y="431170"/>
                </a:cubicBezTo>
                <a:cubicBezTo>
                  <a:pt x="181344" y="437232"/>
                  <a:pt x="190059" y="442915"/>
                  <a:pt x="199152" y="449356"/>
                </a:cubicBezTo>
                <a:cubicBezTo>
                  <a:pt x="205593" y="439505"/>
                  <a:pt x="212413" y="428896"/>
                  <a:pt x="219990" y="417530"/>
                </a:cubicBezTo>
                <a:cubicBezTo>
                  <a:pt x="242345" y="446704"/>
                  <a:pt x="241208" y="476636"/>
                  <a:pt x="218096" y="492928"/>
                </a:cubicBezTo>
                <a:cubicBezTo>
                  <a:pt x="222264" y="498990"/>
                  <a:pt x="226431" y="505431"/>
                  <a:pt x="230599" y="511114"/>
                </a:cubicBezTo>
                <a:cubicBezTo>
                  <a:pt x="240450" y="502400"/>
                  <a:pt x="249922" y="493307"/>
                  <a:pt x="260152" y="484213"/>
                </a:cubicBezTo>
                <a:cubicBezTo>
                  <a:pt x="272276" y="512251"/>
                  <a:pt x="265456" y="534984"/>
                  <a:pt x="241587" y="546350"/>
                </a:cubicBezTo>
                <a:cubicBezTo>
                  <a:pt x="246891" y="554307"/>
                  <a:pt x="252195" y="562263"/>
                  <a:pt x="257879" y="570220"/>
                </a:cubicBezTo>
                <a:cubicBezTo>
                  <a:pt x="268109" y="557338"/>
                  <a:pt x="278717" y="493307"/>
                  <a:pt x="276444" y="461101"/>
                </a:cubicBezTo>
                <a:cubicBezTo>
                  <a:pt x="245754" y="453903"/>
                  <a:pt x="235525" y="424729"/>
                  <a:pt x="251059" y="387598"/>
                </a:cubicBezTo>
                <a:cubicBezTo>
                  <a:pt x="256363" y="391387"/>
                  <a:pt x="261289" y="395176"/>
                  <a:pt x="267730" y="399722"/>
                </a:cubicBezTo>
                <a:cubicBezTo>
                  <a:pt x="265078" y="381915"/>
                  <a:pt x="271519" y="368275"/>
                  <a:pt x="283643" y="358045"/>
                </a:cubicBezTo>
                <a:cubicBezTo>
                  <a:pt x="295388" y="348194"/>
                  <a:pt x="308270" y="340238"/>
                  <a:pt x="320773" y="331144"/>
                </a:cubicBezTo>
                <a:cubicBezTo>
                  <a:pt x="322289" y="332281"/>
                  <a:pt x="324183" y="333039"/>
                  <a:pt x="325699" y="334175"/>
                </a:cubicBezTo>
                <a:cubicBezTo>
                  <a:pt x="323805" y="351604"/>
                  <a:pt x="323805" y="369412"/>
                  <a:pt x="320395" y="386840"/>
                </a:cubicBezTo>
                <a:cubicBezTo>
                  <a:pt x="316227" y="407300"/>
                  <a:pt x="306755" y="412983"/>
                  <a:pt x="283643" y="411468"/>
                </a:cubicBezTo>
                <a:cubicBezTo>
                  <a:pt x="284401" y="417151"/>
                  <a:pt x="285537" y="422834"/>
                  <a:pt x="285916" y="426623"/>
                </a:cubicBezTo>
                <a:cubicBezTo>
                  <a:pt x="304860" y="419803"/>
                  <a:pt x="323047" y="413741"/>
                  <a:pt x="344264" y="406163"/>
                </a:cubicBezTo>
                <a:cubicBezTo>
                  <a:pt x="341233" y="431170"/>
                  <a:pt x="332519" y="447841"/>
                  <a:pt x="318121" y="459586"/>
                </a:cubicBezTo>
                <a:cubicBezTo>
                  <a:pt x="320395" y="462996"/>
                  <a:pt x="323426" y="466027"/>
                  <a:pt x="323426" y="468679"/>
                </a:cubicBezTo>
                <a:cubicBezTo>
                  <a:pt x="322289" y="487244"/>
                  <a:pt x="306755" y="502779"/>
                  <a:pt x="288189" y="504294"/>
                </a:cubicBezTo>
                <a:cubicBezTo>
                  <a:pt x="285158" y="504673"/>
                  <a:pt x="282885" y="508083"/>
                  <a:pt x="281370" y="511493"/>
                </a:cubicBezTo>
                <a:cubicBezTo>
                  <a:pt x="304481" y="500884"/>
                  <a:pt x="326836" y="505431"/>
                  <a:pt x="349190" y="512251"/>
                </a:cubicBezTo>
                <a:cubicBezTo>
                  <a:pt x="335171" y="543698"/>
                  <a:pt x="304860" y="556580"/>
                  <a:pt x="277581" y="542561"/>
                </a:cubicBezTo>
                <a:cubicBezTo>
                  <a:pt x="257879" y="584239"/>
                  <a:pt x="249164" y="646376"/>
                  <a:pt x="257879" y="710786"/>
                </a:cubicBezTo>
                <a:cubicBezTo>
                  <a:pt x="281748" y="680096"/>
                  <a:pt x="305618" y="649407"/>
                  <a:pt x="329109" y="618717"/>
                </a:cubicBezTo>
                <a:cubicBezTo>
                  <a:pt x="310544" y="598257"/>
                  <a:pt x="310922" y="580829"/>
                  <a:pt x="330246" y="554307"/>
                </a:cubicBezTo>
                <a:cubicBezTo>
                  <a:pt x="336687" y="565294"/>
                  <a:pt x="342370" y="575524"/>
                  <a:pt x="348811" y="586891"/>
                </a:cubicBezTo>
                <a:cubicBezTo>
                  <a:pt x="352221" y="583481"/>
                  <a:pt x="356010" y="579313"/>
                  <a:pt x="359420" y="575524"/>
                </a:cubicBezTo>
                <a:cubicBezTo>
                  <a:pt x="346538" y="555065"/>
                  <a:pt x="353357" y="536120"/>
                  <a:pt x="379122" y="517934"/>
                </a:cubicBezTo>
                <a:cubicBezTo>
                  <a:pt x="381016" y="524375"/>
                  <a:pt x="383289" y="530437"/>
                  <a:pt x="384426" y="536499"/>
                </a:cubicBezTo>
                <a:cubicBezTo>
                  <a:pt x="385563" y="542561"/>
                  <a:pt x="385563" y="549002"/>
                  <a:pt x="386320" y="556580"/>
                </a:cubicBezTo>
                <a:cubicBezTo>
                  <a:pt x="396171" y="552412"/>
                  <a:pt x="404886" y="548624"/>
                  <a:pt x="410190" y="546350"/>
                </a:cubicBezTo>
                <a:cubicBezTo>
                  <a:pt x="408674" y="534226"/>
                  <a:pt x="405265" y="522859"/>
                  <a:pt x="407159" y="513008"/>
                </a:cubicBezTo>
                <a:cubicBezTo>
                  <a:pt x="409811" y="499369"/>
                  <a:pt x="429134" y="483456"/>
                  <a:pt x="448078" y="475878"/>
                </a:cubicBezTo>
                <a:cubicBezTo>
                  <a:pt x="448078" y="492928"/>
                  <a:pt x="448078" y="508841"/>
                  <a:pt x="448078" y="522102"/>
                </a:cubicBezTo>
                <a:cubicBezTo>
                  <a:pt x="462097" y="519449"/>
                  <a:pt x="477252" y="516797"/>
                  <a:pt x="492408" y="514145"/>
                </a:cubicBezTo>
                <a:cubicBezTo>
                  <a:pt x="493544" y="516040"/>
                  <a:pt x="494681" y="517934"/>
                  <a:pt x="495818" y="519828"/>
                </a:cubicBezTo>
                <a:cubicBezTo>
                  <a:pt x="487861" y="528922"/>
                  <a:pt x="481041" y="538773"/>
                  <a:pt x="471948" y="546350"/>
                </a:cubicBezTo>
                <a:cubicBezTo>
                  <a:pt x="467401" y="550139"/>
                  <a:pt x="459066" y="549381"/>
                  <a:pt x="452625" y="549381"/>
                </a:cubicBezTo>
                <a:cubicBezTo>
                  <a:pt x="444290" y="549381"/>
                  <a:pt x="435954" y="547866"/>
                  <a:pt x="427619" y="546729"/>
                </a:cubicBezTo>
                <a:cubicBezTo>
                  <a:pt x="427240" y="548245"/>
                  <a:pt x="426861" y="549760"/>
                  <a:pt x="426482" y="551276"/>
                </a:cubicBezTo>
                <a:cubicBezTo>
                  <a:pt x="437470" y="558096"/>
                  <a:pt x="448078" y="564916"/>
                  <a:pt x="459445" y="571735"/>
                </a:cubicBezTo>
                <a:cubicBezTo>
                  <a:pt x="436333" y="595984"/>
                  <a:pt x="402233" y="595226"/>
                  <a:pt x="384805" y="570599"/>
                </a:cubicBezTo>
                <a:cubicBezTo>
                  <a:pt x="381016" y="573251"/>
                  <a:pt x="377227" y="575903"/>
                  <a:pt x="373438" y="578555"/>
                </a:cubicBezTo>
                <a:cubicBezTo>
                  <a:pt x="384805" y="584617"/>
                  <a:pt x="395792" y="590301"/>
                  <a:pt x="407538" y="596363"/>
                </a:cubicBezTo>
                <a:cubicBezTo>
                  <a:pt x="388215" y="612655"/>
                  <a:pt x="371544" y="613792"/>
                  <a:pt x="352979" y="600152"/>
                </a:cubicBezTo>
                <a:cubicBezTo>
                  <a:pt x="349569" y="605456"/>
                  <a:pt x="346159" y="610760"/>
                  <a:pt x="342749" y="616065"/>
                </a:cubicBezTo>
                <a:cubicBezTo>
                  <a:pt x="339718" y="620990"/>
                  <a:pt x="337065" y="626295"/>
                  <a:pt x="335550" y="634630"/>
                </a:cubicBezTo>
                <a:cubicBezTo>
                  <a:pt x="347674" y="628568"/>
                  <a:pt x="360177" y="622885"/>
                  <a:pt x="372681" y="616823"/>
                </a:cubicBezTo>
                <a:cubicBezTo>
                  <a:pt x="373817" y="618338"/>
                  <a:pt x="374954" y="619475"/>
                  <a:pt x="376090" y="620990"/>
                </a:cubicBezTo>
                <a:cubicBezTo>
                  <a:pt x="373438" y="627431"/>
                  <a:pt x="370786" y="633872"/>
                  <a:pt x="368134" y="640692"/>
                </a:cubicBezTo>
                <a:cubicBezTo>
                  <a:pt x="386699" y="650164"/>
                  <a:pt x="387078" y="619854"/>
                  <a:pt x="404507" y="625158"/>
                </a:cubicBezTo>
                <a:cubicBezTo>
                  <a:pt x="403749" y="629705"/>
                  <a:pt x="402991" y="635009"/>
                  <a:pt x="402233" y="642208"/>
                </a:cubicBezTo>
                <a:cubicBezTo>
                  <a:pt x="406780" y="641071"/>
                  <a:pt x="410948" y="640313"/>
                  <a:pt x="414737" y="639556"/>
                </a:cubicBezTo>
                <a:cubicBezTo>
                  <a:pt x="414358" y="611897"/>
                  <a:pt x="436333" y="598636"/>
                  <a:pt x="476874" y="602046"/>
                </a:cubicBezTo>
                <a:cubicBezTo>
                  <a:pt x="471948" y="621369"/>
                  <a:pt x="464370" y="638798"/>
                  <a:pt x="446942" y="649407"/>
                </a:cubicBezTo>
                <a:cubicBezTo>
                  <a:pt x="442016" y="652438"/>
                  <a:pt x="432165" y="654711"/>
                  <a:pt x="429134" y="652059"/>
                </a:cubicBezTo>
                <a:cubicBezTo>
                  <a:pt x="413221" y="637661"/>
                  <a:pt x="399202" y="654332"/>
                  <a:pt x="384047" y="650922"/>
                </a:cubicBezTo>
                <a:cubicBezTo>
                  <a:pt x="386320" y="662668"/>
                  <a:pt x="388215" y="671761"/>
                  <a:pt x="390109" y="681612"/>
                </a:cubicBezTo>
                <a:cubicBezTo>
                  <a:pt x="368134" y="680096"/>
                  <a:pt x="360935" y="663046"/>
                  <a:pt x="351842" y="647891"/>
                </a:cubicBezTo>
                <a:cubicBezTo>
                  <a:pt x="351084" y="649028"/>
                  <a:pt x="349947" y="649786"/>
                  <a:pt x="348811" y="650922"/>
                </a:cubicBezTo>
                <a:cubicBezTo>
                  <a:pt x="348432" y="658121"/>
                  <a:pt x="348053" y="664941"/>
                  <a:pt x="347674" y="672140"/>
                </a:cubicBezTo>
                <a:cubicBezTo>
                  <a:pt x="346159" y="672897"/>
                  <a:pt x="344643" y="673655"/>
                  <a:pt x="343128" y="674413"/>
                </a:cubicBezTo>
                <a:cubicBezTo>
                  <a:pt x="337444" y="665699"/>
                  <a:pt x="331761" y="656984"/>
                  <a:pt x="326078" y="648270"/>
                </a:cubicBezTo>
                <a:cubicBezTo>
                  <a:pt x="324941" y="646754"/>
                  <a:pt x="324183" y="644860"/>
                  <a:pt x="323047" y="642966"/>
                </a:cubicBezTo>
                <a:cubicBezTo>
                  <a:pt x="321531" y="646754"/>
                  <a:pt x="320395" y="650922"/>
                  <a:pt x="318121" y="654332"/>
                </a:cubicBezTo>
                <a:cubicBezTo>
                  <a:pt x="300314" y="678202"/>
                  <a:pt x="281748" y="702071"/>
                  <a:pt x="264320" y="726320"/>
                </a:cubicBezTo>
                <a:cubicBezTo>
                  <a:pt x="261289" y="730109"/>
                  <a:pt x="260531" y="737308"/>
                  <a:pt x="261668" y="742233"/>
                </a:cubicBezTo>
                <a:cubicBezTo>
                  <a:pt x="276444" y="806643"/>
                  <a:pt x="309028" y="861581"/>
                  <a:pt x="353357" y="911973"/>
                </a:cubicBezTo>
                <a:cubicBezTo>
                  <a:pt x="357525" y="899849"/>
                  <a:pt x="361314" y="888103"/>
                  <a:pt x="365482" y="876358"/>
                </a:cubicBezTo>
                <a:cubicBezTo>
                  <a:pt x="343128" y="869538"/>
                  <a:pt x="334034" y="854762"/>
                  <a:pt x="334034" y="824451"/>
                </a:cubicBezTo>
                <a:cubicBezTo>
                  <a:pt x="351463" y="826724"/>
                  <a:pt x="363966" y="836196"/>
                  <a:pt x="377227" y="853246"/>
                </a:cubicBezTo>
                <a:cubicBezTo>
                  <a:pt x="377227" y="836196"/>
                  <a:pt x="377227" y="822556"/>
                  <a:pt x="377227" y="814221"/>
                </a:cubicBezTo>
                <a:cubicBezTo>
                  <a:pt x="366240" y="805128"/>
                  <a:pt x="358662" y="798687"/>
                  <a:pt x="350705" y="792246"/>
                </a:cubicBezTo>
                <a:cubicBezTo>
                  <a:pt x="351463" y="790730"/>
                  <a:pt x="352221" y="788836"/>
                  <a:pt x="352979" y="787320"/>
                </a:cubicBezTo>
                <a:cubicBezTo>
                  <a:pt x="359798" y="788078"/>
                  <a:pt x="366618" y="788836"/>
                  <a:pt x="375333" y="789972"/>
                </a:cubicBezTo>
                <a:cubicBezTo>
                  <a:pt x="374196" y="785805"/>
                  <a:pt x="374196" y="780879"/>
                  <a:pt x="371544" y="777848"/>
                </a:cubicBezTo>
                <a:cubicBezTo>
                  <a:pt x="366240" y="771407"/>
                  <a:pt x="356389" y="767618"/>
                  <a:pt x="354115" y="760798"/>
                </a:cubicBezTo>
                <a:cubicBezTo>
                  <a:pt x="350705" y="750190"/>
                  <a:pt x="351842" y="738065"/>
                  <a:pt x="351084" y="726320"/>
                </a:cubicBezTo>
                <a:cubicBezTo>
                  <a:pt x="352600" y="725562"/>
                  <a:pt x="354494" y="724804"/>
                  <a:pt x="356010" y="724047"/>
                </a:cubicBezTo>
                <a:cubicBezTo>
                  <a:pt x="363966" y="732003"/>
                  <a:pt x="373059" y="739202"/>
                  <a:pt x="379500" y="748295"/>
                </a:cubicBezTo>
                <a:cubicBezTo>
                  <a:pt x="383289" y="753600"/>
                  <a:pt x="383289" y="761935"/>
                  <a:pt x="383289" y="769134"/>
                </a:cubicBezTo>
                <a:cubicBezTo>
                  <a:pt x="383289" y="779364"/>
                  <a:pt x="381395" y="789972"/>
                  <a:pt x="379879" y="803233"/>
                </a:cubicBezTo>
                <a:cubicBezTo>
                  <a:pt x="389351" y="799066"/>
                  <a:pt x="394656" y="796413"/>
                  <a:pt x="401097" y="793382"/>
                </a:cubicBezTo>
                <a:cubicBezTo>
                  <a:pt x="406401" y="809674"/>
                  <a:pt x="393140" y="818010"/>
                  <a:pt x="384047" y="827861"/>
                </a:cubicBezTo>
                <a:cubicBezTo>
                  <a:pt x="385563" y="828619"/>
                  <a:pt x="387078" y="829755"/>
                  <a:pt x="388594" y="830513"/>
                </a:cubicBezTo>
                <a:cubicBezTo>
                  <a:pt x="398823" y="822178"/>
                  <a:pt x="409432" y="814221"/>
                  <a:pt x="419662" y="805886"/>
                </a:cubicBezTo>
                <a:cubicBezTo>
                  <a:pt x="421178" y="804749"/>
                  <a:pt x="422314" y="802854"/>
                  <a:pt x="422314" y="801339"/>
                </a:cubicBezTo>
                <a:cubicBezTo>
                  <a:pt x="422314" y="783153"/>
                  <a:pt x="436712" y="782016"/>
                  <a:pt x="449215" y="776712"/>
                </a:cubicBezTo>
                <a:cubicBezTo>
                  <a:pt x="450352" y="796792"/>
                  <a:pt x="445426" y="802854"/>
                  <a:pt x="427998" y="808159"/>
                </a:cubicBezTo>
                <a:cubicBezTo>
                  <a:pt x="422314" y="810053"/>
                  <a:pt x="417768" y="815358"/>
                  <a:pt x="412463" y="819147"/>
                </a:cubicBezTo>
                <a:cubicBezTo>
                  <a:pt x="429892" y="827482"/>
                  <a:pt x="446184" y="835060"/>
                  <a:pt x="463234" y="843016"/>
                </a:cubicBezTo>
                <a:cubicBezTo>
                  <a:pt x="436712" y="870296"/>
                  <a:pt x="404128" y="873706"/>
                  <a:pt x="387078" y="851730"/>
                </a:cubicBezTo>
                <a:cubicBezTo>
                  <a:pt x="382910" y="860066"/>
                  <a:pt x="379122" y="867644"/>
                  <a:pt x="374954" y="875600"/>
                </a:cubicBezTo>
                <a:cubicBezTo>
                  <a:pt x="382910" y="877873"/>
                  <a:pt x="390488" y="879389"/>
                  <a:pt x="397687" y="882041"/>
                </a:cubicBezTo>
                <a:cubicBezTo>
                  <a:pt x="404886" y="885072"/>
                  <a:pt x="411327" y="889240"/>
                  <a:pt x="418525" y="893029"/>
                </a:cubicBezTo>
                <a:cubicBezTo>
                  <a:pt x="402991" y="910457"/>
                  <a:pt x="385184" y="914625"/>
                  <a:pt x="361314" y="904016"/>
                </a:cubicBezTo>
                <a:cubicBezTo>
                  <a:pt x="363966" y="914625"/>
                  <a:pt x="363587" y="925613"/>
                  <a:pt x="368892" y="930917"/>
                </a:cubicBezTo>
                <a:cubicBezTo>
                  <a:pt x="388215" y="950998"/>
                  <a:pt x="409432" y="969184"/>
                  <a:pt x="430650" y="987371"/>
                </a:cubicBezTo>
                <a:cubicBezTo>
                  <a:pt x="434060" y="990402"/>
                  <a:pt x="439743" y="990402"/>
                  <a:pt x="446942" y="992296"/>
                </a:cubicBezTo>
                <a:cubicBezTo>
                  <a:pt x="443153" y="985855"/>
                  <a:pt x="440501" y="981688"/>
                  <a:pt x="437091" y="976004"/>
                </a:cubicBezTo>
                <a:cubicBezTo>
                  <a:pt x="443532" y="975625"/>
                  <a:pt x="448457" y="975247"/>
                  <a:pt x="453383" y="974868"/>
                </a:cubicBezTo>
                <a:cubicBezTo>
                  <a:pt x="455656" y="968048"/>
                  <a:pt x="458687" y="961228"/>
                  <a:pt x="462097" y="951756"/>
                </a:cubicBezTo>
                <a:cubicBezTo>
                  <a:pt x="470433" y="961228"/>
                  <a:pt x="474600" y="969942"/>
                  <a:pt x="469675" y="979414"/>
                </a:cubicBezTo>
                <a:cubicBezTo>
                  <a:pt x="464749" y="988507"/>
                  <a:pt x="470054" y="992675"/>
                  <a:pt x="476116" y="995706"/>
                </a:cubicBezTo>
                <a:cubicBezTo>
                  <a:pt x="515520" y="1016545"/>
                  <a:pt x="554924" y="1037005"/>
                  <a:pt x="592433" y="1056707"/>
                </a:cubicBezTo>
                <a:cubicBezTo>
                  <a:pt x="592433" y="1031321"/>
                  <a:pt x="589781" y="1004042"/>
                  <a:pt x="593191" y="977520"/>
                </a:cubicBezTo>
                <a:cubicBezTo>
                  <a:pt x="599253" y="929023"/>
                  <a:pt x="610241" y="880905"/>
                  <a:pt x="617439" y="832029"/>
                </a:cubicBezTo>
                <a:cubicBezTo>
                  <a:pt x="621986" y="801718"/>
                  <a:pt x="624259" y="770649"/>
                  <a:pt x="626154" y="739960"/>
                </a:cubicBezTo>
                <a:cubicBezTo>
                  <a:pt x="629943" y="674413"/>
                  <a:pt x="632595" y="608487"/>
                  <a:pt x="637141" y="542940"/>
                </a:cubicBezTo>
                <a:cubicBezTo>
                  <a:pt x="637899" y="529301"/>
                  <a:pt x="636384" y="517555"/>
                  <a:pt x="632216" y="504673"/>
                </a:cubicBezTo>
                <a:cubicBezTo>
                  <a:pt x="623880" y="478151"/>
                  <a:pt x="618955" y="450493"/>
                  <a:pt x="610998" y="423592"/>
                </a:cubicBezTo>
                <a:cubicBezTo>
                  <a:pt x="608725" y="415635"/>
                  <a:pt x="602284" y="408437"/>
                  <a:pt x="596980" y="401238"/>
                </a:cubicBezTo>
                <a:cubicBezTo>
                  <a:pt x="592054" y="394797"/>
                  <a:pt x="589402" y="387219"/>
                  <a:pt x="577278" y="388735"/>
                </a:cubicBezTo>
                <a:cubicBezTo>
                  <a:pt x="570079" y="389492"/>
                  <a:pt x="561365" y="380778"/>
                  <a:pt x="553029" y="376610"/>
                </a:cubicBezTo>
                <a:cubicBezTo>
                  <a:pt x="553408" y="375095"/>
                  <a:pt x="553787" y="373579"/>
                  <a:pt x="554166" y="372064"/>
                </a:cubicBezTo>
                <a:cubicBezTo>
                  <a:pt x="561365" y="370548"/>
                  <a:pt x="568942" y="368654"/>
                  <a:pt x="577278" y="366759"/>
                </a:cubicBezTo>
                <a:cubicBezTo>
                  <a:pt x="576141" y="361834"/>
                  <a:pt x="574626" y="356530"/>
                  <a:pt x="573489" y="351604"/>
                </a:cubicBezTo>
                <a:cubicBezTo>
                  <a:pt x="553408" y="351225"/>
                  <a:pt x="544315" y="340238"/>
                  <a:pt x="543557" y="313337"/>
                </a:cubicBezTo>
                <a:cubicBezTo>
                  <a:pt x="553029" y="317126"/>
                  <a:pt x="561365" y="320536"/>
                  <a:pt x="571973" y="325082"/>
                </a:cubicBezTo>
                <a:cubicBezTo>
                  <a:pt x="571594" y="320536"/>
                  <a:pt x="572731" y="314473"/>
                  <a:pt x="570458" y="312200"/>
                </a:cubicBezTo>
                <a:cubicBezTo>
                  <a:pt x="557197" y="299318"/>
                  <a:pt x="563259" y="287194"/>
                  <a:pt x="571216" y="275070"/>
                </a:cubicBezTo>
                <a:cubicBezTo>
                  <a:pt x="575383" y="269007"/>
                  <a:pt x="580688" y="263703"/>
                  <a:pt x="585613" y="258020"/>
                </a:cubicBezTo>
                <a:cubicBezTo>
                  <a:pt x="599253" y="279616"/>
                  <a:pt x="596222" y="294393"/>
                  <a:pt x="580688" y="314095"/>
                </a:cubicBezTo>
                <a:cubicBezTo>
                  <a:pt x="575762" y="320536"/>
                  <a:pt x="577278" y="331902"/>
                  <a:pt x="575004" y="344405"/>
                </a:cubicBezTo>
                <a:cubicBezTo>
                  <a:pt x="587508" y="334175"/>
                  <a:pt x="596980" y="326219"/>
                  <a:pt x="607210" y="317883"/>
                </a:cubicBezTo>
                <a:cubicBezTo>
                  <a:pt x="616303" y="341374"/>
                  <a:pt x="607967" y="361076"/>
                  <a:pt x="584855" y="370169"/>
                </a:cubicBezTo>
                <a:cubicBezTo>
                  <a:pt x="591675" y="378505"/>
                  <a:pt x="598116" y="386461"/>
                  <a:pt x="605694" y="396312"/>
                </a:cubicBezTo>
                <a:cubicBezTo>
                  <a:pt x="615166" y="372443"/>
                  <a:pt x="623502" y="351225"/>
                  <a:pt x="630700" y="333039"/>
                </a:cubicBezTo>
                <a:cubicBezTo>
                  <a:pt x="623502" y="320536"/>
                  <a:pt x="617439" y="309927"/>
                  <a:pt x="611377" y="299318"/>
                </a:cubicBezTo>
                <a:cubicBezTo>
                  <a:pt x="612893" y="298181"/>
                  <a:pt x="614787" y="296666"/>
                  <a:pt x="616303" y="295150"/>
                </a:cubicBezTo>
                <a:cubicBezTo>
                  <a:pt x="624638" y="300076"/>
                  <a:pt x="632974" y="305001"/>
                  <a:pt x="642067" y="310306"/>
                </a:cubicBezTo>
                <a:cubicBezTo>
                  <a:pt x="643961" y="306896"/>
                  <a:pt x="646613" y="301970"/>
                  <a:pt x="649266" y="297424"/>
                </a:cubicBezTo>
                <a:cubicBezTo>
                  <a:pt x="625396" y="285678"/>
                  <a:pt x="618955" y="269007"/>
                  <a:pt x="623123" y="229982"/>
                </a:cubicBezTo>
                <a:cubicBezTo>
                  <a:pt x="642446" y="239454"/>
                  <a:pt x="657222" y="251579"/>
                  <a:pt x="665936" y="273933"/>
                </a:cubicBezTo>
                <a:cubicBezTo>
                  <a:pt x="667073" y="269765"/>
                  <a:pt x="667831" y="265219"/>
                  <a:pt x="669346" y="261430"/>
                </a:cubicBezTo>
                <a:cubicBezTo>
                  <a:pt x="671620" y="256125"/>
                  <a:pt x="673893" y="250442"/>
                  <a:pt x="677682" y="246274"/>
                </a:cubicBezTo>
                <a:cubicBezTo>
                  <a:pt x="681471" y="242486"/>
                  <a:pt x="687154" y="240212"/>
                  <a:pt x="692079" y="238318"/>
                </a:cubicBezTo>
                <a:cubicBezTo>
                  <a:pt x="697005" y="236423"/>
                  <a:pt x="702688" y="235666"/>
                  <a:pt x="707993" y="234150"/>
                </a:cubicBezTo>
                <a:cubicBezTo>
                  <a:pt x="708750" y="257641"/>
                  <a:pt x="697763" y="269007"/>
                  <a:pt x="676166" y="274312"/>
                </a:cubicBezTo>
                <a:cubicBezTo>
                  <a:pt x="667831" y="276206"/>
                  <a:pt x="661769" y="285678"/>
                  <a:pt x="652676" y="293256"/>
                </a:cubicBezTo>
                <a:cubicBezTo>
                  <a:pt x="667831" y="295908"/>
                  <a:pt x="679955" y="297803"/>
                  <a:pt x="692837" y="299697"/>
                </a:cubicBezTo>
                <a:cubicBezTo>
                  <a:pt x="680334" y="323188"/>
                  <a:pt x="661011" y="329250"/>
                  <a:pt x="641688" y="315989"/>
                </a:cubicBezTo>
                <a:cubicBezTo>
                  <a:pt x="639036" y="320914"/>
                  <a:pt x="636762" y="325461"/>
                  <a:pt x="634868" y="329629"/>
                </a:cubicBezTo>
                <a:cubicBezTo>
                  <a:pt x="651918" y="331144"/>
                  <a:pt x="668589" y="332281"/>
                  <a:pt x="686775" y="333797"/>
                </a:cubicBezTo>
                <a:cubicBezTo>
                  <a:pt x="672378" y="361455"/>
                  <a:pt x="650023" y="370169"/>
                  <a:pt x="625775" y="359182"/>
                </a:cubicBezTo>
                <a:cubicBezTo>
                  <a:pt x="606831" y="408815"/>
                  <a:pt x="617061" y="455039"/>
                  <a:pt x="637520" y="500505"/>
                </a:cubicBezTo>
                <a:cubicBezTo>
                  <a:pt x="638657" y="500505"/>
                  <a:pt x="640172" y="500884"/>
                  <a:pt x="641309" y="500884"/>
                </a:cubicBezTo>
                <a:cubicBezTo>
                  <a:pt x="644719" y="491791"/>
                  <a:pt x="648129" y="482319"/>
                  <a:pt x="651539" y="473226"/>
                </a:cubicBezTo>
                <a:cubicBezTo>
                  <a:pt x="663663" y="439126"/>
                  <a:pt x="681092" y="408437"/>
                  <a:pt x="709129" y="383809"/>
                </a:cubicBezTo>
                <a:cubicBezTo>
                  <a:pt x="715191" y="378884"/>
                  <a:pt x="718601" y="367517"/>
                  <a:pt x="718222" y="359561"/>
                </a:cubicBezTo>
                <a:cubicBezTo>
                  <a:pt x="716707" y="337964"/>
                  <a:pt x="713676" y="316368"/>
                  <a:pt x="708750" y="295529"/>
                </a:cubicBezTo>
                <a:cubicBezTo>
                  <a:pt x="703825" y="274691"/>
                  <a:pt x="705340" y="255746"/>
                  <a:pt x="717086" y="238697"/>
                </a:cubicBezTo>
                <a:cubicBezTo>
                  <a:pt x="730726" y="218995"/>
                  <a:pt x="731862" y="196641"/>
                  <a:pt x="731862" y="173908"/>
                </a:cubicBezTo>
                <a:cubicBezTo>
                  <a:pt x="731862" y="157616"/>
                  <a:pt x="721632" y="150796"/>
                  <a:pt x="706856" y="156479"/>
                </a:cubicBezTo>
                <a:cubicBezTo>
                  <a:pt x="695489" y="161026"/>
                  <a:pt x="679197" y="152690"/>
                  <a:pt x="666694" y="134125"/>
                </a:cubicBezTo>
                <a:cubicBezTo>
                  <a:pt x="679197" y="131852"/>
                  <a:pt x="690564" y="129578"/>
                  <a:pt x="701930" y="127684"/>
                </a:cubicBezTo>
                <a:cubicBezTo>
                  <a:pt x="682986" y="125032"/>
                  <a:pt x="679576" y="110634"/>
                  <a:pt x="676545" y="92448"/>
                </a:cubicBezTo>
                <a:cubicBezTo>
                  <a:pt x="684502" y="95100"/>
                  <a:pt x="690943" y="96994"/>
                  <a:pt x="697005" y="99268"/>
                </a:cubicBezTo>
                <a:cubicBezTo>
                  <a:pt x="695489" y="88280"/>
                  <a:pt x="690943" y="76913"/>
                  <a:pt x="693216" y="67062"/>
                </a:cubicBezTo>
                <a:cubicBezTo>
                  <a:pt x="695868" y="56833"/>
                  <a:pt x="705340" y="48497"/>
                  <a:pt x="712539" y="38267"/>
                </a:cubicBezTo>
                <a:cubicBezTo>
                  <a:pt x="725421" y="60621"/>
                  <a:pt x="722769" y="75398"/>
                  <a:pt x="706856" y="90553"/>
                </a:cubicBezTo>
                <a:cubicBezTo>
                  <a:pt x="705340" y="92069"/>
                  <a:pt x="703825" y="94721"/>
                  <a:pt x="703446" y="97373"/>
                </a:cubicBezTo>
                <a:cubicBezTo>
                  <a:pt x="700794" y="113286"/>
                  <a:pt x="715570" y="140945"/>
                  <a:pt x="731483" y="148901"/>
                </a:cubicBezTo>
                <a:cubicBezTo>
                  <a:pt x="731483" y="138293"/>
                  <a:pt x="739440" y="129199"/>
                  <a:pt x="727316" y="118212"/>
                </a:cubicBezTo>
                <a:cubicBezTo>
                  <a:pt x="721632" y="112907"/>
                  <a:pt x="724663" y="98131"/>
                  <a:pt x="723906" y="87901"/>
                </a:cubicBezTo>
                <a:cubicBezTo>
                  <a:pt x="725800" y="87522"/>
                  <a:pt x="727316" y="87143"/>
                  <a:pt x="728831" y="86764"/>
                </a:cubicBezTo>
                <a:cubicBezTo>
                  <a:pt x="732620" y="90174"/>
                  <a:pt x="736030" y="93205"/>
                  <a:pt x="740955" y="97373"/>
                </a:cubicBezTo>
                <a:cubicBezTo>
                  <a:pt x="736409" y="75398"/>
                  <a:pt x="750806" y="67820"/>
                  <a:pt x="765962" y="60243"/>
                </a:cubicBezTo>
                <a:cubicBezTo>
                  <a:pt x="771645" y="79187"/>
                  <a:pt x="765962" y="89038"/>
                  <a:pt x="750428" y="100404"/>
                </a:cubicBezTo>
                <a:cubicBezTo>
                  <a:pt x="743608" y="105330"/>
                  <a:pt x="742850" y="117454"/>
                  <a:pt x="737924" y="129199"/>
                </a:cubicBezTo>
                <a:cubicBezTo>
                  <a:pt x="752322" y="122001"/>
                  <a:pt x="763310" y="117075"/>
                  <a:pt x="776949" y="110255"/>
                </a:cubicBezTo>
                <a:cubicBezTo>
                  <a:pt x="775055" y="120864"/>
                  <a:pt x="773918" y="128063"/>
                  <a:pt x="772782" y="134883"/>
                </a:cubicBezTo>
                <a:cubicBezTo>
                  <a:pt x="773539" y="135261"/>
                  <a:pt x="774297" y="135640"/>
                  <a:pt x="775055" y="136019"/>
                </a:cubicBezTo>
                <a:cubicBezTo>
                  <a:pt x="784148" y="115181"/>
                  <a:pt x="793241" y="94721"/>
                  <a:pt x="802335" y="73882"/>
                </a:cubicBezTo>
                <a:cubicBezTo>
                  <a:pt x="786043" y="68199"/>
                  <a:pt x="781117" y="60621"/>
                  <a:pt x="780738" y="39025"/>
                </a:cubicBezTo>
                <a:cubicBezTo>
                  <a:pt x="790589" y="45087"/>
                  <a:pt x="799304" y="50013"/>
                  <a:pt x="805366" y="53801"/>
                </a:cubicBezTo>
                <a:cubicBezTo>
                  <a:pt x="804229" y="45845"/>
                  <a:pt x="800440" y="35615"/>
                  <a:pt x="802714" y="26901"/>
                </a:cubicBezTo>
                <a:cubicBezTo>
                  <a:pt x="805366" y="17429"/>
                  <a:pt x="813322" y="9472"/>
                  <a:pt x="819763" y="0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61535">
                <a:schemeClr val="accent1"/>
              </a:gs>
              <a:gs pos="0">
                <a:schemeClr val="bg1"/>
              </a:gs>
              <a:gs pos="100000">
                <a:schemeClr val="accent1"/>
              </a:gs>
            </a:gsLst>
            <a:lin ang="15600000" scaled="0"/>
          </a:gradFill>
          <a:ln w="378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  <p:sp>
        <p:nvSpPr>
          <p:cNvPr id="19" name="文本框 129"/>
          <p:cNvSpPr txBox="1"/>
          <p:nvPr/>
        </p:nvSpPr>
        <p:spPr>
          <a:xfrm>
            <a:off x="6690989" y="2008117"/>
            <a:ext cx="18097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en-US" sz="1400" dirty="0" smtClean="0">
                <a:solidFill>
                  <a:srgbClr val="FCFCFC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意象圖說經空間設計小組通過後，即可依遴選會議記錄提送限制性招標申請，經校長核準後，點選</a:t>
            </a:r>
            <a:r>
              <a:rPr lang="zh-TW" altLang="en-US" sz="1400" dirty="0" smtClean="0">
                <a:solidFill>
                  <a:srgbClr val="FFFF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「採購申請單」</a:t>
            </a:r>
            <a:r>
              <a:rPr lang="zh-TW" altLang="en-US" sz="1400" dirty="0" smtClean="0">
                <a:solidFill>
                  <a:srgbClr val="FCFCFC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、檢附合約書草約辦理採購流程。</a:t>
            </a:r>
            <a:endParaRPr lang="zh-CN" altLang="en-US" sz="1400" dirty="0">
              <a:solidFill>
                <a:srgbClr val="FCFCFC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65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3">
            <a:extLst>
              <a:ext uri="{FF2B5EF4-FFF2-40B4-BE49-F238E27FC236}">
                <a16:creationId xmlns:a16="http://schemas.microsoft.com/office/drawing/2014/main" id="{26A2B89C-5CC6-4F43-A67C-94360B274000}"/>
              </a:ext>
            </a:extLst>
          </p:cNvPr>
          <p:cNvSpPr txBox="1">
            <a:spLocks/>
          </p:cNvSpPr>
          <p:nvPr/>
        </p:nvSpPr>
        <p:spPr>
          <a:xfrm>
            <a:off x="457200" y="16032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提送設計構想書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8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18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9" name="圖片 8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24" y="915566"/>
            <a:ext cx="3506480" cy="3888432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01424" y="1995686"/>
            <a:ext cx="3476802" cy="1440160"/>
          </a:xfrm>
          <a:prstGeom prst="rect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201424" y="3579862"/>
            <a:ext cx="3476802" cy="1224136"/>
          </a:xfrm>
          <a:prstGeom prst="rect">
            <a:avLst/>
          </a:prstGeom>
          <a:noFill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920" y="3522703"/>
            <a:ext cx="2356626" cy="1346308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674" y="3522703"/>
            <a:ext cx="2342876" cy="1338453"/>
          </a:xfrm>
          <a:prstGeom prst="rect">
            <a:avLst/>
          </a:prstGeom>
        </p:spPr>
      </p:pic>
      <p:pic>
        <p:nvPicPr>
          <p:cNvPr id="14" name="圖片 13" descr="畫面剪輯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985" y="1131590"/>
            <a:ext cx="2686762" cy="2313085"/>
          </a:xfrm>
          <a:prstGeom prst="rect">
            <a:avLst/>
          </a:prstGeom>
        </p:spPr>
      </p:pic>
      <p:cxnSp>
        <p:nvCxnSpPr>
          <p:cNvPr id="27" name="直接连接符 12"/>
          <p:cNvCxnSpPr/>
          <p:nvPr/>
        </p:nvCxnSpPr>
        <p:spPr>
          <a:xfrm>
            <a:off x="6657738" y="1211130"/>
            <a:ext cx="2335104" cy="0"/>
          </a:xfrm>
          <a:prstGeom prst="line">
            <a:avLst/>
          </a:prstGeom>
          <a:ln w="12700">
            <a:solidFill>
              <a:srgbClr val="92D050"/>
            </a:solidFill>
            <a:prstDash val="sysDash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503"/>
          <p:cNvSpPr txBox="1"/>
          <p:nvPr/>
        </p:nvSpPr>
        <p:spPr>
          <a:xfrm>
            <a:off x="6660231" y="1301178"/>
            <a:ext cx="2356769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52400" indent="-152400">
              <a:lnSpc>
                <a:spcPct val="130000"/>
              </a:lnSpc>
            </a:pPr>
            <a:r>
              <a:rPr lang="en-US" altLang="zh-CN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廠商可不使用學校制式表單，但提供之資料應符合設計構想書要求之項目。</a:t>
            </a:r>
            <a:endParaRPr lang="en-US" altLang="zh-TW" sz="1600" dirty="0" smtClean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52400" indent="-152400">
              <a:lnSpc>
                <a:spcPct val="130000"/>
              </a:lnSpc>
            </a:pPr>
            <a:r>
              <a:rPr lang="en-US" altLang="zh-TW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6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工程招標之定稿文件，應請設計師簽章確認。</a:t>
            </a:r>
            <a:endParaRPr lang="zh-CN" altLang="en-US" sz="160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380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5"/>
          <p:cNvSpPr>
            <a:spLocks noEditPoints="1"/>
          </p:cNvSpPr>
          <p:nvPr/>
        </p:nvSpPr>
        <p:spPr bwMode="auto">
          <a:xfrm>
            <a:off x="2985286" y="699542"/>
            <a:ext cx="3177001" cy="3300676"/>
          </a:xfrm>
          <a:custGeom>
            <a:avLst/>
            <a:gdLst>
              <a:gd name="T0" fmla="*/ 2614 w 3520"/>
              <a:gd name="T1" fmla="*/ 0 h 3078"/>
              <a:gd name="T2" fmla="*/ 3520 w 3520"/>
              <a:gd name="T3" fmla="*/ 1539 h 3078"/>
              <a:gd name="T4" fmla="*/ 2614 w 3520"/>
              <a:gd name="T5" fmla="*/ 3078 h 3078"/>
              <a:gd name="T6" fmla="*/ 906 w 3520"/>
              <a:gd name="T7" fmla="*/ 3078 h 3078"/>
              <a:gd name="T8" fmla="*/ 0 w 3520"/>
              <a:gd name="T9" fmla="*/ 1539 h 3078"/>
              <a:gd name="T10" fmla="*/ 906 w 3520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20" h="3078">
                <a:moveTo>
                  <a:pt x="2614" y="0"/>
                </a:moveTo>
                <a:cubicBezTo>
                  <a:pt x="3154" y="300"/>
                  <a:pt x="3520" y="877"/>
                  <a:pt x="3520" y="1539"/>
                </a:cubicBezTo>
                <a:cubicBezTo>
                  <a:pt x="3520" y="2201"/>
                  <a:pt x="3154" y="2778"/>
                  <a:pt x="2614" y="3078"/>
                </a:cubicBezTo>
                <a:moveTo>
                  <a:pt x="906" y="3078"/>
                </a:moveTo>
                <a:cubicBezTo>
                  <a:pt x="365" y="2778"/>
                  <a:pt x="0" y="2201"/>
                  <a:pt x="0" y="1539"/>
                </a:cubicBezTo>
                <a:cubicBezTo>
                  <a:pt x="0" y="877"/>
                  <a:pt x="365" y="300"/>
                  <a:pt x="90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5" name="Freeform 26"/>
          <p:cNvSpPr>
            <a:spLocks noEditPoints="1"/>
          </p:cNvSpPr>
          <p:nvPr/>
        </p:nvSpPr>
        <p:spPr bwMode="auto">
          <a:xfrm>
            <a:off x="2689972" y="699542"/>
            <a:ext cx="3767628" cy="3300676"/>
          </a:xfrm>
          <a:custGeom>
            <a:avLst/>
            <a:gdLst>
              <a:gd name="T0" fmla="*/ 3496 w 4174"/>
              <a:gd name="T1" fmla="*/ 0 h 3078"/>
              <a:gd name="T2" fmla="*/ 4174 w 4174"/>
              <a:gd name="T3" fmla="*/ 1539 h 3078"/>
              <a:gd name="T4" fmla="*/ 3496 w 4174"/>
              <a:gd name="T5" fmla="*/ 3078 h 3078"/>
              <a:gd name="T6" fmla="*/ 677 w 4174"/>
              <a:gd name="T7" fmla="*/ 3078 h 3078"/>
              <a:gd name="T8" fmla="*/ 0 w 4174"/>
              <a:gd name="T9" fmla="*/ 1539 h 3078"/>
              <a:gd name="T10" fmla="*/ 677 w 4174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74" h="3078">
                <a:moveTo>
                  <a:pt x="3496" y="0"/>
                </a:moveTo>
                <a:cubicBezTo>
                  <a:pt x="3912" y="381"/>
                  <a:pt x="4174" y="930"/>
                  <a:pt x="4174" y="1539"/>
                </a:cubicBezTo>
                <a:cubicBezTo>
                  <a:pt x="4174" y="2148"/>
                  <a:pt x="3912" y="2697"/>
                  <a:pt x="3496" y="3078"/>
                </a:cubicBezTo>
                <a:moveTo>
                  <a:pt x="677" y="3078"/>
                </a:moveTo>
                <a:cubicBezTo>
                  <a:pt x="261" y="2697"/>
                  <a:pt x="0" y="2148"/>
                  <a:pt x="0" y="1539"/>
                </a:cubicBezTo>
                <a:cubicBezTo>
                  <a:pt x="0" y="930"/>
                  <a:pt x="261" y="381"/>
                  <a:pt x="67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6" name="Freeform 27"/>
          <p:cNvSpPr>
            <a:spLocks noEditPoints="1"/>
          </p:cNvSpPr>
          <p:nvPr/>
        </p:nvSpPr>
        <p:spPr bwMode="auto">
          <a:xfrm>
            <a:off x="2338692" y="699542"/>
            <a:ext cx="4467807" cy="3300676"/>
          </a:xfrm>
          <a:custGeom>
            <a:avLst/>
            <a:gdLst>
              <a:gd name="T0" fmla="*/ 4412 w 4949"/>
              <a:gd name="T1" fmla="*/ 0 h 3078"/>
              <a:gd name="T2" fmla="*/ 4949 w 4949"/>
              <a:gd name="T3" fmla="*/ 1539 h 3078"/>
              <a:gd name="T4" fmla="*/ 4412 w 4949"/>
              <a:gd name="T5" fmla="*/ 3078 h 3078"/>
              <a:gd name="T6" fmla="*/ 537 w 4949"/>
              <a:gd name="T7" fmla="*/ 3078 h 3078"/>
              <a:gd name="T8" fmla="*/ 0 w 4949"/>
              <a:gd name="T9" fmla="*/ 1539 h 3078"/>
              <a:gd name="T10" fmla="*/ 537 w 494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949" h="3078">
                <a:moveTo>
                  <a:pt x="4412" y="0"/>
                </a:moveTo>
                <a:cubicBezTo>
                  <a:pt x="4748" y="422"/>
                  <a:pt x="4949" y="957"/>
                  <a:pt x="4949" y="1539"/>
                </a:cubicBezTo>
                <a:cubicBezTo>
                  <a:pt x="4949" y="2121"/>
                  <a:pt x="4748" y="2656"/>
                  <a:pt x="4412" y="3078"/>
                </a:cubicBezTo>
                <a:moveTo>
                  <a:pt x="537" y="3078"/>
                </a:moveTo>
                <a:cubicBezTo>
                  <a:pt x="201" y="2656"/>
                  <a:pt x="0" y="2121"/>
                  <a:pt x="0" y="1539"/>
                </a:cubicBezTo>
                <a:cubicBezTo>
                  <a:pt x="0" y="957"/>
                  <a:pt x="201" y="422"/>
                  <a:pt x="53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7" name="Freeform 28"/>
          <p:cNvSpPr>
            <a:spLocks noEditPoints="1"/>
          </p:cNvSpPr>
          <p:nvPr/>
        </p:nvSpPr>
        <p:spPr bwMode="auto">
          <a:xfrm>
            <a:off x="1924300" y="699542"/>
            <a:ext cx="5297781" cy="3300676"/>
          </a:xfrm>
          <a:custGeom>
            <a:avLst/>
            <a:gdLst>
              <a:gd name="T0" fmla="*/ 5433 w 5869"/>
              <a:gd name="T1" fmla="*/ 0 h 3078"/>
              <a:gd name="T2" fmla="*/ 5869 w 5869"/>
              <a:gd name="T3" fmla="*/ 1539 h 3078"/>
              <a:gd name="T4" fmla="*/ 5433 w 5869"/>
              <a:gd name="T5" fmla="*/ 3078 h 3078"/>
              <a:gd name="T6" fmla="*/ 436 w 5869"/>
              <a:gd name="T7" fmla="*/ 3078 h 3078"/>
              <a:gd name="T8" fmla="*/ 0 w 5869"/>
              <a:gd name="T9" fmla="*/ 1539 h 3078"/>
              <a:gd name="T10" fmla="*/ 436 w 586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69" h="3078">
                <a:moveTo>
                  <a:pt x="5433" y="0"/>
                </a:moveTo>
                <a:cubicBezTo>
                  <a:pt x="5709" y="447"/>
                  <a:pt x="5869" y="974"/>
                  <a:pt x="5869" y="1539"/>
                </a:cubicBezTo>
                <a:cubicBezTo>
                  <a:pt x="5869" y="2103"/>
                  <a:pt x="5709" y="2631"/>
                  <a:pt x="5433" y="3078"/>
                </a:cubicBezTo>
                <a:moveTo>
                  <a:pt x="436" y="3078"/>
                </a:moveTo>
                <a:cubicBezTo>
                  <a:pt x="160" y="2631"/>
                  <a:pt x="0" y="2103"/>
                  <a:pt x="0" y="1539"/>
                </a:cubicBezTo>
                <a:cubicBezTo>
                  <a:pt x="0" y="974"/>
                  <a:pt x="160" y="447"/>
                  <a:pt x="43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Freeform 29"/>
          <p:cNvSpPr>
            <a:spLocks noEditPoints="1"/>
          </p:cNvSpPr>
          <p:nvPr/>
        </p:nvSpPr>
        <p:spPr bwMode="auto">
          <a:xfrm>
            <a:off x="1432509" y="699542"/>
            <a:ext cx="6281365" cy="3300676"/>
          </a:xfrm>
          <a:custGeom>
            <a:avLst/>
            <a:gdLst>
              <a:gd name="T0" fmla="*/ 6600 w 6959"/>
              <a:gd name="T1" fmla="*/ 0 h 3078"/>
              <a:gd name="T2" fmla="*/ 6959 w 6959"/>
              <a:gd name="T3" fmla="*/ 1539 h 3078"/>
              <a:gd name="T4" fmla="*/ 6600 w 6959"/>
              <a:gd name="T5" fmla="*/ 3078 h 3078"/>
              <a:gd name="T6" fmla="*/ 359 w 6959"/>
              <a:gd name="T7" fmla="*/ 3078 h 3078"/>
              <a:gd name="T8" fmla="*/ 0 w 6959"/>
              <a:gd name="T9" fmla="*/ 1539 h 3078"/>
              <a:gd name="T10" fmla="*/ 359 w 695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9" h="3078">
                <a:moveTo>
                  <a:pt x="6600" y="0"/>
                </a:moveTo>
                <a:cubicBezTo>
                  <a:pt x="6830" y="464"/>
                  <a:pt x="6959" y="986"/>
                  <a:pt x="6959" y="1539"/>
                </a:cubicBezTo>
                <a:cubicBezTo>
                  <a:pt x="6959" y="2092"/>
                  <a:pt x="6830" y="2614"/>
                  <a:pt x="6600" y="3078"/>
                </a:cubicBezTo>
                <a:moveTo>
                  <a:pt x="359" y="3078"/>
                </a:moveTo>
                <a:cubicBezTo>
                  <a:pt x="129" y="2614"/>
                  <a:pt x="0" y="2092"/>
                  <a:pt x="0" y="1539"/>
                </a:cubicBezTo>
                <a:cubicBezTo>
                  <a:pt x="0" y="986"/>
                  <a:pt x="129" y="464"/>
                  <a:pt x="359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9" name="Freeform 30"/>
          <p:cNvSpPr>
            <a:spLocks noEditPoints="1"/>
          </p:cNvSpPr>
          <p:nvPr/>
        </p:nvSpPr>
        <p:spPr bwMode="auto">
          <a:xfrm>
            <a:off x="849027" y="699542"/>
            <a:ext cx="7448329" cy="3300676"/>
          </a:xfrm>
          <a:custGeom>
            <a:avLst/>
            <a:gdLst>
              <a:gd name="T0" fmla="*/ 7954 w 8251"/>
              <a:gd name="T1" fmla="*/ 0 h 3078"/>
              <a:gd name="T2" fmla="*/ 8251 w 8251"/>
              <a:gd name="T3" fmla="*/ 1539 h 3078"/>
              <a:gd name="T4" fmla="*/ 7954 w 8251"/>
              <a:gd name="T5" fmla="*/ 3078 h 3078"/>
              <a:gd name="T6" fmla="*/ 297 w 8251"/>
              <a:gd name="T7" fmla="*/ 3078 h 3078"/>
              <a:gd name="T8" fmla="*/ 0 w 8251"/>
              <a:gd name="T9" fmla="*/ 1539 h 3078"/>
              <a:gd name="T10" fmla="*/ 297 w 8251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51" h="3078">
                <a:moveTo>
                  <a:pt x="7954" y="0"/>
                </a:moveTo>
                <a:cubicBezTo>
                  <a:pt x="8146" y="475"/>
                  <a:pt x="8251" y="995"/>
                  <a:pt x="8251" y="1539"/>
                </a:cubicBezTo>
                <a:cubicBezTo>
                  <a:pt x="8251" y="2083"/>
                  <a:pt x="8146" y="2602"/>
                  <a:pt x="7954" y="3078"/>
                </a:cubicBezTo>
                <a:moveTo>
                  <a:pt x="297" y="3078"/>
                </a:moveTo>
                <a:cubicBezTo>
                  <a:pt x="106" y="2602"/>
                  <a:pt x="0" y="2083"/>
                  <a:pt x="0" y="1539"/>
                </a:cubicBezTo>
                <a:cubicBezTo>
                  <a:pt x="0" y="995"/>
                  <a:pt x="106" y="475"/>
                  <a:pt x="29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3654587" y="1438149"/>
            <a:ext cx="1834826" cy="1728000"/>
            <a:chOff x="1756565" y="1343919"/>
            <a:chExt cx="2446116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635000" dist="762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756565" y="1393778"/>
              <a:ext cx="2446116" cy="220428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 defTabSz="685800"/>
              <a:r>
                <a:rPr lang="zh-TW" altLang="en-US" sz="3200" dirty="0" smtClean="0">
                  <a:solidFill>
                    <a:srgbClr val="FFA538"/>
                  </a:solidFill>
                  <a:latin typeface="華康棒棒體W5(P)" panose="040F0500000000000000" pitchFamily="82" charset="-120"/>
                  <a:ea typeface="華康棒棒體W5(P)" panose="040F0500000000000000" pitchFamily="82" charset="-120"/>
                </a:rPr>
                <a:t>前置作業準備階段</a:t>
              </a:r>
              <a:endParaRPr lang="zh-CN" altLang="en-US" sz="3200" dirty="0">
                <a:solidFill>
                  <a:srgbClr val="FFA538"/>
                </a:solidFill>
                <a:latin typeface="華康棒棒體W5(P)" panose="040F0500000000000000" pitchFamily="82" charset="-120"/>
                <a:ea typeface="華康棒棒體W5(P)" panose="040F0500000000000000" pitchFamily="82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013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41147" y="1035421"/>
            <a:ext cx="4094844" cy="45620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41148" y="1048085"/>
            <a:ext cx="3850932" cy="43088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r>
              <a:rPr lang="zh-TW" altLang="en-US" sz="2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如何查詢有無採購類似標的</a:t>
            </a:r>
            <a:endParaRPr lang="ko-KR" altLang="en-US" sz="2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3"/>
          <p:cNvSpPr txBox="1">
            <a:spLocks/>
          </p:cNvSpPr>
          <p:nvPr/>
        </p:nvSpPr>
        <p:spPr>
          <a:xfrm>
            <a:off x="1023257" y="205979"/>
            <a:ext cx="8229600" cy="8572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marL="581025" indent="-581025"/>
            <a:r>
              <a:rPr 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08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單位有無採購過類似標的之前例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9" name="Oval 21">
            <a:extLst>
              <a:ext uri="{FF2B5EF4-FFF2-40B4-BE49-F238E27FC236}">
                <a16:creationId xmlns:a16="http://schemas.microsoft.com/office/drawing/2014/main" id="{4ADD33FD-7B4E-4F11-BD33-B5D4E9B7345E}"/>
              </a:ext>
            </a:extLst>
          </p:cNvPr>
          <p:cNvSpPr>
            <a:spLocks noChangeAspect="1"/>
          </p:cNvSpPr>
          <p:nvPr/>
        </p:nvSpPr>
        <p:spPr>
          <a:xfrm rot="20700000">
            <a:off x="2244575" y="1748739"/>
            <a:ext cx="655915" cy="532802"/>
          </a:xfrm>
          <a:custGeom>
            <a:avLst/>
            <a:gdLst/>
            <a:ahLst/>
            <a:cxnLst/>
            <a:rect l="l" t="t" r="r" b="b"/>
            <a:pathLst>
              <a:path w="4088377" h="3321003">
                <a:moveTo>
                  <a:pt x="1365628" y="1622218"/>
                </a:moveTo>
                <a:cubicBezTo>
                  <a:pt x="1121373" y="1556771"/>
                  <a:pt x="870309" y="1701722"/>
                  <a:pt x="804861" y="1945977"/>
                </a:cubicBezTo>
                <a:cubicBezTo>
                  <a:pt x="739413" y="2190232"/>
                  <a:pt x="884365" y="2441296"/>
                  <a:pt x="1128620" y="2506744"/>
                </a:cubicBezTo>
                <a:cubicBezTo>
                  <a:pt x="1372875" y="2572191"/>
                  <a:pt x="1623939" y="2427240"/>
                  <a:pt x="1689387" y="2182985"/>
                </a:cubicBezTo>
                <a:cubicBezTo>
                  <a:pt x="1754835" y="1938730"/>
                  <a:pt x="1609883" y="1687666"/>
                  <a:pt x="1365628" y="1622218"/>
                </a:cubicBezTo>
                <a:close/>
                <a:moveTo>
                  <a:pt x="1447099" y="1318163"/>
                </a:moveTo>
                <a:cubicBezTo>
                  <a:pt x="1859279" y="1428606"/>
                  <a:pt x="2103885" y="1852277"/>
                  <a:pt x="1993442" y="2264456"/>
                </a:cubicBezTo>
                <a:cubicBezTo>
                  <a:pt x="1882999" y="2676636"/>
                  <a:pt x="1459328" y="2921242"/>
                  <a:pt x="1047149" y="2810799"/>
                </a:cubicBezTo>
                <a:cubicBezTo>
                  <a:pt x="634969" y="2700356"/>
                  <a:pt x="390363" y="2276685"/>
                  <a:pt x="500806" y="1864505"/>
                </a:cubicBezTo>
                <a:cubicBezTo>
                  <a:pt x="611249" y="1452326"/>
                  <a:pt x="1034920" y="1207720"/>
                  <a:pt x="1447099" y="1318163"/>
                </a:cubicBezTo>
                <a:close/>
                <a:moveTo>
                  <a:pt x="1476725" y="1207597"/>
                </a:moveTo>
                <a:cubicBezTo>
                  <a:pt x="1003481" y="1080792"/>
                  <a:pt x="517045" y="1361635"/>
                  <a:pt x="390240" y="1834879"/>
                </a:cubicBezTo>
                <a:cubicBezTo>
                  <a:pt x="263435" y="2308124"/>
                  <a:pt x="544279" y="2794559"/>
                  <a:pt x="1017523" y="2921365"/>
                </a:cubicBezTo>
                <a:cubicBezTo>
                  <a:pt x="1490767" y="3048170"/>
                  <a:pt x="1977202" y="2767326"/>
                  <a:pt x="2104008" y="2294082"/>
                </a:cubicBezTo>
                <a:cubicBezTo>
                  <a:pt x="2230813" y="1820838"/>
                  <a:pt x="1949969" y="1334403"/>
                  <a:pt x="1476725" y="1207597"/>
                </a:cubicBezTo>
                <a:close/>
                <a:moveTo>
                  <a:pt x="3290290" y="1590224"/>
                </a:moveTo>
                <a:cubicBezTo>
                  <a:pt x="3269727" y="1586016"/>
                  <a:pt x="3248437" y="1583806"/>
                  <a:pt x="3226630" y="1583806"/>
                </a:cubicBezTo>
                <a:cubicBezTo>
                  <a:pt x="3052179" y="1583806"/>
                  <a:pt x="2910758" y="1725227"/>
                  <a:pt x="2910758" y="1899678"/>
                </a:cubicBezTo>
                <a:cubicBezTo>
                  <a:pt x="2910758" y="2074130"/>
                  <a:pt x="3052179" y="2215551"/>
                  <a:pt x="3226630" y="2215550"/>
                </a:cubicBezTo>
                <a:cubicBezTo>
                  <a:pt x="3401082" y="2215551"/>
                  <a:pt x="3542503" y="2074130"/>
                  <a:pt x="3542502" y="1899678"/>
                </a:cubicBezTo>
                <a:cubicBezTo>
                  <a:pt x="3542503" y="1747033"/>
                  <a:pt x="3434228" y="1619677"/>
                  <a:pt x="3290290" y="1590224"/>
                </a:cubicBezTo>
                <a:close/>
                <a:moveTo>
                  <a:pt x="3334055" y="1377473"/>
                </a:moveTo>
                <a:cubicBezTo>
                  <a:pt x="3576950" y="1427177"/>
                  <a:pt x="3759665" y="1642090"/>
                  <a:pt x="3759665" y="1899678"/>
                </a:cubicBezTo>
                <a:cubicBezTo>
                  <a:pt x="3759665" y="2194064"/>
                  <a:pt x="3521017" y="2432713"/>
                  <a:pt x="3226630" y="2432713"/>
                </a:cubicBezTo>
                <a:cubicBezTo>
                  <a:pt x="2932244" y="2432712"/>
                  <a:pt x="2693596" y="2194065"/>
                  <a:pt x="2693596" y="1899678"/>
                </a:cubicBezTo>
                <a:cubicBezTo>
                  <a:pt x="2693596" y="1605292"/>
                  <a:pt x="2932244" y="1366644"/>
                  <a:pt x="3226630" y="1366644"/>
                </a:cubicBezTo>
                <a:cubicBezTo>
                  <a:pt x="3263429" y="1366644"/>
                  <a:pt x="3299356" y="1370373"/>
                  <a:pt x="3334055" y="1377473"/>
                </a:cubicBezTo>
                <a:close/>
                <a:moveTo>
                  <a:pt x="1391137" y="789478"/>
                </a:moveTo>
                <a:lnTo>
                  <a:pt x="1759910" y="888290"/>
                </a:lnTo>
                <a:lnTo>
                  <a:pt x="1754625" y="1202375"/>
                </a:lnTo>
                <a:lnTo>
                  <a:pt x="1744979" y="1199790"/>
                </a:lnTo>
                <a:cubicBezTo>
                  <a:pt x="1823578" y="1244024"/>
                  <a:pt x="1894617" y="1298265"/>
                  <a:pt x="1954704" y="1362586"/>
                </a:cubicBezTo>
                <a:lnTo>
                  <a:pt x="2234317" y="1293059"/>
                </a:lnTo>
                <a:lnTo>
                  <a:pt x="2413554" y="1630152"/>
                </a:lnTo>
                <a:lnTo>
                  <a:pt x="2214321" y="1809770"/>
                </a:lnTo>
                <a:cubicBezTo>
                  <a:pt x="2239296" y="1900740"/>
                  <a:pt x="2251067" y="1995997"/>
                  <a:pt x="2246841" y="2092825"/>
                </a:cubicBezTo>
                <a:lnTo>
                  <a:pt x="2495698" y="2230974"/>
                </a:lnTo>
                <a:lnTo>
                  <a:pt x="2396885" y="2599747"/>
                </a:lnTo>
                <a:lnTo>
                  <a:pt x="2094912" y="2594668"/>
                </a:lnTo>
                <a:cubicBezTo>
                  <a:pt x="2056732" y="2658461"/>
                  <a:pt x="2010475" y="2715996"/>
                  <a:pt x="1958644" y="2767359"/>
                </a:cubicBezTo>
                <a:lnTo>
                  <a:pt x="2057814" y="3026193"/>
                </a:lnTo>
                <a:lnTo>
                  <a:pt x="1745078" y="3245174"/>
                </a:lnTo>
                <a:lnTo>
                  <a:pt x="1507869" y="3039237"/>
                </a:lnTo>
                <a:lnTo>
                  <a:pt x="1536736" y="3019025"/>
                </a:lnTo>
                <a:cubicBezTo>
                  <a:pt x="1445878" y="3048429"/>
                  <a:pt x="1349798" y="3062567"/>
                  <a:pt x="1251837" y="3062021"/>
                </a:cubicBezTo>
                <a:lnTo>
                  <a:pt x="1108065" y="3321003"/>
                </a:lnTo>
                <a:lnTo>
                  <a:pt x="739291" y="3222191"/>
                </a:lnTo>
                <a:lnTo>
                  <a:pt x="744274" y="2926021"/>
                </a:lnTo>
                <a:cubicBezTo>
                  <a:pt x="666128" y="2881484"/>
                  <a:pt x="595548" y="2827017"/>
                  <a:pt x="535891" y="2762576"/>
                </a:cubicBezTo>
                <a:lnTo>
                  <a:pt x="540671" y="2772825"/>
                </a:lnTo>
                <a:lnTo>
                  <a:pt x="232276" y="2832568"/>
                </a:lnTo>
                <a:lnTo>
                  <a:pt x="70927" y="2486556"/>
                </a:lnTo>
                <a:lnTo>
                  <a:pt x="279495" y="2317444"/>
                </a:lnTo>
                <a:cubicBezTo>
                  <a:pt x="257233" y="2235849"/>
                  <a:pt x="245603" y="2150814"/>
                  <a:pt x="245586" y="2064274"/>
                </a:cubicBezTo>
                <a:lnTo>
                  <a:pt x="0" y="1927940"/>
                </a:lnTo>
                <a:lnTo>
                  <a:pt x="98812" y="1559167"/>
                </a:lnTo>
                <a:lnTo>
                  <a:pt x="380240" y="1563901"/>
                </a:lnTo>
                <a:cubicBezTo>
                  <a:pt x="418421" y="1496524"/>
                  <a:pt x="464524" y="1435092"/>
                  <a:pt x="516679" y="1380105"/>
                </a:cubicBezTo>
                <a:lnTo>
                  <a:pt x="422419" y="1089378"/>
                </a:lnTo>
                <a:lnTo>
                  <a:pt x="746189" y="887063"/>
                </a:lnTo>
                <a:lnTo>
                  <a:pt x="972292" y="1105134"/>
                </a:lnTo>
                <a:lnTo>
                  <a:pt x="970019" y="1106554"/>
                </a:lnTo>
                <a:cubicBezTo>
                  <a:pt x="1058903" y="1078586"/>
                  <a:pt x="1152743" y="1065659"/>
                  <a:pt x="1248316" y="1066709"/>
                </a:cubicBezTo>
                <a:lnTo>
                  <a:pt x="1238669" y="1064125"/>
                </a:lnTo>
                <a:close/>
                <a:moveTo>
                  <a:pt x="3349970" y="1300109"/>
                </a:moveTo>
                <a:cubicBezTo>
                  <a:pt x="3310130" y="1291957"/>
                  <a:pt x="3268880" y="1287676"/>
                  <a:pt x="3226630" y="1287676"/>
                </a:cubicBezTo>
                <a:cubicBezTo>
                  <a:pt x="2888631" y="1287676"/>
                  <a:pt x="2614628" y="1561679"/>
                  <a:pt x="2614628" y="1899678"/>
                </a:cubicBezTo>
                <a:cubicBezTo>
                  <a:pt x="2614628" y="2237678"/>
                  <a:pt x="2888630" y="2511680"/>
                  <a:pt x="3226630" y="2511681"/>
                </a:cubicBezTo>
                <a:cubicBezTo>
                  <a:pt x="3564630" y="2511681"/>
                  <a:pt x="3838633" y="2237678"/>
                  <a:pt x="3838633" y="1899678"/>
                </a:cubicBezTo>
                <a:cubicBezTo>
                  <a:pt x="3838632" y="1603928"/>
                  <a:pt x="3628849" y="1357176"/>
                  <a:pt x="3349970" y="1300109"/>
                </a:cubicBezTo>
                <a:close/>
                <a:moveTo>
                  <a:pt x="3358324" y="1024334"/>
                </a:moveTo>
                <a:lnTo>
                  <a:pt x="3410883" y="1234575"/>
                </a:lnTo>
                <a:lnTo>
                  <a:pt x="3403994" y="1234575"/>
                </a:lnTo>
                <a:cubicBezTo>
                  <a:pt x="3464268" y="1250018"/>
                  <a:pt x="3521292" y="1273478"/>
                  <a:pt x="3572818" y="1305612"/>
                </a:cubicBezTo>
                <a:lnTo>
                  <a:pt x="3746730" y="1209354"/>
                </a:lnTo>
                <a:lnTo>
                  <a:pt x="3926358" y="1401981"/>
                </a:lnTo>
                <a:lnTo>
                  <a:pt x="3825667" y="1557247"/>
                </a:lnTo>
                <a:cubicBezTo>
                  <a:pt x="3858552" y="1613408"/>
                  <a:pt x="3883404" y="1674784"/>
                  <a:pt x="3897877" y="1740062"/>
                </a:cubicBezTo>
                <a:lnTo>
                  <a:pt x="4088377" y="1787686"/>
                </a:lnTo>
                <a:lnTo>
                  <a:pt x="4088377" y="2051071"/>
                </a:lnTo>
                <a:lnTo>
                  <a:pt x="3886243" y="2101605"/>
                </a:lnTo>
                <a:cubicBezTo>
                  <a:pt x="3872191" y="2150933"/>
                  <a:pt x="3851639" y="2197531"/>
                  <a:pt x="3826272" y="2241013"/>
                </a:cubicBezTo>
                <a:lnTo>
                  <a:pt x="3938572" y="2395786"/>
                </a:lnTo>
                <a:lnTo>
                  <a:pt x="3769272" y="2597551"/>
                </a:lnTo>
                <a:lnTo>
                  <a:pt x="3574432" y="2502674"/>
                </a:lnTo>
                <a:lnTo>
                  <a:pt x="3590059" y="2484050"/>
                </a:lnTo>
                <a:cubicBezTo>
                  <a:pt x="3534764" y="2519868"/>
                  <a:pt x="3473263" y="2546445"/>
                  <a:pt x="3407886" y="2563572"/>
                </a:cubicBezTo>
                <a:lnTo>
                  <a:pt x="3358323" y="2761823"/>
                </a:lnTo>
                <a:lnTo>
                  <a:pt x="3094938" y="2761823"/>
                </a:lnTo>
                <a:lnTo>
                  <a:pt x="3045375" y="2563574"/>
                </a:lnTo>
                <a:cubicBezTo>
                  <a:pt x="2985349" y="2547848"/>
                  <a:pt x="2928591" y="2524155"/>
                  <a:pt x="2877330" y="2491865"/>
                </a:cubicBezTo>
                <a:lnTo>
                  <a:pt x="2882346" y="2497841"/>
                </a:lnTo>
                <a:lnTo>
                  <a:pt x="2687507" y="2592718"/>
                </a:lnTo>
                <a:lnTo>
                  <a:pt x="2518206" y="2390954"/>
                </a:lnTo>
                <a:lnTo>
                  <a:pt x="2626994" y="2241021"/>
                </a:lnTo>
                <a:cubicBezTo>
                  <a:pt x="2597591" y="2190623"/>
                  <a:pt x="2574657" y="2136035"/>
                  <a:pt x="2559194" y="2078370"/>
                </a:cubicBezTo>
                <a:lnTo>
                  <a:pt x="2371198" y="2031371"/>
                </a:lnTo>
                <a:lnTo>
                  <a:pt x="2371198" y="1767986"/>
                </a:lnTo>
                <a:lnTo>
                  <a:pt x="2559579" y="1720890"/>
                </a:lnTo>
                <a:cubicBezTo>
                  <a:pt x="2572992" y="1669175"/>
                  <a:pt x="2592745" y="1620006"/>
                  <a:pt x="2617681" y="1574051"/>
                </a:cubicBezTo>
                <a:lnTo>
                  <a:pt x="2502958" y="1397149"/>
                </a:lnTo>
                <a:lnTo>
                  <a:pt x="2682587" y="1204520"/>
                </a:lnTo>
                <a:lnTo>
                  <a:pt x="2872193" y="1309466"/>
                </a:lnTo>
                <a:lnTo>
                  <a:pt x="2870932" y="1310818"/>
                </a:lnTo>
                <a:cubicBezTo>
                  <a:pt x="2925169" y="1276310"/>
                  <a:pt x="2985393" y="1250941"/>
                  <a:pt x="3049268" y="1234575"/>
                </a:cubicBezTo>
                <a:lnTo>
                  <a:pt x="3042378" y="1234576"/>
                </a:lnTo>
                <a:lnTo>
                  <a:pt x="3094939" y="1024334"/>
                </a:lnTo>
                <a:close/>
                <a:moveTo>
                  <a:pt x="2786480" y="402820"/>
                </a:moveTo>
                <a:cubicBezTo>
                  <a:pt x="2745900" y="389943"/>
                  <a:pt x="2701172" y="388627"/>
                  <a:pt x="2657264" y="401580"/>
                </a:cubicBezTo>
                <a:cubicBezTo>
                  <a:pt x="2540176" y="436121"/>
                  <a:pt x="2473258" y="559041"/>
                  <a:pt x="2507800" y="676128"/>
                </a:cubicBezTo>
                <a:cubicBezTo>
                  <a:pt x="2542340" y="793216"/>
                  <a:pt x="2665260" y="860133"/>
                  <a:pt x="2782348" y="825592"/>
                </a:cubicBezTo>
                <a:cubicBezTo>
                  <a:pt x="2899435" y="791051"/>
                  <a:pt x="2966353" y="668132"/>
                  <a:pt x="2931812" y="551045"/>
                </a:cubicBezTo>
                <a:cubicBezTo>
                  <a:pt x="2910223" y="477864"/>
                  <a:pt x="2854113" y="424282"/>
                  <a:pt x="2786480" y="402820"/>
                </a:cubicBezTo>
                <a:close/>
                <a:moveTo>
                  <a:pt x="2932202" y="47278"/>
                </a:moveTo>
                <a:lnTo>
                  <a:pt x="3090904" y="140999"/>
                </a:lnTo>
                <a:lnTo>
                  <a:pt x="3054065" y="265147"/>
                </a:lnTo>
                <a:cubicBezTo>
                  <a:pt x="3087256" y="296329"/>
                  <a:pt x="3116089" y="332603"/>
                  <a:pt x="3138727" y="373550"/>
                </a:cubicBezTo>
                <a:lnTo>
                  <a:pt x="3276016" y="367796"/>
                </a:lnTo>
                <a:lnTo>
                  <a:pt x="3328165" y="544574"/>
                </a:lnTo>
                <a:lnTo>
                  <a:pt x="3202503" y="618514"/>
                </a:lnTo>
                <a:cubicBezTo>
                  <a:pt x="3202838" y="654403"/>
                  <a:pt x="3198271" y="689748"/>
                  <a:pt x="3189855" y="723955"/>
                </a:cubicBezTo>
                <a:lnTo>
                  <a:pt x="3295873" y="805599"/>
                </a:lnTo>
                <a:lnTo>
                  <a:pt x="3222192" y="974540"/>
                </a:lnTo>
                <a:lnTo>
                  <a:pt x="3072634" y="949439"/>
                </a:lnTo>
                <a:lnTo>
                  <a:pt x="3079435" y="933845"/>
                </a:lnTo>
                <a:cubicBezTo>
                  <a:pt x="3049413" y="968833"/>
                  <a:pt x="3013398" y="998848"/>
                  <a:pt x="2972910" y="1023288"/>
                </a:cubicBezTo>
                <a:lnTo>
                  <a:pt x="2978897" y="1166163"/>
                </a:lnTo>
                <a:lnTo>
                  <a:pt x="2802119" y="1218312"/>
                </a:lnTo>
                <a:lnTo>
                  <a:pt x="2729602" y="1095065"/>
                </a:lnTo>
                <a:cubicBezTo>
                  <a:pt x="2686199" y="1096396"/>
                  <a:pt x="2643414" y="1091732"/>
                  <a:pt x="2602615" y="1080209"/>
                </a:cubicBezTo>
                <a:lnTo>
                  <a:pt x="2607165" y="1083226"/>
                </a:lnTo>
                <a:lnTo>
                  <a:pt x="2495179" y="1185484"/>
                </a:lnTo>
                <a:lnTo>
                  <a:pt x="2341599" y="1083585"/>
                </a:lnTo>
                <a:lnTo>
                  <a:pt x="2384929" y="961414"/>
                </a:lnTo>
                <a:cubicBezTo>
                  <a:pt x="2355215" y="933409"/>
                  <a:pt x="2329015" y="901312"/>
                  <a:pt x="2307218" y="865670"/>
                </a:cubicBezTo>
                <a:lnTo>
                  <a:pt x="2171734" y="871348"/>
                </a:lnTo>
                <a:lnTo>
                  <a:pt x="2119584" y="694571"/>
                </a:lnTo>
                <a:lnTo>
                  <a:pt x="2236697" y="625662"/>
                </a:lnTo>
                <a:cubicBezTo>
                  <a:pt x="2235459" y="588297"/>
                  <a:pt x="2238982" y="551385"/>
                  <a:pt x="2246620" y="515603"/>
                </a:cubicBezTo>
                <a:lnTo>
                  <a:pt x="2134594" y="419585"/>
                </a:lnTo>
                <a:lnTo>
                  <a:pt x="2217016" y="254732"/>
                </a:lnTo>
                <a:lnTo>
                  <a:pt x="2365055" y="287627"/>
                </a:lnTo>
                <a:lnTo>
                  <a:pt x="2364476" y="288784"/>
                </a:lnTo>
                <a:cubicBezTo>
                  <a:pt x="2394046" y="254885"/>
                  <a:pt x="2429444" y="225933"/>
                  <a:pt x="2469075" y="202302"/>
                </a:cubicBezTo>
                <a:lnTo>
                  <a:pt x="2464452" y="203666"/>
                </a:lnTo>
                <a:lnTo>
                  <a:pt x="2458102" y="52150"/>
                </a:lnTo>
                <a:lnTo>
                  <a:pt x="2634880" y="0"/>
                </a:lnTo>
                <a:lnTo>
                  <a:pt x="2711784" y="130703"/>
                </a:lnTo>
                <a:lnTo>
                  <a:pt x="2707159" y="132067"/>
                </a:lnTo>
                <a:cubicBezTo>
                  <a:pt x="2750672" y="130497"/>
                  <a:pt x="2793590" y="134953"/>
                  <a:pt x="2834535" y="14631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27">
            <a:extLst>
              <a:ext uri="{FF2B5EF4-FFF2-40B4-BE49-F238E27FC236}">
                <a16:creationId xmlns:a16="http://schemas.microsoft.com/office/drawing/2014/main" id="{F678588C-ECA5-4E27-9E75-3D15CB50037F}"/>
              </a:ext>
            </a:extLst>
          </p:cNvPr>
          <p:cNvSpPr txBox="1"/>
          <p:nvPr/>
        </p:nvSpPr>
        <p:spPr>
          <a:xfrm>
            <a:off x="1149129" y="2422226"/>
            <a:ext cx="28468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查詢單位內以往採購經驗，參考以往資料，避免規格爭議 重覆發生。</a:t>
            </a:r>
            <a:endParaRPr lang="en-US" altLang="ko-KR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C7521263-0378-4275-9765-A2C21F1B7738}"/>
              </a:ext>
            </a:extLst>
          </p:cNvPr>
          <p:cNvSpPr>
            <a:spLocks noChangeAspect="1"/>
          </p:cNvSpPr>
          <p:nvPr/>
        </p:nvSpPr>
        <p:spPr>
          <a:xfrm>
            <a:off x="4334508" y="2928006"/>
            <a:ext cx="618999" cy="616528"/>
          </a:xfrm>
          <a:custGeom>
            <a:avLst/>
            <a:gdLst/>
            <a:ahLst/>
            <a:cxnLst/>
            <a:rect l="l" t="t" r="r" b="b"/>
            <a:pathLst>
              <a:path w="3971162" h="3968213">
                <a:moveTo>
                  <a:pt x="808855" y="2815607"/>
                </a:moveTo>
                <a:lnTo>
                  <a:pt x="1168895" y="2815607"/>
                </a:lnTo>
                <a:lnTo>
                  <a:pt x="1168895" y="3175607"/>
                </a:lnTo>
                <a:lnTo>
                  <a:pt x="808855" y="3175607"/>
                </a:lnTo>
                <a:close/>
                <a:moveTo>
                  <a:pt x="697665" y="2704397"/>
                </a:moveTo>
                <a:lnTo>
                  <a:pt x="697665" y="3286817"/>
                </a:lnTo>
                <a:lnTo>
                  <a:pt x="1280085" y="3286817"/>
                </a:lnTo>
                <a:lnTo>
                  <a:pt x="1280085" y="2704397"/>
                </a:lnTo>
                <a:close/>
                <a:moveTo>
                  <a:pt x="537750" y="2544482"/>
                </a:moveTo>
                <a:lnTo>
                  <a:pt x="1440000" y="2544482"/>
                </a:lnTo>
                <a:lnTo>
                  <a:pt x="1440000" y="3446732"/>
                </a:lnTo>
                <a:lnTo>
                  <a:pt x="537750" y="3446732"/>
                </a:lnTo>
                <a:close/>
                <a:moveTo>
                  <a:pt x="0" y="2528213"/>
                </a:moveTo>
                <a:lnTo>
                  <a:pt x="360000" y="2528213"/>
                </a:lnTo>
                <a:lnTo>
                  <a:pt x="360000" y="3608213"/>
                </a:lnTo>
                <a:lnTo>
                  <a:pt x="1440000" y="3608213"/>
                </a:lnTo>
                <a:lnTo>
                  <a:pt x="1440000" y="3968213"/>
                </a:lnTo>
                <a:lnTo>
                  <a:pt x="360000" y="3968213"/>
                </a:lnTo>
                <a:lnTo>
                  <a:pt x="0" y="3968213"/>
                </a:lnTo>
                <a:lnTo>
                  <a:pt x="0" y="3608213"/>
                </a:lnTo>
                <a:close/>
                <a:moveTo>
                  <a:pt x="3605829" y="2524046"/>
                </a:moveTo>
                <a:lnTo>
                  <a:pt x="3965829" y="2524046"/>
                </a:lnTo>
                <a:lnTo>
                  <a:pt x="3965829" y="3604046"/>
                </a:lnTo>
                <a:lnTo>
                  <a:pt x="3965829" y="3964046"/>
                </a:lnTo>
                <a:lnTo>
                  <a:pt x="3605829" y="3964046"/>
                </a:lnTo>
                <a:lnTo>
                  <a:pt x="2525829" y="3964046"/>
                </a:lnTo>
                <a:lnTo>
                  <a:pt x="2525829" y="3604046"/>
                </a:lnTo>
                <a:lnTo>
                  <a:pt x="3605829" y="3604046"/>
                </a:lnTo>
                <a:close/>
                <a:moveTo>
                  <a:pt x="1542677" y="2468095"/>
                </a:moveTo>
                <a:lnTo>
                  <a:pt x="1758701" y="2468095"/>
                </a:lnTo>
                <a:lnTo>
                  <a:pt x="1758701" y="2835684"/>
                </a:lnTo>
                <a:lnTo>
                  <a:pt x="1542677" y="2835684"/>
                </a:lnTo>
                <a:close/>
                <a:moveTo>
                  <a:pt x="3174101" y="2437460"/>
                </a:moveTo>
                <a:lnTo>
                  <a:pt x="3390125" y="2437460"/>
                </a:lnTo>
                <a:lnTo>
                  <a:pt x="3390125" y="2663201"/>
                </a:lnTo>
                <a:lnTo>
                  <a:pt x="3174101" y="2663201"/>
                </a:lnTo>
                <a:close/>
                <a:moveTo>
                  <a:pt x="2809842" y="2295613"/>
                </a:moveTo>
                <a:lnTo>
                  <a:pt x="3025866" y="2295613"/>
                </a:lnTo>
                <a:lnTo>
                  <a:pt x="3025866" y="2663202"/>
                </a:lnTo>
                <a:lnTo>
                  <a:pt x="3389097" y="2663202"/>
                </a:lnTo>
                <a:lnTo>
                  <a:pt x="3389097" y="2873898"/>
                </a:lnTo>
                <a:lnTo>
                  <a:pt x="3389097" y="2873898"/>
                </a:lnTo>
                <a:lnTo>
                  <a:pt x="3389097" y="3446732"/>
                </a:lnTo>
                <a:lnTo>
                  <a:pt x="3173073" y="3446732"/>
                </a:lnTo>
                <a:lnTo>
                  <a:pt x="3173073" y="2879226"/>
                </a:lnTo>
                <a:lnTo>
                  <a:pt x="3021508" y="2879226"/>
                </a:lnTo>
                <a:lnTo>
                  <a:pt x="3021508" y="2663202"/>
                </a:lnTo>
                <a:lnTo>
                  <a:pt x="2809842" y="2663202"/>
                </a:lnTo>
                <a:close/>
                <a:moveTo>
                  <a:pt x="2093780" y="2089306"/>
                </a:moveTo>
                <a:lnTo>
                  <a:pt x="2309804" y="2089306"/>
                </a:lnTo>
                <a:lnTo>
                  <a:pt x="2309804" y="2315047"/>
                </a:lnTo>
                <a:lnTo>
                  <a:pt x="2093780" y="2315047"/>
                </a:lnTo>
                <a:close/>
                <a:moveTo>
                  <a:pt x="2656492" y="1853849"/>
                </a:moveTo>
                <a:lnTo>
                  <a:pt x="2872516" y="1853849"/>
                </a:lnTo>
                <a:lnTo>
                  <a:pt x="2872516" y="2038657"/>
                </a:lnTo>
                <a:lnTo>
                  <a:pt x="2989835" y="2038657"/>
                </a:lnTo>
                <a:lnTo>
                  <a:pt x="2989835" y="1887092"/>
                </a:lnTo>
                <a:lnTo>
                  <a:pt x="3205859" y="1887092"/>
                </a:lnTo>
                <a:lnTo>
                  <a:pt x="3205859" y="2028940"/>
                </a:lnTo>
                <a:lnTo>
                  <a:pt x="3390125" y="2028940"/>
                </a:lnTo>
                <a:lnTo>
                  <a:pt x="3390125" y="2254681"/>
                </a:lnTo>
                <a:lnTo>
                  <a:pt x="3205859" y="2254681"/>
                </a:lnTo>
                <a:lnTo>
                  <a:pt x="3174101" y="2254681"/>
                </a:lnTo>
                <a:lnTo>
                  <a:pt x="3005149" y="2254681"/>
                </a:lnTo>
                <a:lnTo>
                  <a:pt x="2989835" y="2254681"/>
                </a:lnTo>
                <a:lnTo>
                  <a:pt x="2688721" y="2254681"/>
                </a:lnTo>
                <a:lnTo>
                  <a:pt x="2688721" y="2447179"/>
                </a:lnTo>
                <a:lnTo>
                  <a:pt x="2488606" y="2447179"/>
                </a:lnTo>
                <a:lnTo>
                  <a:pt x="2488606" y="2663841"/>
                </a:lnTo>
                <a:lnTo>
                  <a:pt x="2486018" y="2663841"/>
                </a:lnTo>
                <a:lnTo>
                  <a:pt x="2486018" y="2846997"/>
                </a:lnTo>
                <a:lnTo>
                  <a:pt x="2840287" y="2846997"/>
                </a:lnTo>
                <a:lnTo>
                  <a:pt x="2840287" y="3046907"/>
                </a:lnTo>
                <a:lnTo>
                  <a:pt x="3045880" y="3046907"/>
                </a:lnTo>
                <a:lnTo>
                  <a:pt x="3045880" y="3272648"/>
                </a:lnTo>
                <a:lnTo>
                  <a:pt x="2829856" y="3272648"/>
                </a:lnTo>
                <a:lnTo>
                  <a:pt x="2829856" y="3063021"/>
                </a:lnTo>
                <a:lnTo>
                  <a:pt x="2472698" y="3063021"/>
                </a:lnTo>
                <a:lnTo>
                  <a:pt x="2472698" y="2847499"/>
                </a:lnTo>
                <a:lnTo>
                  <a:pt x="2093780" y="2847499"/>
                </a:lnTo>
                <a:lnTo>
                  <a:pt x="2088510" y="2847499"/>
                </a:lnTo>
                <a:lnTo>
                  <a:pt x="1910267" y="2847499"/>
                </a:lnTo>
                <a:lnTo>
                  <a:pt x="1910267" y="3028023"/>
                </a:lnTo>
                <a:lnTo>
                  <a:pt x="2277575" y="3028023"/>
                </a:lnTo>
                <a:lnTo>
                  <a:pt x="2277575" y="3241488"/>
                </a:lnTo>
                <a:lnTo>
                  <a:pt x="2829855" y="3241488"/>
                </a:lnTo>
                <a:lnTo>
                  <a:pt x="2829855" y="3457512"/>
                </a:lnTo>
                <a:lnTo>
                  <a:pt x="2269993" y="3457512"/>
                </a:lnTo>
                <a:lnTo>
                  <a:pt x="2269993" y="3244047"/>
                </a:lnTo>
                <a:lnTo>
                  <a:pt x="2111604" y="3244047"/>
                </a:lnTo>
                <a:lnTo>
                  <a:pt x="2111604" y="3446733"/>
                </a:lnTo>
                <a:lnTo>
                  <a:pt x="1744015" y="3446733"/>
                </a:lnTo>
                <a:lnTo>
                  <a:pt x="1744015" y="3230709"/>
                </a:lnTo>
                <a:lnTo>
                  <a:pt x="1909986" y="3230709"/>
                </a:lnTo>
                <a:lnTo>
                  <a:pt x="1909986" y="3051709"/>
                </a:lnTo>
                <a:lnTo>
                  <a:pt x="1542678" y="3051709"/>
                </a:lnTo>
                <a:lnTo>
                  <a:pt x="1542678" y="2835685"/>
                </a:lnTo>
                <a:lnTo>
                  <a:pt x="1877756" y="2835685"/>
                </a:lnTo>
                <a:lnTo>
                  <a:pt x="1877756" y="2315047"/>
                </a:lnTo>
                <a:lnTo>
                  <a:pt x="2093780" y="2315047"/>
                </a:lnTo>
                <a:lnTo>
                  <a:pt x="2093780" y="2631475"/>
                </a:lnTo>
                <a:lnTo>
                  <a:pt x="2272582" y="2631475"/>
                </a:lnTo>
                <a:lnTo>
                  <a:pt x="2272582" y="2438100"/>
                </a:lnTo>
                <a:lnTo>
                  <a:pt x="2472697" y="2438100"/>
                </a:lnTo>
                <a:lnTo>
                  <a:pt x="2472697" y="2254681"/>
                </a:lnTo>
                <a:lnTo>
                  <a:pt x="2472697" y="2221438"/>
                </a:lnTo>
                <a:lnTo>
                  <a:pt x="2472697" y="2038657"/>
                </a:lnTo>
                <a:lnTo>
                  <a:pt x="2656492" y="2038657"/>
                </a:lnTo>
                <a:close/>
                <a:moveTo>
                  <a:pt x="2989836" y="1667759"/>
                </a:moveTo>
                <a:lnTo>
                  <a:pt x="3357425" y="1667759"/>
                </a:lnTo>
                <a:lnTo>
                  <a:pt x="3357425" y="1883783"/>
                </a:lnTo>
                <a:lnTo>
                  <a:pt x="2989836" y="1883783"/>
                </a:lnTo>
                <a:close/>
                <a:moveTo>
                  <a:pt x="2309586" y="1554888"/>
                </a:moveTo>
                <a:lnTo>
                  <a:pt x="2829824" y="1554888"/>
                </a:lnTo>
                <a:lnTo>
                  <a:pt x="2829824" y="1770912"/>
                </a:lnTo>
                <a:lnTo>
                  <a:pt x="2525643" y="1770912"/>
                </a:lnTo>
                <a:lnTo>
                  <a:pt x="2525643" y="1927296"/>
                </a:lnTo>
                <a:lnTo>
                  <a:pt x="2309619" y="1927296"/>
                </a:lnTo>
                <a:lnTo>
                  <a:pt x="2309619" y="1770912"/>
                </a:lnTo>
                <a:lnTo>
                  <a:pt x="2309586" y="1770912"/>
                </a:lnTo>
                <a:close/>
                <a:moveTo>
                  <a:pt x="616397" y="1550030"/>
                </a:moveTo>
                <a:lnTo>
                  <a:pt x="808855" y="1550030"/>
                </a:lnTo>
                <a:lnTo>
                  <a:pt x="832421" y="1550030"/>
                </a:lnTo>
                <a:lnTo>
                  <a:pt x="1024879" y="1550030"/>
                </a:lnTo>
                <a:lnTo>
                  <a:pt x="1024879" y="1775771"/>
                </a:lnTo>
                <a:lnTo>
                  <a:pt x="832421" y="1775771"/>
                </a:lnTo>
                <a:lnTo>
                  <a:pt x="832421" y="2079590"/>
                </a:lnTo>
                <a:lnTo>
                  <a:pt x="1028931" y="2079590"/>
                </a:lnTo>
                <a:lnTo>
                  <a:pt x="1192537" y="2079590"/>
                </a:lnTo>
                <a:lnTo>
                  <a:pt x="1244955" y="2079590"/>
                </a:lnTo>
                <a:lnTo>
                  <a:pt x="1244955" y="2231155"/>
                </a:lnTo>
                <a:lnTo>
                  <a:pt x="1468668" y="2231155"/>
                </a:lnTo>
                <a:lnTo>
                  <a:pt x="1468668" y="2447179"/>
                </a:lnTo>
                <a:lnTo>
                  <a:pt x="1244955" y="2447179"/>
                </a:lnTo>
                <a:lnTo>
                  <a:pt x="1244955" y="2447179"/>
                </a:lnTo>
                <a:lnTo>
                  <a:pt x="1028931" y="2447179"/>
                </a:lnTo>
                <a:lnTo>
                  <a:pt x="1028931" y="2295614"/>
                </a:lnTo>
                <a:lnTo>
                  <a:pt x="619703" y="2295614"/>
                </a:lnTo>
                <a:lnTo>
                  <a:pt x="619703" y="2082482"/>
                </a:lnTo>
                <a:lnTo>
                  <a:pt x="616397" y="2082482"/>
                </a:lnTo>
                <a:close/>
                <a:moveTo>
                  <a:pt x="1747452" y="1324289"/>
                </a:moveTo>
                <a:lnTo>
                  <a:pt x="1963476" y="1324289"/>
                </a:lnTo>
                <a:lnTo>
                  <a:pt x="1963476" y="1528779"/>
                </a:lnTo>
                <a:lnTo>
                  <a:pt x="2151955" y="1528779"/>
                </a:lnTo>
                <a:lnTo>
                  <a:pt x="2151955" y="1754520"/>
                </a:lnTo>
                <a:lnTo>
                  <a:pt x="1935931" y="1754520"/>
                </a:lnTo>
                <a:lnTo>
                  <a:pt x="1935931" y="1550030"/>
                </a:lnTo>
                <a:lnTo>
                  <a:pt x="1758702" y="1550030"/>
                </a:lnTo>
                <a:lnTo>
                  <a:pt x="1758702" y="1863566"/>
                </a:lnTo>
                <a:lnTo>
                  <a:pt x="2119726" y="1863566"/>
                </a:lnTo>
                <a:lnTo>
                  <a:pt x="2119726" y="2079590"/>
                </a:lnTo>
                <a:lnTo>
                  <a:pt x="1761543" y="2079590"/>
                </a:lnTo>
                <a:lnTo>
                  <a:pt x="1761543" y="2259540"/>
                </a:lnTo>
                <a:lnTo>
                  <a:pt x="1545519" y="2259540"/>
                </a:lnTo>
                <a:lnTo>
                  <a:pt x="1545519" y="2082482"/>
                </a:lnTo>
                <a:lnTo>
                  <a:pt x="1542678" y="2082482"/>
                </a:lnTo>
                <a:lnTo>
                  <a:pt x="1542678" y="2079589"/>
                </a:lnTo>
                <a:lnTo>
                  <a:pt x="1030691" y="2079589"/>
                </a:lnTo>
                <a:lnTo>
                  <a:pt x="1030691" y="1863565"/>
                </a:lnTo>
                <a:lnTo>
                  <a:pt x="1192537" y="1863565"/>
                </a:lnTo>
                <a:lnTo>
                  <a:pt x="1192537" y="1662900"/>
                </a:lnTo>
                <a:lnTo>
                  <a:pt x="1440000" y="1662900"/>
                </a:lnTo>
                <a:lnTo>
                  <a:pt x="1440000" y="1863565"/>
                </a:lnTo>
                <a:lnTo>
                  <a:pt x="1542678" y="1863565"/>
                </a:lnTo>
                <a:lnTo>
                  <a:pt x="1542678" y="1550030"/>
                </a:lnTo>
                <a:lnTo>
                  <a:pt x="1747452" y="1550030"/>
                </a:lnTo>
                <a:close/>
                <a:moveTo>
                  <a:pt x="2802267" y="814725"/>
                </a:moveTo>
                <a:lnTo>
                  <a:pt x="3162307" y="814725"/>
                </a:lnTo>
                <a:lnTo>
                  <a:pt x="3162307" y="1174725"/>
                </a:lnTo>
                <a:lnTo>
                  <a:pt x="2802267" y="1174725"/>
                </a:lnTo>
                <a:close/>
                <a:moveTo>
                  <a:pt x="884915" y="814725"/>
                </a:moveTo>
                <a:lnTo>
                  <a:pt x="1244955" y="814725"/>
                </a:lnTo>
                <a:lnTo>
                  <a:pt x="1244955" y="1174725"/>
                </a:lnTo>
                <a:lnTo>
                  <a:pt x="884915" y="1174725"/>
                </a:lnTo>
                <a:close/>
                <a:moveTo>
                  <a:pt x="2691077" y="703515"/>
                </a:moveTo>
                <a:lnTo>
                  <a:pt x="2691077" y="1285935"/>
                </a:lnTo>
                <a:lnTo>
                  <a:pt x="3273497" y="1285935"/>
                </a:lnTo>
                <a:lnTo>
                  <a:pt x="3273497" y="703515"/>
                </a:lnTo>
                <a:close/>
                <a:moveTo>
                  <a:pt x="773725" y="703515"/>
                </a:moveTo>
                <a:lnTo>
                  <a:pt x="773725" y="1285935"/>
                </a:lnTo>
                <a:lnTo>
                  <a:pt x="1356145" y="1285935"/>
                </a:lnTo>
                <a:lnTo>
                  <a:pt x="1356145" y="703515"/>
                </a:lnTo>
                <a:close/>
                <a:moveTo>
                  <a:pt x="2531162" y="543600"/>
                </a:moveTo>
                <a:lnTo>
                  <a:pt x="3433412" y="543600"/>
                </a:lnTo>
                <a:lnTo>
                  <a:pt x="3433412" y="1445850"/>
                </a:lnTo>
                <a:lnTo>
                  <a:pt x="2531162" y="1445850"/>
                </a:lnTo>
                <a:close/>
                <a:moveTo>
                  <a:pt x="613810" y="543600"/>
                </a:moveTo>
                <a:lnTo>
                  <a:pt x="1516060" y="543600"/>
                </a:lnTo>
                <a:lnTo>
                  <a:pt x="1516060" y="1445850"/>
                </a:lnTo>
                <a:lnTo>
                  <a:pt x="613810" y="1445850"/>
                </a:lnTo>
                <a:close/>
                <a:moveTo>
                  <a:pt x="2088509" y="543244"/>
                </a:moveTo>
                <a:lnTo>
                  <a:pt x="2283187" y="543244"/>
                </a:lnTo>
                <a:lnTo>
                  <a:pt x="2283187" y="759268"/>
                </a:lnTo>
                <a:lnTo>
                  <a:pt x="2088509" y="759268"/>
                </a:lnTo>
                <a:close/>
                <a:moveTo>
                  <a:pt x="1751276" y="543243"/>
                </a:moveTo>
                <a:lnTo>
                  <a:pt x="1967300" y="543243"/>
                </a:lnTo>
                <a:lnTo>
                  <a:pt x="1967300" y="986389"/>
                </a:lnTo>
                <a:lnTo>
                  <a:pt x="2119726" y="986389"/>
                </a:lnTo>
                <a:lnTo>
                  <a:pt x="2119726" y="986388"/>
                </a:lnTo>
                <a:lnTo>
                  <a:pt x="2335750" y="986388"/>
                </a:lnTo>
                <a:lnTo>
                  <a:pt x="2335750" y="1491348"/>
                </a:lnTo>
                <a:lnTo>
                  <a:pt x="2119726" y="1491348"/>
                </a:lnTo>
                <a:lnTo>
                  <a:pt x="2119726" y="1202413"/>
                </a:lnTo>
                <a:lnTo>
                  <a:pt x="1747396" y="1202413"/>
                </a:lnTo>
                <a:lnTo>
                  <a:pt x="1747396" y="986389"/>
                </a:lnTo>
                <a:lnTo>
                  <a:pt x="1751276" y="986389"/>
                </a:lnTo>
                <a:close/>
                <a:moveTo>
                  <a:pt x="4409" y="5850"/>
                </a:moveTo>
                <a:lnTo>
                  <a:pt x="364409" y="5850"/>
                </a:lnTo>
                <a:lnTo>
                  <a:pt x="1444409" y="5850"/>
                </a:lnTo>
                <a:lnTo>
                  <a:pt x="1444409" y="365850"/>
                </a:lnTo>
                <a:lnTo>
                  <a:pt x="364409" y="365850"/>
                </a:lnTo>
                <a:lnTo>
                  <a:pt x="364409" y="1445850"/>
                </a:lnTo>
                <a:lnTo>
                  <a:pt x="4409" y="1445850"/>
                </a:lnTo>
                <a:lnTo>
                  <a:pt x="4409" y="365850"/>
                </a:lnTo>
                <a:close/>
                <a:moveTo>
                  <a:pt x="2531162" y="0"/>
                </a:moveTo>
                <a:lnTo>
                  <a:pt x="3611162" y="0"/>
                </a:lnTo>
                <a:lnTo>
                  <a:pt x="3971162" y="0"/>
                </a:lnTo>
                <a:lnTo>
                  <a:pt x="3971162" y="360000"/>
                </a:lnTo>
                <a:lnTo>
                  <a:pt x="3971162" y="1440000"/>
                </a:lnTo>
                <a:lnTo>
                  <a:pt x="3611162" y="1440000"/>
                </a:lnTo>
                <a:lnTo>
                  <a:pt x="3611162" y="360000"/>
                </a:lnTo>
                <a:lnTo>
                  <a:pt x="2531162" y="36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30">
            <a:extLst>
              <a:ext uri="{FF2B5EF4-FFF2-40B4-BE49-F238E27FC236}">
                <a16:creationId xmlns:a16="http://schemas.microsoft.com/office/drawing/2014/main" id="{A9E2AED8-3D70-447A-A488-88AD5093B121}"/>
              </a:ext>
            </a:extLst>
          </p:cNvPr>
          <p:cNvSpPr txBox="1"/>
          <p:nvPr/>
        </p:nvSpPr>
        <p:spPr>
          <a:xfrm>
            <a:off x="2483768" y="3702154"/>
            <a:ext cx="4320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查詢校內財產系統</a:t>
            </a:r>
            <a:endParaRPr lang="en-US" altLang="zh-TW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校務系統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舊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公用系統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X01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全校共用系統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財產資料查詢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財產清冊</a:t>
            </a:r>
            <a:r>
              <a:rPr lang="en-US" altLang="zh-TW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財產名稱處輸入欲查詢之設備名</a:t>
            </a:r>
            <a:r>
              <a:rPr lang="en-US" altLang="ko-KR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lang="en-US" altLang="ko-KR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0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20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77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Content Placeholder 2"/>
          <p:cNvSpPr>
            <a:spLocks noGrp="1"/>
          </p:cNvSpPr>
          <p:nvPr>
            <p:ph idx="1"/>
          </p:nvPr>
        </p:nvSpPr>
        <p:spPr>
          <a:xfrm>
            <a:off x="5367856" y="1368380"/>
            <a:ext cx="2660528" cy="105935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6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設備存放地點是否充足？</a:t>
            </a:r>
            <a:endParaRPr lang="en-US" altLang="zh-TW" sz="16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68275" indent="-168275" algn="just">
              <a:buNone/>
            </a:pPr>
            <a:r>
              <a:rPr lang="en-US" altLang="zh-CN" sz="1600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600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設備</a:t>
            </a:r>
            <a:r>
              <a:rPr lang="zh-TW" altLang="en-US" sz="16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用電是否足夠，不足應列入採購品項內。</a:t>
            </a:r>
            <a:endParaRPr lang="zh-CN" altLang="en-US" sz="16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19" name="Title 13"/>
          <p:cNvSpPr txBox="1">
            <a:spLocks/>
          </p:cNvSpPr>
          <p:nvPr/>
        </p:nvSpPr>
        <p:spPr>
          <a:xfrm>
            <a:off x="5347384" y="925554"/>
            <a:ext cx="2884425" cy="4414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配置地點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572000" y="0"/>
            <a:ext cx="0" cy="811826"/>
          </a:xfrm>
          <a:prstGeom prst="line">
            <a:avLst/>
          </a:prstGeom>
          <a:ln>
            <a:solidFill>
              <a:schemeClr val="bg1"/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2" name="Straight Connector 401"/>
          <p:cNvCxnSpPr/>
          <p:nvPr/>
        </p:nvCxnSpPr>
        <p:spPr>
          <a:xfrm>
            <a:off x="4572000" y="2066552"/>
            <a:ext cx="0" cy="937246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4" name="Content Placeholder 2"/>
          <p:cNvSpPr txBox="1">
            <a:spLocks/>
          </p:cNvSpPr>
          <p:nvPr/>
        </p:nvSpPr>
        <p:spPr>
          <a:xfrm>
            <a:off x="971600" y="3327711"/>
            <a:ext cx="2809042" cy="14762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6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採購數量是否正確？</a:t>
            </a:r>
            <a:endParaRPr lang="en-US" altLang="zh-TW" sz="16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52400" indent="-152400" algn="just">
              <a:buNone/>
            </a:pPr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6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如有後續擴充，應於招標文件載明擴充</a:t>
            </a:r>
            <a:r>
              <a:rPr lang="zh-TW" altLang="en-US" sz="1600" dirty="0">
                <a:solidFill>
                  <a:schemeClr val="bg1">
                    <a:lumMod val="95000"/>
                  </a:schemeClr>
                </a:solidFill>
              </a:rPr>
              <a:t>項目、</a:t>
            </a:r>
            <a:r>
              <a:rPr lang="zh-TW" altLang="zh-TW" sz="1600" dirty="0">
                <a:solidFill>
                  <a:schemeClr val="bg1">
                    <a:lumMod val="95000"/>
                  </a:schemeClr>
                </a:solidFill>
              </a:rPr>
              <a:t>數量、金額及時間</a:t>
            </a:r>
            <a:r>
              <a:rPr lang="zh-TW" altLang="en-US" sz="1600" dirty="0">
                <a:solidFill>
                  <a:schemeClr val="bg1">
                    <a:lumMod val="95000"/>
                  </a:schemeClr>
                </a:solidFill>
              </a:rPr>
              <a:t>。</a:t>
            </a:r>
            <a:endParaRPr lang="zh-TW" altLang="zh-TW" sz="1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18" name="Title 13"/>
          <p:cNvSpPr txBox="1">
            <a:spLocks/>
          </p:cNvSpPr>
          <p:nvPr/>
        </p:nvSpPr>
        <p:spPr>
          <a:xfrm>
            <a:off x="971600" y="2859782"/>
            <a:ext cx="2809042" cy="4414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採購數量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Freeform 6"/>
          <p:cNvSpPr>
            <a:spLocks noEditPoints="1"/>
          </p:cNvSpPr>
          <p:nvPr/>
        </p:nvSpPr>
        <p:spPr bwMode="auto">
          <a:xfrm>
            <a:off x="4199401" y="1086878"/>
            <a:ext cx="745198" cy="745198"/>
          </a:xfrm>
          <a:custGeom>
            <a:avLst/>
            <a:gdLst>
              <a:gd name="T0" fmla="*/ 280 w 320"/>
              <a:gd name="T1" fmla="*/ 0 h 320"/>
              <a:gd name="T2" fmla="*/ 119 w 320"/>
              <a:gd name="T3" fmla="*/ 0 h 320"/>
              <a:gd name="T4" fmla="*/ 80 w 320"/>
              <a:gd name="T5" fmla="*/ 39 h 320"/>
              <a:gd name="T6" fmla="*/ 80 w 320"/>
              <a:gd name="T7" fmla="*/ 200 h 320"/>
              <a:gd name="T8" fmla="*/ 120 w 320"/>
              <a:gd name="T9" fmla="*/ 240 h 320"/>
              <a:gd name="T10" fmla="*/ 280 w 320"/>
              <a:gd name="T11" fmla="*/ 240 h 320"/>
              <a:gd name="T12" fmla="*/ 320 w 320"/>
              <a:gd name="T13" fmla="*/ 200 h 320"/>
              <a:gd name="T14" fmla="*/ 320 w 320"/>
              <a:gd name="T15" fmla="*/ 40 h 320"/>
              <a:gd name="T16" fmla="*/ 280 w 320"/>
              <a:gd name="T17" fmla="*/ 0 h 320"/>
              <a:gd name="T18" fmla="*/ 280 w 320"/>
              <a:gd name="T19" fmla="*/ 200 h 320"/>
              <a:gd name="T20" fmla="*/ 120 w 320"/>
              <a:gd name="T21" fmla="*/ 200 h 320"/>
              <a:gd name="T22" fmla="*/ 120 w 320"/>
              <a:gd name="T23" fmla="*/ 40 h 320"/>
              <a:gd name="T24" fmla="*/ 280 w 320"/>
              <a:gd name="T25" fmla="*/ 40 h 320"/>
              <a:gd name="T26" fmla="*/ 280 w 320"/>
              <a:gd name="T27" fmla="*/ 200 h 320"/>
              <a:gd name="T28" fmla="*/ 40 w 320"/>
              <a:gd name="T29" fmla="*/ 160 h 320"/>
              <a:gd name="T30" fmla="*/ 0 w 320"/>
              <a:gd name="T31" fmla="*/ 160 h 320"/>
              <a:gd name="T32" fmla="*/ 0 w 320"/>
              <a:gd name="T33" fmla="*/ 280 h 320"/>
              <a:gd name="T34" fmla="*/ 40 w 320"/>
              <a:gd name="T35" fmla="*/ 320 h 320"/>
              <a:gd name="T36" fmla="*/ 160 w 320"/>
              <a:gd name="T37" fmla="*/ 320 h 320"/>
              <a:gd name="T38" fmla="*/ 160 w 320"/>
              <a:gd name="T39" fmla="*/ 280 h 320"/>
              <a:gd name="T40" fmla="*/ 40 w 320"/>
              <a:gd name="T41" fmla="*/ 280 h 320"/>
              <a:gd name="T42" fmla="*/ 40 w 320"/>
              <a:gd name="T43" fmla="*/ 16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20" h="320">
                <a:moveTo>
                  <a:pt x="280" y="0"/>
                </a:moveTo>
                <a:cubicBezTo>
                  <a:pt x="119" y="0"/>
                  <a:pt x="119" y="0"/>
                  <a:pt x="119" y="0"/>
                </a:cubicBezTo>
                <a:cubicBezTo>
                  <a:pt x="97" y="0"/>
                  <a:pt x="80" y="17"/>
                  <a:pt x="80" y="39"/>
                </a:cubicBezTo>
                <a:cubicBezTo>
                  <a:pt x="80" y="200"/>
                  <a:pt x="80" y="200"/>
                  <a:pt x="80" y="200"/>
                </a:cubicBezTo>
                <a:cubicBezTo>
                  <a:pt x="80" y="222"/>
                  <a:pt x="98" y="240"/>
                  <a:pt x="120" y="240"/>
                </a:cubicBezTo>
                <a:cubicBezTo>
                  <a:pt x="280" y="240"/>
                  <a:pt x="280" y="240"/>
                  <a:pt x="280" y="240"/>
                </a:cubicBezTo>
                <a:cubicBezTo>
                  <a:pt x="302" y="240"/>
                  <a:pt x="320" y="222"/>
                  <a:pt x="320" y="200"/>
                </a:cubicBezTo>
                <a:cubicBezTo>
                  <a:pt x="320" y="40"/>
                  <a:pt x="320" y="40"/>
                  <a:pt x="320" y="40"/>
                </a:cubicBezTo>
                <a:cubicBezTo>
                  <a:pt x="320" y="18"/>
                  <a:pt x="302" y="0"/>
                  <a:pt x="280" y="0"/>
                </a:cubicBezTo>
                <a:close/>
                <a:moveTo>
                  <a:pt x="280" y="200"/>
                </a:moveTo>
                <a:cubicBezTo>
                  <a:pt x="120" y="200"/>
                  <a:pt x="120" y="200"/>
                  <a:pt x="120" y="200"/>
                </a:cubicBezTo>
                <a:cubicBezTo>
                  <a:pt x="120" y="40"/>
                  <a:pt x="120" y="40"/>
                  <a:pt x="120" y="40"/>
                </a:cubicBezTo>
                <a:cubicBezTo>
                  <a:pt x="280" y="40"/>
                  <a:pt x="280" y="40"/>
                  <a:pt x="280" y="40"/>
                </a:cubicBezTo>
                <a:lnTo>
                  <a:pt x="280" y="200"/>
                </a:lnTo>
                <a:close/>
                <a:moveTo>
                  <a:pt x="40" y="160"/>
                </a:moveTo>
                <a:cubicBezTo>
                  <a:pt x="0" y="160"/>
                  <a:pt x="0" y="160"/>
                  <a:pt x="0" y="160"/>
                </a:cubicBezTo>
                <a:cubicBezTo>
                  <a:pt x="0" y="280"/>
                  <a:pt x="0" y="280"/>
                  <a:pt x="0" y="280"/>
                </a:cubicBezTo>
                <a:cubicBezTo>
                  <a:pt x="0" y="302"/>
                  <a:pt x="18" y="320"/>
                  <a:pt x="40" y="320"/>
                </a:cubicBezTo>
                <a:cubicBezTo>
                  <a:pt x="160" y="320"/>
                  <a:pt x="160" y="320"/>
                  <a:pt x="160" y="320"/>
                </a:cubicBezTo>
                <a:cubicBezTo>
                  <a:pt x="160" y="280"/>
                  <a:pt x="160" y="280"/>
                  <a:pt x="160" y="280"/>
                </a:cubicBezTo>
                <a:cubicBezTo>
                  <a:pt x="40" y="280"/>
                  <a:pt x="40" y="280"/>
                  <a:pt x="40" y="280"/>
                </a:cubicBezTo>
                <a:lnTo>
                  <a:pt x="40" y="1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8" name="Freeform 21"/>
          <p:cNvSpPr>
            <a:spLocks noEditPoints="1"/>
          </p:cNvSpPr>
          <p:nvPr/>
        </p:nvSpPr>
        <p:spPr bwMode="auto">
          <a:xfrm>
            <a:off x="4153434" y="3194704"/>
            <a:ext cx="837133" cy="745198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4572000" y="4011910"/>
            <a:ext cx="0" cy="1131590"/>
          </a:xfrm>
          <a:prstGeom prst="line">
            <a:avLst/>
          </a:prstGeom>
          <a:ln>
            <a:solidFill>
              <a:schemeClr val="bg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09~10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en-US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採購數量及後續擴充 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21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1006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7" grpId="0"/>
      <p:bldP spid="419" grpId="0"/>
      <p:bldP spid="404" grpId="0"/>
      <p:bldP spid="418" grpId="0"/>
      <p:bldP spid="6" grpId="0" animBg="1"/>
      <p:bldP spid="18" grpId="0" animBg="1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22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>
            <a:normAutofit/>
          </a:bodyPr>
          <a:lstStyle/>
          <a:p>
            <a:pPr marL="581025" indent="-581025"/>
            <a:r>
              <a:rPr lang="en-US" altLang="zh-TW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11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採購</a:t>
            </a:r>
            <a:r>
              <a:rPr lang="zh-TW" altLang="en-US" b="1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經費是否符合市價及足夠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79" name="组合 4"/>
          <p:cNvGrpSpPr/>
          <p:nvPr/>
        </p:nvGrpSpPr>
        <p:grpSpPr>
          <a:xfrm>
            <a:off x="5322364" y="3653188"/>
            <a:ext cx="914702" cy="914702"/>
            <a:chOff x="7096484" y="4461342"/>
            <a:chExt cx="1219603" cy="1219603"/>
          </a:xfrm>
        </p:grpSpPr>
        <p:grpSp>
          <p:nvGrpSpPr>
            <p:cNvPr id="80" name="组合 5"/>
            <p:cNvGrpSpPr/>
            <p:nvPr/>
          </p:nvGrpSpPr>
          <p:grpSpPr>
            <a:xfrm>
              <a:off x="7096484" y="4461342"/>
              <a:ext cx="1219603" cy="1219603"/>
              <a:chOff x="6936464" y="4628982"/>
              <a:chExt cx="1219603" cy="1219603"/>
            </a:xfrm>
          </p:grpSpPr>
          <p:sp>
            <p:nvSpPr>
              <p:cNvPr id="84" name="泪滴形 9"/>
              <p:cNvSpPr/>
              <p:nvPr/>
            </p:nvSpPr>
            <p:spPr>
              <a:xfrm flipH="1">
                <a:off x="6936464" y="4628982"/>
                <a:ext cx="1219603" cy="1219603"/>
              </a:xfrm>
              <a:prstGeom prst="teardrop">
                <a:avLst/>
              </a:prstGeom>
              <a:gradFill flip="none" rotWithShape="0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ln w="1587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  <a:tileRect/>
                </a:gradFill>
              </a:ln>
              <a:effectLst>
                <a:outerShdw blurRad="279400" dist="127000" dir="2700000" algn="tl" rotWithShape="0">
                  <a:prstClr val="black">
                    <a:alpha val="2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5" name="泪滴形 10"/>
              <p:cNvSpPr/>
              <p:nvPr/>
            </p:nvSpPr>
            <p:spPr>
              <a:xfrm flipH="1">
                <a:off x="7087222" y="4779740"/>
                <a:ext cx="918086" cy="918086"/>
              </a:xfrm>
              <a:prstGeom prst="teardrop">
                <a:avLst/>
              </a:prstGeom>
              <a:solidFill>
                <a:schemeClr val="accent6"/>
              </a:solidFill>
              <a:ln w="15875"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8100000" scaled="0"/>
                  <a:tileRect/>
                </a:gradFill>
              </a:ln>
              <a:effectLst>
                <a:innerShdw blurRad="88900" dist="381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81" name="组合 6"/>
            <p:cNvGrpSpPr/>
            <p:nvPr/>
          </p:nvGrpSpPr>
          <p:grpSpPr>
            <a:xfrm>
              <a:off x="7431165" y="4796639"/>
              <a:ext cx="484361" cy="457384"/>
              <a:chOff x="6460269" y="872801"/>
              <a:chExt cx="709154" cy="669655"/>
            </a:xfrm>
            <a:solidFill>
              <a:schemeClr val="bg1"/>
            </a:solidFill>
          </p:grpSpPr>
          <p:sp>
            <p:nvSpPr>
              <p:cNvPr id="82" name="Freeform 42"/>
              <p:cNvSpPr>
                <a:spLocks noEditPoints="1"/>
              </p:cNvSpPr>
              <p:nvPr/>
            </p:nvSpPr>
            <p:spPr bwMode="auto">
              <a:xfrm>
                <a:off x="6460269" y="872801"/>
                <a:ext cx="442902" cy="669655"/>
              </a:xfrm>
              <a:custGeom>
                <a:avLst/>
                <a:gdLst>
                  <a:gd name="T0" fmla="*/ 250 w 512"/>
                  <a:gd name="T1" fmla="*/ 737 h 775"/>
                  <a:gd name="T2" fmla="*/ 209 w 512"/>
                  <a:gd name="T3" fmla="*/ 775 h 775"/>
                  <a:gd name="T4" fmla="*/ 173 w 512"/>
                  <a:gd name="T5" fmla="*/ 762 h 775"/>
                  <a:gd name="T6" fmla="*/ 159 w 512"/>
                  <a:gd name="T7" fmla="*/ 762 h 775"/>
                  <a:gd name="T8" fmla="*/ 124 w 512"/>
                  <a:gd name="T9" fmla="*/ 775 h 775"/>
                  <a:gd name="T10" fmla="*/ 83 w 512"/>
                  <a:gd name="T11" fmla="*/ 737 h 775"/>
                  <a:gd name="T12" fmla="*/ 75 w 512"/>
                  <a:gd name="T13" fmla="*/ 475 h 775"/>
                  <a:gd name="T14" fmla="*/ 65 w 512"/>
                  <a:gd name="T15" fmla="*/ 474 h 775"/>
                  <a:gd name="T16" fmla="*/ 21 w 512"/>
                  <a:gd name="T17" fmla="*/ 441 h 775"/>
                  <a:gd name="T18" fmla="*/ 19 w 512"/>
                  <a:gd name="T19" fmla="*/ 214 h 775"/>
                  <a:gd name="T20" fmla="*/ 48 w 512"/>
                  <a:gd name="T21" fmla="*/ 189 h 775"/>
                  <a:gd name="T22" fmla="*/ 119 w 512"/>
                  <a:gd name="T23" fmla="*/ 181 h 775"/>
                  <a:gd name="T24" fmla="*/ 131 w 512"/>
                  <a:gd name="T25" fmla="*/ 186 h 775"/>
                  <a:gd name="T26" fmla="*/ 166 w 512"/>
                  <a:gd name="T27" fmla="*/ 239 h 775"/>
                  <a:gd name="T28" fmla="*/ 202 w 512"/>
                  <a:gd name="T29" fmla="*/ 186 h 775"/>
                  <a:gd name="T30" fmla="*/ 213 w 512"/>
                  <a:gd name="T31" fmla="*/ 181 h 775"/>
                  <a:gd name="T32" fmla="*/ 269 w 512"/>
                  <a:gd name="T33" fmla="*/ 184 h 775"/>
                  <a:gd name="T34" fmla="*/ 286 w 512"/>
                  <a:gd name="T35" fmla="*/ 190 h 775"/>
                  <a:gd name="T36" fmla="*/ 361 w 512"/>
                  <a:gd name="T37" fmla="*/ 220 h 775"/>
                  <a:gd name="T38" fmla="*/ 454 w 512"/>
                  <a:gd name="T39" fmla="*/ 179 h 775"/>
                  <a:gd name="T40" fmla="*/ 503 w 512"/>
                  <a:gd name="T41" fmla="*/ 193 h 775"/>
                  <a:gd name="T42" fmla="*/ 488 w 512"/>
                  <a:gd name="T43" fmla="*/ 243 h 775"/>
                  <a:gd name="T44" fmla="*/ 382 w 512"/>
                  <a:gd name="T45" fmla="*/ 290 h 775"/>
                  <a:gd name="T46" fmla="*/ 359 w 512"/>
                  <a:gd name="T47" fmla="*/ 294 h 775"/>
                  <a:gd name="T48" fmla="*/ 266 w 512"/>
                  <a:gd name="T49" fmla="*/ 263 h 775"/>
                  <a:gd name="T50" fmla="*/ 261 w 512"/>
                  <a:gd name="T51" fmla="*/ 265 h 775"/>
                  <a:gd name="T52" fmla="*/ 250 w 512"/>
                  <a:gd name="T53" fmla="*/ 737 h 775"/>
                  <a:gd name="T54" fmla="*/ 168 w 512"/>
                  <a:gd name="T55" fmla="*/ 1 h 775"/>
                  <a:gd name="T56" fmla="*/ 233 w 512"/>
                  <a:gd name="T57" fmla="*/ 72 h 775"/>
                  <a:gd name="T58" fmla="*/ 165 w 512"/>
                  <a:gd name="T59" fmla="*/ 157 h 775"/>
                  <a:gd name="T60" fmla="*/ 99 w 512"/>
                  <a:gd name="T61" fmla="*/ 70 h 775"/>
                  <a:gd name="T62" fmla="*/ 168 w 512"/>
                  <a:gd name="T63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2" h="775">
                    <a:moveTo>
                      <a:pt x="250" y="737"/>
                    </a:moveTo>
                    <a:cubicBezTo>
                      <a:pt x="249" y="758"/>
                      <a:pt x="228" y="775"/>
                      <a:pt x="209" y="775"/>
                    </a:cubicBezTo>
                    <a:cubicBezTo>
                      <a:pt x="196" y="775"/>
                      <a:pt x="180" y="770"/>
                      <a:pt x="173" y="762"/>
                    </a:cubicBezTo>
                    <a:cubicBezTo>
                      <a:pt x="170" y="757"/>
                      <a:pt x="163" y="757"/>
                      <a:pt x="159" y="762"/>
                    </a:cubicBezTo>
                    <a:cubicBezTo>
                      <a:pt x="153" y="770"/>
                      <a:pt x="137" y="775"/>
                      <a:pt x="124" y="775"/>
                    </a:cubicBezTo>
                    <a:cubicBezTo>
                      <a:pt x="105" y="775"/>
                      <a:pt x="84" y="758"/>
                      <a:pt x="83" y="737"/>
                    </a:cubicBezTo>
                    <a:cubicBezTo>
                      <a:pt x="75" y="475"/>
                      <a:pt x="75" y="475"/>
                      <a:pt x="75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6" y="472"/>
                      <a:pt x="24" y="460"/>
                      <a:pt x="21" y="441"/>
                    </a:cubicBezTo>
                    <a:cubicBezTo>
                      <a:pt x="0" y="333"/>
                      <a:pt x="4" y="328"/>
                      <a:pt x="19" y="214"/>
                    </a:cubicBezTo>
                    <a:cubicBezTo>
                      <a:pt x="21" y="206"/>
                      <a:pt x="30" y="191"/>
                      <a:pt x="48" y="189"/>
                    </a:cubicBezTo>
                    <a:cubicBezTo>
                      <a:pt x="119" y="181"/>
                      <a:pt x="119" y="181"/>
                      <a:pt x="119" y="181"/>
                    </a:cubicBezTo>
                    <a:cubicBezTo>
                      <a:pt x="124" y="180"/>
                      <a:pt x="128" y="182"/>
                      <a:pt x="131" y="186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202" y="186"/>
                      <a:pt x="202" y="186"/>
                      <a:pt x="202" y="186"/>
                    </a:cubicBezTo>
                    <a:cubicBezTo>
                      <a:pt x="204" y="182"/>
                      <a:pt x="209" y="180"/>
                      <a:pt x="213" y="181"/>
                    </a:cubicBezTo>
                    <a:cubicBezTo>
                      <a:pt x="219" y="181"/>
                      <a:pt x="248" y="183"/>
                      <a:pt x="269" y="184"/>
                    </a:cubicBezTo>
                    <a:cubicBezTo>
                      <a:pt x="275" y="185"/>
                      <a:pt x="281" y="186"/>
                      <a:pt x="286" y="190"/>
                    </a:cubicBezTo>
                    <a:cubicBezTo>
                      <a:pt x="309" y="204"/>
                      <a:pt x="334" y="215"/>
                      <a:pt x="361" y="220"/>
                    </a:cubicBezTo>
                    <a:cubicBezTo>
                      <a:pt x="393" y="209"/>
                      <a:pt x="424" y="195"/>
                      <a:pt x="454" y="179"/>
                    </a:cubicBezTo>
                    <a:cubicBezTo>
                      <a:pt x="471" y="169"/>
                      <a:pt x="493" y="176"/>
                      <a:pt x="503" y="193"/>
                    </a:cubicBezTo>
                    <a:cubicBezTo>
                      <a:pt x="512" y="211"/>
                      <a:pt x="506" y="233"/>
                      <a:pt x="488" y="243"/>
                    </a:cubicBezTo>
                    <a:cubicBezTo>
                      <a:pt x="452" y="262"/>
                      <a:pt x="420" y="274"/>
                      <a:pt x="382" y="290"/>
                    </a:cubicBezTo>
                    <a:cubicBezTo>
                      <a:pt x="375" y="293"/>
                      <a:pt x="367" y="295"/>
                      <a:pt x="359" y="294"/>
                    </a:cubicBezTo>
                    <a:cubicBezTo>
                      <a:pt x="326" y="288"/>
                      <a:pt x="296" y="279"/>
                      <a:pt x="266" y="263"/>
                    </a:cubicBezTo>
                    <a:cubicBezTo>
                      <a:pt x="261" y="265"/>
                      <a:pt x="261" y="265"/>
                      <a:pt x="261" y="265"/>
                    </a:cubicBezTo>
                    <a:cubicBezTo>
                      <a:pt x="250" y="737"/>
                      <a:pt x="250" y="737"/>
                      <a:pt x="250" y="737"/>
                    </a:cubicBezTo>
                    <a:close/>
                    <a:moveTo>
                      <a:pt x="168" y="1"/>
                    </a:moveTo>
                    <a:cubicBezTo>
                      <a:pt x="205" y="1"/>
                      <a:pt x="234" y="33"/>
                      <a:pt x="233" y="72"/>
                    </a:cubicBezTo>
                    <a:cubicBezTo>
                      <a:pt x="233" y="111"/>
                      <a:pt x="202" y="158"/>
                      <a:pt x="165" y="157"/>
                    </a:cubicBezTo>
                    <a:cubicBezTo>
                      <a:pt x="128" y="156"/>
                      <a:pt x="99" y="109"/>
                      <a:pt x="99" y="70"/>
                    </a:cubicBezTo>
                    <a:cubicBezTo>
                      <a:pt x="100" y="31"/>
                      <a:pt x="131" y="0"/>
                      <a:pt x="16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3" name="Freeform 43"/>
              <p:cNvSpPr>
                <a:spLocks noEditPoints="1"/>
              </p:cNvSpPr>
              <p:nvPr/>
            </p:nvSpPr>
            <p:spPr bwMode="auto">
              <a:xfrm>
                <a:off x="6735299" y="1108698"/>
                <a:ext cx="434124" cy="433758"/>
              </a:xfrm>
              <a:custGeom>
                <a:avLst/>
                <a:gdLst>
                  <a:gd name="T0" fmla="*/ 388 w 502"/>
                  <a:gd name="T1" fmla="*/ 388 h 502"/>
                  <a:gd name="T2" fmla="*/ 383 w 502"/>
                  <a:gd name="T3" fmla="*/ 335 h 502"/>
                  <a:gd name="T4" fmla="*/ 334 w 502"/>
                  <a:gd name="T5" fmla="*/ 426 h 502"/>
                  <a:gd name="T6" fmla="*/ 445 w 502"/>
                  <a:gd name="T7" fmla="*/ 251 h 502"/>
                  <a:gd name="T8" fmla="*/ 393 w 502"/>
                  <a:gd name="T9" fmla="*/ 214 h 502"/>
                  <a:gd name="T10" fmla="*/ 392 w 502"/>
                  <a:gd name="T11" fmla="*/ 297 h 502"/>
                  <a:gd name="T12" fmla="*/ 430 w 502"/>
                  <a:gd name="T13" fmla="*/ 176 h 502"/>
                  <a:gd name="T14" fmla="*/ 332 w 502"/>
                  <a:gd name="T15" fmla="*/ 75 h 502"/>
                  <a:gd name="T16" fmla="*/ 385 w 502"/>
                  <a:gd name="T17" fmla="*/ 176 h 502"/>
                  <a:gd name="T18" fmla="*/ 72 w 502"/>
                  <a:gd name="T19" fmla="*/ 176 h 502"/>
                  <a:gd name="T20" fmla="*/ 150 w 502"/>
                  <a:gd name="T21" fmla="*/ 117 h 502"/>
                  <a:gd name="T22" fmla="*/ 114 w 502"/>
                  <a:gd name="T23" fmla="*/ 114 h 502"/>
                  <a:gd name="T24" fmla="*/ 165 w 502"/>
                  <a:gd name="T25" fmla="*/ 176 h 502"/>
                  <a:gd name="T26" fmla="*/ 236 w 502"/>
                  <a:gd name="T27" fmla="*/ 71 h 502"/>
                  <a:gd name="T28" fmla="*/ 165 w 502"/>
                  <a:gd name="T29" fmla="*/ 176 h 502"/>
                  <a:gd name="T30" fmla="*/ 345 w 502"/>
                  <a:gd name="T31" fmla="*/ 176 h 502"/>
                  <a:gd name="T32" fmla="*/ 274 w 502"/>
                  <a:gd name="T33" fmla="*/ 71 h 502"/>
                  <a:gd name="T34" fmla="*/ 354 w 502"/>
                  <a:gd name="T35" fmla="*/ 214 h 502"/>
                  <a:gd name="T36" fmla="*/ 274 w 502"/>
                  <a:gd name="T37" fmla="*/ 297 h 502"/>
                  <a:gd name="T38" fmla="*/ 357 w 502"/>
                  <a:gd name="T39" fmla="*/ 252 h 502"/>
                  <a:gd name="T40" fmla="*/ 236 w 502"/>
                  <a:gd name="T41" fmla="*/ 214 h 502"/>
                  <a:gd name="T42" fmla="*/ 153 w 502"/>
                  <a:gd name="T43" fmla="*/ 252 h 502"/>
                  <a:gd name="T44" fmla="*/ 236 w 502"/>
                  <a:gd name="T45" fmla="*/ 297 h 502"/>
                  <a:gd name="T46" fmla="*/ 118 w 502"/>
                  <a:gd name="T47" fmla="*/ 214 h 502"/>
                  <a:gd name="T48" fmla="*/ 57 w 502"/>
                  <a:gd name="T49" fmla="*/ 251 h 502"/>
                  <a:gd name="T50" fmla="*/ 119 w 502"/>
                  <a:gd name="T51" fmla="*/ 297 h 502"/>
                  <a:gd name="T52" fmla="*/ 118 w 502"/>
                  <a:gd name="T53" fmla="*/ 214 h 502"/>
                  <a:gd name="T54" fmla="*/ 274 w 502"/>
                  <a:gd name="T55" fmla="*/ 335 h 502"/>
                  <a:gd name="T56" fmla="*/ 328 w 502"/>
                  <a:gd name="T57" fmla="*/ 367 h 502"/>
                  <a:gd name="T58" fmla="*/ 236 w 502"/>
                  <a:gd name="T59" fmla="*/ 335 h 502"/>
                  <a:gd name="T60" fmla="*/ 182 w 502"/>
                  <a:gd name="T61" fmla="*/ 367 h 502"/>
                  <a:gd name="T62" fmla="*/ 236 w 502"/>
                  <a:gd name="T63" fmla="*/ 335 h 502"/>
                  <a:gd name="T64" fmla="*/ 77 w 502"/>
                  <a:gd name="T65" fmla="*/ 335 h 502"/>
                  <a:gd name="T66" fmla="*/ 181 w 502"/>
                  <a:gd name="T67" fmla="*/ 431 h 502"/>
                  <a:gd name="T68" fmla="*/ 128 w 502"/>
                  <a:gd name="T69" fmla="*/ 335 h 502"/>
                  <a:gd name="T70" fmla="*/ 251 w 502"/>
                  <a:gd name="T71" fmla="*/ 502 h 502"/>
                  <a:gd name="T72" fmla="*/ 0 w 502"/>
                  <a:gd name="T73" fmla="*/ 251 h 502"/>
                  <a:gd name="T74" fmla="*/ 251 w 502"/>
                  <a:gd name="T75" fmla="*/ 0 h 502"/>
                  <a:gd name="T76" fmla="*/ 502 w 502"/>
                  <a:gd name="T77" fmla="*/ 25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02" h="502">
                    <a:moveTo>
                      <a:pt x="334" y="426"/>
                    </a:moveTo>
                    <a:cubicBezTo>
                      <a:pt x="355" y="416"/>
                      <a:pt x="373" y="403"/>
                      <a:pt x="388" y="388"/>
                    </a:cubicBezTo>
                    <a:cubicBezTo>
                      <a:pt x="403" y="373"/>
                      <a:pt x="416" y="354"/>
                      <a:pt x="425" y="335"/>
                    </a:cubicBezTo>
                    <a:cubicBezTo>
                      <a:pt x="383" y="335"/>
                      <a:pt x="383" y="335"/>
                      <a:pt x="383" y="335"/>
                    </a:cubicBezTo>
                    <a:cubicBezTo>
                      <a:pt x="377" y="352"/>
                      <a:pt x="370" y="370"/>
                      <a:pt x="362" y="385"/>
                    </a:cubicBezTo>
                    <a:cubicBezTo>
                      <a:pt x="354" y="400"/>
                      <a:pt x="345" y="413"/>
                      <a:pt x="334" y="426"/>
                    </a:cubicBezTo>
                    <a:close/>
                    <a:moveTo>
                      <a:pt x="439" y="297"/>
                    </a:moveTo>
                    <a:cubicBezTo>
                      <a:pt x="443" y="282"/>
                      <a:pt x="445" y="267"/>
                      <a:pt x="445" y="251"/>
                    </a:cubicBezTo>
                    <a:cubicBezTo>
                      <a:pt x="445" y="238"/>
                      <a:pt x="444" y="226"/>
                      <a:pt x="442" y="214"/>
                    </a:cubicBezTo>
                    <a:cubicBezTo>
                      <a:pt x="393" y="214"/>
                      <a:pt x="393" y="214"/>
                      <a:pt x="393" y="214"/>
                    </a:cubicBezTo>
                    <a:cubicBezTo>
                      <a:pt x="395" y="227"/>
                      <a:pt x="395" y="239"/>
                      <a:pt x="395" y="252"/>
                    </a:cubicBezTo>
                    <a:cubicBezTo>
                      <a:pt x="395" y="267"/>
                      <a:pt x="394" y="282"/>
                      <a:pt x="392" y="297"/>
                    </a:cubicBezTo>
                    <a:cubicBezTo>
                      <a:pt x="439" y="297"/>
                      <a:pt x="439" y="297"/>
                      <a:pt x="439" y="297"/>
                    </a:cubicBezTo>
                    <a:close/>
                    <a:moveTo>
                      <a:pt x="430" y="176"/>
                    </a:moveTo>
                    <a:cubicBezTo>
                      <a:pt x="420" y="153"/>
                      <a:pt x="406" y="132"/>
                      <a:pt x="388" y="114"/>
                    </a:cubicBezTo>
                    <a:cubicBezTo>
                      <a:pt x="372" y="98"/>
                      <a:pt x="353" y="84"/>
                      <a:pt x="332" y="75"/>
                    </a:cubicBezTo>
                    <a:cubicBezTo>
                      <a:pt x="343" y="88"/>
                      <a:pt x="353" y="102"/>
                      <a:pt x="361" y="117"/>
                    </a:cubicBezTo>
                    <a:cubicBezTo>
                      <a:pt x="371" y="135"/>
                      <a:pt x="379" y="155"/>
                      <a:pt x="385" y="176"/>
                    </a:cubicBezTo>
                    <a:cubicBezTo>
                      <a:pt x="430" y="176"/>
                      <a:pt x="430" y="176"/>
                      <a:pt x="430" y="176"/>
                    </a:cubicBezTo>
                    <a:close/>
                    <a:moveTo>
                      <a:pt x="72" y="176"/>
                    </a:move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31" y="155"/>
                      <a:pt x="139" y="135"/>
                      <a:pt x="150" y="117"/>
                    </a:cubicBezTo>
                    <a:cubicBezTo>
                      <a:pt x="159" y="100"/>
                      <a:pt x="170" y="84"/>
                      <a:pt x="183" y="69"/>
                    </a:cubicBezTo>
                    <a:cubicBezTo>
                      <a:pt x="157" y="79"/>
                      <a:pt x="133" y="94"/>
                      <a:pt x="114" y="114"/>
                    </a:cubicBezTo>
                    <a:cubicBezTo>
                      <a:pt x="96" y="132"/>
                      <a:pt x="82" y="153"/>
                      <a:pt x="72" y="176"/>
                    </a:cubicBezTo>
                    <a:close/>
                    <a:moveTo>
                      <a:pt x="165" y="176"/>
                    </a:moveTo>
                    <a:cubicBezTo>
                      <a:pt x="236" y="176"/>
                      <a:pt x="236" y="176"/>
                      <a:pt x="236" y="176"/>
                    </a:cubicBezTo>
                    <a:cubicBezTo>
                      <a:pt x="236" y="71"/>
                      <a:pt x="236" y="71"/>
                      <a:pt x="236" y="71"/>
                    </a:cubicBezTo>
                    <a:cubicBezTo>
                      <a:pt x="215" y="88"/>
                      <a:pt x="197" y="110"/>
                      <a:pt x="183" y="135"/>
                    </a:cubicBezTo>
                    <a:cubicBezTo>
                      <a:pt x="176" y="148"/>
                      <a:pt x="170" y="162"/>
                      <a:pt x="165" y="176"/>
                    </a:cubicBezTo>
                    <a:close/>
                    <a:moveTo>
                      <a:pt x="274" y="176"/>
                    </a:moveTo>
                    <a:cubicBezTo>
                      <a:pt x="345" y="176"/>
                      <a:pt x="345" y="176"/>
                      <a:pt x="345" y="176"/>
                    </a:cubicBezTo>
                    <a:cubicBezTo>
                      <a:pt x="341" y="162"/>
                      <a:pt x="335" y="148"/>
                      <a:pt x="327" y="135"/>
                    </a:cubicBezTo>
                    <a:cubicBezTo>
                      <a:pt x="314" y="110"/>
                      <a:pt x="296" y="88"/>
                      <a:pt x="274" y="71"/>
                    </a:cubicBezTo>
                    <a:cubicBezTo>
                      <a:pt x="274" y="176"/>
                      <a:pt x="274" y="176"/>
                      <a:pt x="274" y="176"/>
                    </a:cubicBezTo>
                    <a:close/>
                    <a:moveTo>
                      <a:pt x="354" y="214"/>
                    </a:moveTo>
                    <a:cubicBezTo>
                      <a:pt x="274" y="214"/>
                      <a:pt x="274" y="214"/>
                      <a:pt x="274" y="214"/>
                    </a:cubicBezTo>
                    <a:cubicBezTo>
                      <a:pt x="274" y="297"/>
                      <a:pt x="274" y="297"/>
                      <a:pt x="274" y="297"/>
                    </a:cubicBezTo>
                    <a:cubicBezTo>
                      <a:pt x="353" y="297"/>
                      <a:pt x="353" y="297"/>
                      <a:pt x="353" y="297"/>
                    </a:cubicBezTo>
                    <a:cubicBezTo>
                      <a:pt x="356" y="282"/>
                      <a:pt x="357" y="267"/>
                      <a:pt x="357" y="252"/>
                    </a:cubicBezTo>
                    <a:cubicBezTo>
                      <a:pt x="357" y="239"/>
                      <a:pt x="356" y="227"/>
                      <a:pt x="354" y="214"/>
                    </a:cubicBezTo>
                    <a:close/>
                    <a:moveTo>
                      <a:pt x="236" y="214"/>
                    </a:moveTo>
                    <a:cubicBezTo>
                      <a:pt x="156" y="214"/>
                      <a:pt x="156" y="214"/>
                      <a:pt x="156" y="214"/>
                    </a:cubicBezTo>
                    <a:cubicBezTo>
                      <a:pt x="154" y="227"/>
                      <a:pt x="153" y="239"/>
                      <a:pt x="153" y="252"/>
                    </a:cubicBezTo>
                    <a:cubicBezTo>
                      <a:pt x="153" y="267"/>
                      <a:pt x="155" y="282"/>
                      <a:pt x="158" y="297"/>
                    </a:cubicBezTo>
                    <a:cubicBezTo>
                      <a:pt x="236" y="297"/>
                      <a:pt x="236" y="297"/>
                      <a:pt x="236" y="297"/>
                    </a:cubicBezTo>
                    <a:cubicBezTo>
                      <a:pt x="236" y="214"/>
                      <a:pt x="236" y="214"/>
                      <a:pt x="236" y="214"/>
                    </a:cubicBezTo>
                    <a:close/>
                    <a:moveTo>
                      <a:pt x="118" y="214"/>
                    </a:moveTo>
                    <a:cubicBezTo>
                      <a:pt x="61" y="214"/>
                      <a:pt x="61" y="214"/>
                      <a:pt x="61" y="214"/>
                    </a:cubicBezTo>
                    <a:cubicBezTo>
                      <a:pt x="59" y="226"/>
                      <a:pt x="57" y="238"/>
                      <a:pt x="57" y="251"/>
                    </a:cubicBezTo>
                    <a:cubicBezTo>
                      <a:pt x="57" y="267"/>
                      <a:pt x="59" y="282"/>
                      <a:pt x="63" y="297"/>
                    </a:cubicBezTo>
                    <a:cubicBezTo>
                      <a:pt x="119" y="297"/>
                      <a:pt x="119" y="297"/>
                      <a:pt x="119" y="297"/>
                    </a:cubicBezTo>
                    <a:cubicBezTo>
                      <a:pt x="116" y="282"/>
                      <a:pt x="115" y="267"/>
                      <a:pt x="115" y="252"/>
                    </a:cubicBezTo>
                    <a:cubicBezTo>
                      <a:pt x="115" y="239"/>
                      <a:pt x="116" y="227"/>
                      <a:pt x="118" y="214"/>
                    </a:cubicBezTo>
                    <a:close/>
                    <a:moveTo>
                      <a:pt x="342" y="335"/>
                    </a:moveTo>
                    <a:cubicBezTo>
                      <a:pt x="274" y="335"/>
                      <a:pt x="274" y="335"/>
                      <a:pt x="274" y="335"/>
                    </a:cubicBezTo>
                    <a:cubicBezTo>
                      <a:pt x="274" y="433"/>
                      <a:pt x="274" y="433"/>
                      <a:pt x="274" y="433"/>
                    </a:cubicBezTo>
                    <a:cubicBezTo>
                      <a:pt x="296" y="415"/>
                      <a:pt x="315" y="392"/>
                      <a:pt x="328" y="367"/>
                    </a:cubicBezTo>
                    <a:cubicBezTo>
                      <a:pt x="334" y="357"/>
                      <a:pt x="338" y="346"/>
                      <a:pt x="342" y="335"/>
                    </a:cubicBezTo>
                    <a:close/>
                    <a:moveTo>
                      <a:pt x="236" y="335"/>
                    </a:moveTo>
                    <a:cubicBezTo>
                      <a:pt x="168" y="335"/>
                      <a:pt x="168" y="335"/>
                      <a:pt x="168" y="335"/>
                    </a:cubicBezTo>
                    <a:cubicBezTo>
                      <a:pt x="172" y="346"/>
                      <a:pt x="177" y="357"/>
                      <a:pt x="182" y="367"/>
                    </a:cubicBezTo>
                    <a:cubicBezTo>
                      <a:pt x="196" y="392"/>
                      <a:pt x="214" y="415"/>
                      <a:pt x="236" y="433"/>
                    </a:cubicBezTo>
                    <a:cubicBezTo>
                      <a:pt x="236" y="335"/>
                      <a:pt x="236" y="335"/>
                      <a:pt x="236" y="335"/>
                    </a:cubicBezTo>
                    <a:close/>
                    <a:moveTo>
                      <a:pt x="128" y="335"/>
                    </a:moveTo>
                    <a:cubicBezTo>
                      <a:pt x="77" y="335"/>
                      <a:pt x="77" y="335"/>
                      <a:pt x="77" y="335"/>
                    </a:cubicBezTo>
                    <a:cubicBezTo>
                      <a:pt x="86" y="354"/>
                      <a:pt x="99" y="373"/>
                      <a:pt x="114" y="388"/>
                    </a:cubicBezTo>
                    <a:cubicBezTo>
                      <a:pt x="133" y="407"/>
                      <a:pt x="155" y="422"/>
                      <a:pt x="181" y="431"/>
                    </a:cubicBezTo>
                    <a:cubicBezTo>
                      <a:pt x="168" y="417"/>
                      <a:pt x="158" y="402"/>
                      <a:pt x="149" y="385"/>
                    </a:cubicBezTo>
                    <a:cubicBezTo>
                      <a:pt x="140" y="370"/>
                      <a:pt x="133" y="352"/>
                      <a:pt x="128" y="335"/>
                    </a:cubicBezTo>
                    <a:close/>
                    <a:moveTo>
                      <a:pt x="429" y="428"/>
                    </a:moveTo>
                    <a:cubicBezTo>
                      <a:pt x="383" y="474"/>
                      <a:pt x="321" y="502"/>
                      <a:pt x="251" y="502"/>
                    </a:cubicBezTo>
                    <a:cubicBezTo>
                      <a:pt x="182" y="502"/>
                      <a:pt x="119" y="474"/>
                      <a:pt x="74" y="428"/>
                    </a:cubicBezTo>
                    <a:cubicBezTo>
                      <a:pt x="28" y="383"/>
                      <a:pt x="0" y="320"/>
                      <a:pt x="0" y="251"/>
                    </a:cubicBezTo>
                    <a:cubicBezTo>
                      <a:pt x="0" y="182"/>
                      <a:pt x="28" y="119"/>
                      <a:pt x="74" y="73"/>
                    </a:cubicBezTo>
                    <a:cubicBezTo>
                      <a:pt x="119" y="28"/>
                      <a:pt x="182" y="0"/>
                      <a:pt x="251" y="0"/>
                    </a:cubicBezTo>
                    <a:cubicBezTo>
                      <a:pt x="321" y="0"/>
                      <a:pt x="383" y="28"/>
                      <a:pt x="429" y="73"/>
                    </a:cubicBezTo>
                    <a:cubicBezTo>
                      <a:pt x="474" y="119"/>
                      <a:pt x="502" y="182"/>
                      <a:pt x="502" y="251"/>
                    </a:cubicBezTo>
                    <a:cubicBezTo>
                      <a:pt x="502" y="320"/>
                      <a:pt x="474" y="383"/>
                      <a:pt x="429" y="4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86" name="椭圆 11"/>
          <p:cNvSpPr/>
          <p:nvPr/>
        </p:nvSpPr>
        <p:spPr>
          <a:xfrm>
            <a:off x="3026950" y="1372859"/>
            <a:ext cx="2835857" cy="283585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4000">
                <a:schemeClr val="bg1">
                  <a:lumMod val="95000"/>
                </a:schemeClr>
              </a:gs>
              <a:gs pos="100000">
                <a:schemeClr val="bg1">
                  <a:lumMod val="94000"/>
                  <a:lumOff val="6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381000" dist="2286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87" name="组合 12"/>
          <p:cNvGrpSpPr/>
          <p:nvPr/>
        </p:nvGrpSpPr>
        <p:grpSpPr>
          <a:xfrm>
            <a:off x="5173515" y="1183468"/>
            <a:ext cx="914702" cy="914702"/>
            <a:chOff x="6898019" y="1168381"/>
            <a:chExt cx="1219603" cy="1219603"/>
          </a:xfrm>
        </p:grpSpPr>
        <p:grpSp>
          <p:nvGrpSpPr>
            <p:cNvPr id="88" name="组合 13"/>
            <p:cNvGrpSpPr/>
            <p:nvPr/>
          </p:nvGrpSpPr>
          <p:grpSpPr>
            <a:xfrm>
              <a:off x="6898019" y="1168381"/>
              <a:ext cx="1219603" cy="1219603"/>
              <a:chOff x="6898019" y="1168381"/>
              <a:chExt cx="1219603" cy="1219603"/>
            </a:xfrm>
          </p:grpSpPr>
          <p:sp>
            <p:nvSpPr>
              <p:cNvPr id="93" name="泪滴形 18"/>
              <p:cNvSpPr/>
              <p:nvPr/>
            </p:nvSpPr>
            <p:spPr>
              <a:xfrm flipH="1" flipV="1">
                <a:off x="6898019" y="1168381"/>
                <a:ext cx="1219603" cy="1219603"/>
              </a:xfrm>
              <a:prstGeom prst="teardrop">
                <a:avLst/>
              </a:prstGeom>
              <a:gradFill flip="none" rotWithShape="0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ln w="1587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3500000" scaled="0"/>
                  <a:tileRect/>
                </a:gradFill>
              </a:ln>
              <a:effectLst>
                <a:outerShdw blurRad="279400" dist="127000" dir="2700000" algn="tl" rotWithShape="0">
                  <a:prstClr val="black">
                    <a:alpha val="2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4" name="泪滴形 19"/>
              <p:cNvSpPr/>
              <p:nvPr/>
            </p:nvSpPr>
            <p:spPr>
              <a:xfrm flipH="1" flipV="1">
                <a:off x="7048777" y="1319139"/>
                <a:ext cx="918086" cy="918086"/>
              </a:xfrm>
              <a:prstGeom prst="teardrop">
                <a:avLst/>
              </a:prstGeom>
              <a:solidFill>
                <a:schemeClr val="accent3"/>
              </a:solidFill>
              <a:ln w="15875"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13500000" scaled="0"/>
                  <a:tileRect/>
                </a:gradFill>
              </a:ln>
              <a:effectLst>
                <a:innerShdw blurRad="88900" dist="381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89" name="组合 14"/>
            <p:cNvGrpSpPr/>
            <p:nvPr/>
          </p:nvGrpSpPr>
          <p:grpSpPr>
            <a:xfrm>
              <a:off x="7283143" y="1563830"/>
              <a:ext cx="461131" cy="427906"/>
              <a:chOff x="7903081" y="894379"/>
              <a:chExt cx="675141" cy="626498"/>
            </a:xfrm>
            <a:solidFill>
              <a:schemeClr val="bg1"/>
            </a:solidFill>
          </p:grpSpPr>
          <p:sp>
            <p:nvSpPr>
              <p:cNvPr id="90" name="Freeform 36"/>
              <p:cNvSpPr>
                <a:spLocks noEditPoints="1"/>
              </p:cNvSpPr>
              <p:nvPr/>
            </p:nvSpPr>
            <p:spPr bwMode="auto">
              <a:xfrm>
                <a:off x="7990491" y="894379"/>
                <a:ext cx="321479" cy="213587"/>
              </a:xfrm>
              <a:custGeom>
                <a:avLst/>
                <a:gdLst>
                  <a:gd name="T0" fmla="*/ 133 w 372"/>
                  <a:gd name="T1" fmla="*/ 185 h 247"/>
                  <a:gd name="T2" fmla="*/ 118 w 372"/>
                  <a:gd name="T3" fmla="*/ 152 h 247"/>
                  <a:gd name="T4" fmla="*/ 136 w 372"/>
                  <a:gd name="T5" fmla="*/ 115 h 247"/>
                  <a:gd name="T6" fmla="*/ 180 w 372"/>
                  <a:gd name="T7" fmla="*/ 100 h 247"/>
                  <a:gd name="T8" fmla="*/ 180 w 372"/>
                  <a:gd name="T9" fmla="*/ 84 h 247"/>
                  <a:gd name="T10" fmla="*/ 205 w 372"/>
                  <a:gd name="T11" fmla="*/ 84 h 247"/>
                  <a:gd name="T12" fmla="*/ 205 w 372"/>
                  <a:gd name="T13" fmla="*/ 99 h 247"/>
                  <a:gd name="T14" fmla="*/ 246 w 372"/>
                  <a:gd name="T15" fmla="*/ 114 h 247"/>
                  <a:gd name="T16" fmla="*/ 263 w 372"/>
                  <a:gd name="T17" fmla="*/ 152 h 247"/>
                  <a:gd name="T18" fmla="*/ 221 w 372"/>
                  <a:gd name="T19" fmla="*/ 152 h 247"/>
                  <a:gd name="T20" fmla="*/ 215 w 372"/>
                  <a:gd name="T21" fmla="*/ 136 h 247"/>
                  <a:gd name="T22" fmla="*/ 167 w 372"/>
                  <a:gd name="T23" fmla="*/ 134 h 247"/>
                  <a:gd name="T24" fmla="*/ 167 w 372"/>
                  <a:gd name="T25" fmla="*/ 156 h 247"/>
                  <a:gd name="T26" fmla="*/ 217 w 372"/>
                  <a:gd name="T27" fmla="*/ 171 h 247"/>
                  <a:gd name="T28" fmla="*/ 251 w 372"/>
                  <a:gd name="T29" fmla="*/ 188 h 247"/>
                  <a:gd name="T30" fmla="*/ 266 w 372"/>
                  <a:gd name="T31" fmla="*/ 223 h 247"/>
                  <a:gd name="T32" fmla="*/ 265 w 372"/>
                  <a:gd name="T33" fmla="*/ 234 h 247"/>
                  <a:gd name="T34" fmla="*/ 259 w 372"/>
                  <a:gd name="T35" fmla="*/ 246 h 247"/>
                  <a:gd name="T36" fmla="*/ 222 w 372"/>
                  <a:gd name="T37" fmla="*/ 230 h 247"/>
                  <a:gd name="T38" fmla="*/ 217 w 372"/>
                  <a:gd name="T39" fmla="*/ 217 h 247"/>
                  <a:gd name="T40" fmla="*/ 133 w 372"/>
                  <a:gd name="T41" fmla="*/ 185 h 247"/>
                  <a:gd name="T42" fmla="*/ 191 w 372"/>
                  <a:gd name="T43" fmla="*/ 39 h 247"/>
                  <a:gd name="T44" fmla="*/ 83 w 372"/>
                  <a:gd name="T45" fmla="*/ 83 h 247"/>
                  <a:gd name="T46" fmla="*/ 39 w 372"/>
                  <a:gd name="T47" fmla="*/ 191 h 247"/>
                  <a:gd name="T48" fmla="*/ 44 w 372"/>
                  <a:gd name="T49" fmla="*/ 231 h 247"/>
                  <a:gd name="T50" fmla="*/ 9 w 372"/>
                  <a:gd name="T51" fmla="*/ 247 h 247"/>
                  <a:gd name="T52" fmla="*/ 0 w 372"/>
                  <a:gd name="T53" fmla="*/ 191 h 247"/>
                  <a:gd name="T54" fmla="*/ 56 w 372"/>
                  <a:gd name="T55" fmla="*/ 56 h 247"/>
                  <a:gd name="T56" fmla="*/ 191 w 372"/>
                  <a:gd name="T57" fmla="*/ 0 h 247"/>
                  <a:gd name="T58" fmla="*/ 326 w 372"/>
                  <a:gd name="T59" fmla="*/ 56 h 247"/>
                  <a:gd name="T60" fmla="*/ 372 w 372"/>
                  <a:gd name="T61" fmla="*/ 132 h 247"/>
                  <a:gd name="T62" fmla="*/ 339 w 372"/>
                  <a:gd name="T63" fmla="*/ 152 h 247"/>
                  <a:gd name="T64" fmla="*/ 299 w 372"/>
                  <a:gd name="T65" fmla="*/ 83 h 247"/>
                  <a:gd name="T66" fmla="*/ 191 w 372"/>
                  <a:gd name="T67" fmla="*/ 39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2" h="247">
                    <a:moveTo>
                      <a:pt x="133" y="185"/>
                    </a:moveTo>
                    <a:cubicBezTo>
                      <a:pt x="123" y="177"/>
                      <a:pt x="118" y="166"/>
                      <a:pt x="118" y="152"/>
                    </a:cubicBezTo>
                    <a:cubicBezTo>
                      <a:pt x="118" y="136"/>
                      <a:pt x="124" y="124"/>
                      <a:pt x="136" y="115"/>
                    </a:cubicBezTo>
                    <a:cubicBezTo>
                      <a:pt x="147" y="105"/>
                      <a:pt x="160" y="100"/>
                      <a:pt x="180" y="100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205" y="84"/>
                      <a:pt x="205" y="84"/>
                      <a:pt x="205" y="84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24" y="100"/>
                      <a:pt x="235" y="104"/>
                      <a:pt x="246" y="114"/>
                    </a:cubicBezTo>
                    <a:cubicBezTo>
                      <a:pt x="257" y="123"/>
                      <a:pt x="262" y="136"/>
                      <a:pt x="263" y="152"/>
                    </a:cubicBezTo>
                    <a:cubicBezTo>
                      <a:pt x="221" y="152"/>
                      <a:pt x="221" y="152"/>
                      <a:pt x="221" y="152"/>
                    </a:cubicBezTo>
                    <a:cubicBezTo>
                      <a:pt x="220" y="145"/>
                      <a:pt x="218" y="140"/>
                      <a:pt x="215" y="136"/>
                    </a:cubicBezTo>
                    <a:cubicBezTo>
                      <a:pt x="208" y="128"/>
                      <a:pt x="176" y="128"/>
                      <a:pt x="167" y="134"/>
                    </a:cubicBezTo>
                    <a:cubicBezTo>
                      <a:pt x="161" y="139"/>
                      <a:pt x="160" y="151"/>
                      <a:pt x="167" y="156"/>
                    </a:cubicBezTo>
                    <a:cubicBezTo>
                      <a:pt x="175" y="162"/>
                      <a:pt x="205" y="167"/>
                      <a:pt x="217" y="171"/>
                    </a:cubicBezTo>
                    <a:cubicBezTo>
                      <a:pt x="232" y="176"/>
                      <a:pt x="244" y="181"/>
                      <a:pt x="251" y="188"/>
                    </a:cubicBezTo>
                    <a:cubicBezTo>
                      <a:pt x="261" y="197"/>
                      <a:pt x="266" y="208"/>
                      <a:pt x="266" y="223"/>
                    </a:cubicBezTo>
                    <a:cubicBezTo>
                      <a:pt x="266" y="227"/>
                      <a:pt x="266" y="231"/>
                      <a:pt x="265" y="234"/>
                    </a:cubicBezTo>
                    <a:cubicBezTo>
                      <a:pt x="263" y="238"/>
                      <a:pt x="261" y="242"/>
                      <a:pt x="259" y="246"/>
                    </a:cubicBezTo>
                    <a:cubicBezTo>
                      <a:pt x="247" y="240"/>
                      <a:pt x="235" y="235"/>
                      <a:pt x="222" y="230"/>
                    </a:cubicBezTo>
                    <a:cubicBezTo>
                      <a:pt x="223" y="225"/>
                      <a:pt x="221" y="220"/>
                      <a:pt x="217" y="217"/>
                    </a:cubicBezTo>
                    <a:cubicBezTo>
                      <a:pt x="200" y="204"/>
                      <a:pt x="158" y="207"/>
                      <a:pt x="133" y="185"/>
                    </a:cubicBezTo>
                    <a:close/>
                    <a:moveTo>
                      <a:pt x="191" y="39"/>
                    </a:moveTo>
                    <a:cubicBezTo>
                      <a:pt x="149" y="39"/>
                      <a:pt x="111" y="56"/>
                      <a:pt x="83" y="83"/>
                    </a:cubicBezTo>
                    <a:cubicBezTo>
                      <a:pt x="56" y="111"/>
                      <a:pt x="39" y="149"/>
                      <a:pt x="39" y="191"/>
                    </a:cubicBezTo>
                    <a:cubicBezTo>
                      <a:pt x="39" y="205"/>
                      <a:pt x="40" y="219"/>
                      <a:pt x="44" y="231"/>
                    </a:cubicBezTo>
                    <a:cubicBezTo>
                      <a:pt x="32" y="236"/>
                      <a:pt x="20" y="241"/>
                      <a:pt x="9" y="247"/>
                    </a:cubicBezTo>
                    <a:cubicBezTo>
                      <a:pt x="3" y="229"/>
                      <a:pt x="0" y="210"/>
                      <a:pt x="0" y="191"/>
                    </a:cubicBezTo>
                    <a:cubicBezTo>
                      <a:pt x="0" y="138"/>
                      <a:pt x="22" y="91"/>
                      <a:pt x="56" y="56"/>
                    </a:cubicBezTo>
                    <a:cubicBezTo>
                      <a:pt x="91" y="22"/>
                      <a:pt x="138" y="0"/>
                      <a:pt x="191" y="0"/>
                    </a:cubicBezTo>
                    <a:cubicBezTo>
                      <a:pt x="244" y="0"/>
                      <a:pt x="291" y="22"/>
                      <a:pt x="326" y="56"/>
                    </a:cubicBezTo>
                    <a:cubicBezTo>
                      <a:pt x="347" y="77"/>
                      <a:pt x="363" y="103"/>
                      <a:pt x="372" y="132"/>
                    </a:cubicBezTo>
                    <a:cubicBezTo>
                      <a:pt x="361" y="138"/>
                      <a:pt x="349" y="145"/>
                      <a:pt x="339" y="152"/>
                    </a:cubicBezTo>
                    <a:cubicBezTo>
                      <a:pt x="332" y="126"/>
                      <a:pt x="318" y="102"/>
                      <a:pt x="299" y="83"/>
                    </a:cubicBezTo>
                    <a:cubicBezTo>
                      <a:pt x="271" y="56"/>
                      <a:pt x="233" y="39"/>
                      <a:pt x="191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1" name="Freeform 37"/>
              <p:cNvSpPr>
                <a:spLocks noEditPoints="1"/>
              </p:cNvSpPr>
              <p:nvPr/>
            </p:nvSpPr>
            <p:spPr bwMode="auto">
              <a:xfrm>
                <a:off x="8242846" y="1021288"/>
                <a:ext cx="335376" cy="351103"/>
              </a:xfrm>
              <a:custGeom>
                <a:avLst/>
                <a:gdLst>
                  <a:gd name="T0" fmla="*/ 41 w 388"/>
                  <a:gd name="T1" fmla="*/ 59 h 406"/>
                  <a:gd name="T2" fmla="*/ 185 w 388"/>
                  <a:gd name="T3" fmla="*/ 0 h 406"/>
                  <a:gd name="T4" fmla="*/ 329 w 388"/>
                  <a:gd name="T5" fmla="*/ 59 h 406"/>
                  <a:gd name="T6" fmla="*/ 388 w 388"/>
                  <a:gd name="T7" fmla="*/ 203 h 406"/>
                  <a:gd name="T8" fmla="*/ 329 w 388"/>
                  <a:gd name="T9" fmla="*/ 347 h 406"/>
                  <a:gd name="T10" fmla="*/ 185 w 388"/>
                  <a:gd name="T11" fmla="*/ 406 h 406"/>
                  <a:gd name="T12" fmla="*/ 111 w 388"/>
                  <a:gd name="T13" fmla="*/ 393 h 406"/>
                  <a:gd name="T14" fmla="*/ 116 w 388"/>
                  <a:gd name="T15" fmla="*/ 342 h 406"/>
                  <a:gd name="T16" fmla="*/ 36 w 388"/>
                  <a:gd name="T17" fmla="*/ 149 h 406"/>
                  <a:gd name="T18" fmla="*/ 0 w 388"/>
                  <a:gd name="T19" fmla="*/ 119 h 406"/>
                  <a:gd name="T20" fmla="*/ 41 w 388"/>
                  <a:gd name="T21" fmla="*/ 59 h 406"/>
                  <a:gd name="T22" fmla="*/ 123 w 388"/>
                  <a:gd name="T23" fmla="*/ 197 h 406"/>
                  <a:gd name="T24" fmla="*/ 107 w 388"/>
                  <a:gd name="T25" fmla="*/ 161 h 406"/>
                  <a:gd name="T26" fmla="*/ 126 w 388"/>
                  <a:gd name="T27" fmla="*/ 121 h 406"/>
                  <a:gd name="T28" fmla="*/ 173 w 388"/>
                  <a:gd name="T29" fmla="*/ 105 h 406"/>
                  <a:gd name="T30" fmla="*/ 173 w 388"/>
                  <a:gd name="T31" fmla="*/ 88 h 406"/>
                  <a:gd name="T32" fmla="*/ 200 w 388"/>
                  <a:gd name="T33" fmla="*/ 88 h 406"/>
                  <a:gd name="T34" fmla="*/ 200 w 388"/>
                  <a:gd name="T35" fmla="*/ 104 h 406"/>
                  <a:gd name="T36" fmla="*/ 244 w 388"/>
                  <a:gd name="T37" fmla="*/ 120 h 406"/>
                  <a:gd name="T38" fmla="*/ 262 w 388"/>
                  <a:gd name="T39" fmla="*/ 161 h 406"/>
                  <a:gd name="T40" fmla="*/ 217 w 388"/>
                  <a:gd name="T41" fmla="*/ 161 h 406"/>
                  <a:gd name="T42" fmla="*/ 211 w 388"/>
                  <a:gd name="T43" fmla="*/ 144 h 406"/>
                  <a:gd name="T44" fmla="*/ 160 w 388"/>
                  <a:gd name="T45" fmla="*/ 142 h 406"/>
                  <a:gd name="T46" fmla="*/ 159 w 388"/>
                  <a:gd name="T47" fmla="*/ 165 h 406"/>
                  <a:gd name="T48" fmla="*/ 213 w 388"/>
                  <a:gd name="T49" fmla="*/ 181 h 406"/>
                  <a:gd name="T50" fmla="*/ 250 w 388"/>
                  <a:gd name="T51" fmla="*/ 200 h 406"/>
                  <a:gd name="T52" fmla="*/ 265 w 388"/>
                  <a:gd name="T53" fmla="*/ 237 h 406"/>
                  <a:gd name="T54" fmla="*/ 248 w 388"/>
                  <a:gd name="T55" fmla="*/ 279 h 406"/>
                  <a:gd name="T56" fmla="*/ 198 w 388"/>
                  <a:gd name="T57" fmla="*/ 296 h 406"/>
                  <a:gd name="T58" fmla="*/ 198 w 388"/>
                  <a:gd name="T59" fmla="*/ 318 h 406"/>
                  <a:gd name="T60" fmla="*/ 172 w 388"/>
                  <a:gd name="T61" fmla="*/ 318 h 406"/>
                  <a:gd name="T62" fmla="*/ 172 w 388"/>
                  <a:gd name="T63" fmla="*/ 296 h 406"/>
                  <a:gd name="T64" fmla="*/ 123 w 388"/>
                  <a:gd name="T65" fmla="*/ 279 h 406"/>
                  <a:gd name="T66" fmla="*/ 105 w 388"/>
                  <a:gd name="T67" fmla="*/ 233 h 406"/>
                  <a:gd name="T68" fmla="*/ 152 w 388"/>
                  <a:gd name="T69" fmla="*/ 233 h 406"/>
                  <a:gd name="T70" fmla="*/ 158 w 388"/>
                  <a:gd name="T71" fmla="*/ 254 h 406"/>
                  <a:gd name="T72" fmla="*/ 212 w 388"/>
                  <a:gd name="T73" fmla="*/ 256 h 406"/>
                  <a:gd name="T74" fmla="*/ 213 w 388"/>
                  <a:gd name="T75" fmla="*/ 231 h 406"/>
                  <a:gd name="T76" fmla="*/ 123 w 388"/>
                  <a:gd name="T77" fmla="*/ 197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88" h="406">
                    <a:moveTo>
                      <a:pt x="41" y="59"/>
                    </a:moveTo>
                    <a:cubicBezTo>
                      <a:pt x="78" y="22"/>
                      <a:pt x="129" y="0"/>
                      <a:pt x="185" y="0"/>
                    </a:cubicBezTo>
                    <a:cubicBezTo>
                      <a:pt x="241" y="0"/>
                      <a:pt x="292" y="22"/>
                      <a:pt x="329" y="59"/>
                    </a:cubicBezTo>
                    <a:cubicBezTo>
                      <a:pt x="366" y="96"/>
                      <a:pt x="388" y="147"/>
                      <a:pt x="388" y="203"/>
                    </a:cubicBezTo>
                    <a:cubicBezTo>
                      <a:pt x="388" y="259"/>
                      <a:pt x="366" y="310"/>
                      <a:pt x="329" y="347"/>
                    </a:cubicBezTo>
                    <a:cubicBezTo>
                      <a:pt x="292" y="384"/>
                      <a:pt x="241" y="406"/>
                      <a:pt x="185" y="406"/>
                    </a:cubicBezTo>
                    <a:cubicBezTo>
                      <a:pt x="159" y="406"/>
                      <a:pt x="134" y="401"/>
                      <a:pt x="111" y="393"/>
                    </a:cubicBezTo>
                    <a:cubicBezTo>
                      <a:pt x="114" y="376"/>
                      <a:pt x="116" y="359"/>
                      <a:pt x="116" y="342"/>
                    </a:cubicBezTo>
                    <a:cubicBezTo>
                      <a:pt x="116" y="270"/>
                      <a:pt x="87" y="200"/>
                      <a:pt x="36" y="149"/>
                    </a:cubicBezTo>
                    <a:cubicBezTo>
                      <a:pt x="25" y="138"/>
                      <a:pt x="13" y="128"/>
                      <a:pt x="0" y="119"/>
                    </a:cubicBezTo>
                    <a:cubicBezTo>
                      <a:pt x="10" y="96"/>
                      <a:pt x="24" y="76"/>
                      <a:pt x="41" y="59"/>
                    </a:cubicBezTo>
                    <a:close/>
                    <a:moveTo>
                      <a:pt x="123" y="197"/>
                    </a:moveTo>
                    <a:cubicBezTo>
                      <a:pt x="112" y="188"/>
                      <a:pt x="107" y="176"/>
                      <a:pt x="107" y="161"/>
                    </a:cubicBezTo>
                    <a:cubicBezTo>
                      <a:pt x="107" y="144"/>
                      <a:pt x="113" y="131"/>
                      <a:pt x="126" y="121"/>
                    </a:cubicBezTo>
                    <a:cubicBezTo>
                      <a:pt x="138" y="111"/>
                      <a:pt x="152" y="105"/>
                      <a:pt x="173" y="105"/>
                    </a:cubicBezTo>
                    <a:cubicBezTo>
                      <a:pt x="173" y="88"/>
                      <a:pt x="173" y="88"/>
                      <a:pt x="173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04"/>
                      <a:pt x="200" y="104"/>
                      <a:pt x="200" y="104"/>
                    </a:cubicBezTo>
                    <a:cubicBezTo>
                      <a:pt x="220" y="105"/>
                      <a:pt x="233" y="110"/>
                      <a:pt x="244" y="120"/>
                    </a:cubicBezTo>
                    <a:cubicBezTo>
                      <a:pt x="255" y="130"/>
                      <a:pt x="261" y="143"/>
                      <a:pt x="262" y="161"/>
                    </a:cubicBezTo>
                    <a:cubicBezTo>
                      <a:pt x="217" y="161"/>
                      <a:pt x="217" y="161"/>
                      <a:pt x="217" y="161"/>
                    </a:cubicBezTo>
                    <a:cubicBezTo>
                      <a:pt x="216" y="154"/>
                      <a:pt x="214" y="148"/>
                      <a:pt x="211" y="144"/>
                    </a:cubicBezTo>
                    <a:cubicBezTo>
                      <a:pt x="203" y="135"/>
                      <a:pt x="168" y="135"/>
                      <a:pt x="160" y="142"/>
                    </a:cubicBezTo>
                    <a:cubicBezTo>
                      <a:pt x="152" y="147"/>
                      <a:pt x="152" y="160"/>
                      <a:pt x="159" y="165"/>
                    </a:cubicBezTo>
                    <a:cubicBezTo>
                      <a:pt x="168" y="172"/>
                      <a:pt x="200" y="177"/>
                      <a:pt x="213" y="181"/>
                    </a:cubicBezTo>
                    <a:cubicBezTo>
                      <a:pt x="229" y="186"/>
                      <a:pt x="242" y="193"/>
                      <a:pt x="250" y="200"/>
                    </a:cubicBezTo>
                    <a:cubicBezTo>
                      <a:pt x="260" y="209"/>
                      <a:pt x="265" y="221"/>
                      <a:pt x="265" y="237"/>
                    </a:cubicBezTo>
                    <a:cubicBezTo>
                      <a:pt x="265" y="256"/>
                      <a:pt x="260" y="270"/>
                      <a:pt x="248" y="279"/>
                    </a:cubicBezTo>
                    <a:cubicBezTo>
                      <a:pt x="236" y="289"/>
                      <a:pt x="222" y="295"/>
                      <a:pt x="198" y="296"/>
                    </a:cubicBezTo>
                    <a:cubicBezTo>
                      <a:pt x="198" y="318"/>
                      <a:pt x="198" y="318"/>
                      <a:pt x="198" y="318"/>
                    </a:cubicBezTo>
                    <a:cubicBezTo>
                      <a:pt x="172" y="318"/>
                      <a:pt x="172" y="318"/>
                      <a:pt x="172" y="318"/>
                    </a:cubicBezTo>
                    <a:cubicBezTo>
                      <a:pt x="172" y="296"/>
                      <a:pt x="172" y="296"/>
                      <a:pt x="172" y="296"/>
                    </a:cubicBezTo>
                    <a:cubicBezTo>
                      <a:pt x="150" y="295"/>
                      <a:pt x="136" y="290"/>
                      <a:pt x="123" y="279"/>
                    </a:cubicBezTo>
                    <a:cubicBezTo>
                      <a:pt x="111" y="268"/>
                      <a:pt x="105" y="252"/>
                      <a:pt x="105" y="233"/>
                    </a:cubicBezTo>
                    <a:cubicBezTo>
                      <a:pt x="152" y="233"/>
                      <a:pt x="152" y="233"/>
                      <a:pt x="152" y="233"/>
                    </a:cubicBezTo>
                    <a:cubicBezTo>
                      <a:pt x="153" y="243"/>
                      <a:pt x="155" y="250"/>
                      <a:pt x="158" y="254"/>
                    </a:cubicBezTo>
                    <a:cubicBezTo>
                      <a:pt x="167" y="265"/>
                      <a:pt x="203" y="263"/>
                      <a:pt x="212" y="256"/>
                    </a:cubicBezTo>
                    <a:cubicBezTo>
                      <a:pt x="220" y="251"/>
                      <a:pt x="221" y="237"/>
                      <a:pt x="213" y="231"/>
                    </a:cubicBezTo>
                    <a:cubicBezTo>
                      <a:pt x="195" y="216"/>
                      <a:pt x="150" y="220"/>
                      <a:pt x="123" y="1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2" name="Freeform 38"/>
              <p:cNvSpPr>
                <a:spLocks noEditPoints="1"/>
              </p:cNvSpPr>
              <p:nvPr/>
            </p:nvSpPr>
            <p:spPr bwMode="auto">
              <a:xfrm>
                <a:off x="7903081" y="1114915"/>
                <a:ext cx="406328" cy="405962"/>
              </a:xfrm>
              <a:custGeom>
                <a:avLst/>
                <a:gdLst>
                  <a:gd name="T0" fmla="*/ 235 w 470"/>
                  <a:gd name="T1" fmla="*/ 57 h 470"/>
                  <a:gd name="T2" fmla="*/ 109 w 470"/>
                  <a:gd name="T3" fmla="*/ 109 h 470"/>
                  <a:gd name="T4" fmla="*/ 57 w 470"/>
                  <a:gd name="T5" fmla="*/ 235 h 470"/>
                  <a:gd name="T6" fmla="*/ 109 w 470"/>
                  <a:gd name="T7" fmla="*/ 361 h 470"/>
                  <a:gd name="T8" fmla="*/ 235 w 470"/>
                  <a:gd name="T9" fmla="*/ 413 h 470"/>
                  <a:gd name="T10" fmla="*/ 361 w 470"/>
                  <a:gd name="T11" fmla="*/ 361 h 470"/>
                  <a:gd name="T12" fmla="*/ 413 w 470"/>
                  <a:gd name="T13" fmla="*/ 235 h 470"/>
                  <a:gd name="T14" fmla="*/ 361 w 470"/>
                  <a:gd name="T15" fmla="*/ 109 h 470"/>
                  <a:gd name="T16" fmla="*/ 235 w 470"/>
                  <a:gd name="T17" fmla="*/ 57 h 470"/>
                  <a:gd name="T18" fmla="*/ 170 w 470"/>
                  <a:gd name="T19" fmla="*/ 228 h 470"/>
                  <a:gd name="T20" fmla="*/ 154 w 470"/>
                  <a:gd name="T21" fmla="*/ 191 h 470"/>
                  <a:gd name="T22" fmla="*/ 173 w 470"/>
                  <a:gd name="T23" fmla="*/ 149 h 470"/>
                  <a:gd name="T24" fmla="*/ 222 w 470"/>
                  <a:gd name="T25" fmla="*/ 132 h 470"/>
                  <a:gd name="T26" fmla="*/ 222 w 470"/>
                  <a:gd name="T27" fmla="*/ 114 h 470"/>
                  <a:gd name="T28" fmla="*/ 251 w 470"/>
                  <a:gd name="T29" fmla="*/ 114 h 470"/>
                  <a:gd name="T30" fmla="*/ 251 w 470"/>
                  <a:gd name="T31" fmla="*/ 132 h 470"/>
                  <a:gd name="T32" fmla="*/ 296 w 470"/>
                  <a:gd name="T33" fmla="*/ 148 h 470"/>
                  <a:gd name="T34" fmla="*/ 314 w 470"/>
                  <a:gd name="T35" fmla="*/ 190 h 470"/>
                  <a:gd name="T36" fmla="*/ 267 w 470"/>
                  <a:gd name="T37" fmla="*/ 190 h 470"/>
                  <a:gd name="T38" fmla="*/ 262 w 470"/>
                  <a:gd name="T39" fmla="*/ 173 h 470"/>
                  <a:gd name="T40" fmla="*/ 208 w 470"/>
                  <a:gd name="T41" fmla="*/ 171 h 470"/>
                  <a:gd name="T42" fmla="*/ 208 w 470"/>
                  <a:gd name="T43" fmla="*/ 196 h 470"/>
                  <a:gd name="T44" fmla="*/ 264 w 470"/>
                  <a:gd name="T45" fmla="*/ 212 h 470"/>
                  <a:gd name="T46" fmla="*/ 302 w 470"/>
                  <a:gd name="T47" fmla="*/ 231 h 470"/>
                  <a:gd name="T48" fmla="*/ 318 w 470"/>
                  <a:gd name="T49" fmla="*/ 271 h 470"/>
                  <a:gd name="T50" fmla="*/ 300 w 470"/>
                  <a:gd name="T51" fmla="*/ 314 h 470"/>
                  <a:gd name="T52" fmla="*/ 248 w 470"/>
                  <a:gd name="T53" fmla="*/ 333 h 470"/>
                  <a:gd name="T54" fmla="*/ 248 w 470"/>
                  <a:gd name="T55" fmla="*/ 355 h 470"/>
                  <a:gd name="T56" fmla="*/ 219 w 470"/>
                  <a:gd name="T57" fmla="*/ 355 h 470"/>
                  <a:gd name="T58" fmla="*/ 219 w 470"/>
                  <a:gd name="T59" fmla="*/ 333 h 470"/>
                  <a:gd name="T60" fmla="*/ 171 w 470"/>
                  <a:gd name="T61" fmla="*/ 313 h 470"/>
                  <a:gd name="T62" fmla="*/ 151 w 470"/>
                  <a:gd name="T63" fmla="*/ 266 h 470"/>
                  <a:gd name="T64" fmla="*/ 201 w 470"/>
                  <a:gd name="T65" fmla="*/ 266 h 470"/>
                  <a:gd name="T66" fmla="*/ 207 w 470"/>
                  <a:gd name="T67" fmla="*/ 288 h 470"/>
                  <a:gd name="T68" fmla="*/ 263 w 470"/>
                  <a:gd name="T69" fmla="*/ 290 h 470"/>
                  <a:gd name="T70" fmla="*/ 264 w 470"/>
                  <a:gd name="T71" fmla="*/ 264 h 470"/>
                  <a:gd name="T72" fmla="*/ 170 w 470"/>
                  <a:gd name="T73" fmla="*/ 228 h 470"/>
                  <a:gd name="T74" fmla="*/ 69 w 470"/>
                  <a:gd name="T75" fmla="*/ 69 h 470"/>
                  <a:gd name="T76" fmla="*/ 235 w 470"/>
                  <a:gd name="T77" fmla="*/ 0 h 470"/>
                  <a:gd name="T78" fmla="*/ 401 w 470"/>
                  <a:gd name="T79" fmla="*/ 69 h 470"/>
                  <a:gd name="T80" fmla="*/ 470 w 470"/>
                  <a:gd name="T81" fmla="*/ 235 h 470"/>
                  <a:gd name="T82" fmla="*/ 401 w 470"/>
                  <a:gd name="T83" fmla="*/ 401 h 470"/>
                  <a:gd name="T84" fmla="*/ 235 w 470"/>
                  <a:gd name="T85" fmla="*/ 470 h 470"/>
                  <a:gd name="T86" fmla="*/ 69 w 470"/>
                  <a:gd name="T87" fmla="*/ 401 h 470"/>
                  <a:gd name="T88" fmla="*/ 0 w 470"/>
                  <a:gd name="T89" fmla="*/ 235 h 470"/>
                  <a:gd name="T90" fmla="*/ 69 w 470"/>
                  <a:gd name="T91" fmla="*/ 69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0" h="470">
                    <a:moveTo>
                      <a:pt x="235" y="57"/>
                    </a:moveTo>
                    <a:cubicBezTo>
                      <a:pt x="186" y="57"/>
                      <a:pt x="141" y="77"/>
                      <a:pt x="109" y="109"/>
                    </a:cubicBezTo>
                    <a:cubicBezTo>
                      <a:pt x="77" y="141"/>
                      <a:pt x="57" y="186"/>
                      <a:pt x="57" y="235"/>
                    </a:cubicBezTo>
                    <a:cubicBezTo>
                      <a:pt x="57" y="284"/>
                      <a:pt x="77" y="328"/>
                      <a:pt x="109" y="361"/>
                    </a:cubicBezTo>
                    <a:cubicBezTo>
                      <a:pt x="141" y="393"/>
                      <a:pt x="186" y="413"/>
                      <a:pt x="235" y="413"/>
                    </a:cubicBezTo>
                    <a:cubicBezTo>
                      <a:pt x="284" y="413"/>
                      <a:pt x="328" y="393"/>
                      <a:pt x="361" y="361"/>
                    </a:cubicBezTo>
                    <a:cubicBezTo>
                      <a:pt x="393" y="328"/>
                      <a:pt x="413" y="284"/>
                      <a:pt x="413" y="235"/>
                    </a:cubicBezTo>
                    <a:cubicBezTo>
                      <a:pt x="413" y="186"/>
                      <a:pt x="393" y="141"/>
                      <a:pt x="361" y="109"/>
                    </a:cubicBezTo>
                    <a:cubicBezTo>
                      <a:pt x="328" y="77"/>
                      <a:pt x="284" y="57"/>
                      <a:pt x="235" y="57"/>
                    </a:cubicBezTo>
                    <a:close/>
                    <a:moveTo>
                      <a:pt x="170" y="228"/>
                    </a:moveTo>
                    <a:cubicBezTo>
                      <a:pt x="159" y="219"/>
                      <a:pt x="154" y="207"/>
                      <a:pt x="154" y="191"/>
                    </a:cubicBezTo>
                    <a:cubicBezTo>
                      <a:pt x="154" y="174"/>
                      <a:pt x="160" y="160"/>
                      <a:pt x="173" y="149"/>
                    </a:cubicBezTo>
                    <a:cubicBezTo>
                      <a:pt x="186" y="139"/>
                      <a:pt x="200" y="133"/>
                      <a:pt x="222" y="132"/>
                    </a:cubicBezTo>
                    <a:cubicBezTo>
                      <a:pt x="222" y="114"/>
                      <a:pt x="222" y="114"/>
                      <a:pt x="222" y="114"/>
                    </a:cubicBezTo>
                    <a:cubicBezTo>
                      <a:pt x="251" y="114"/>
                      <a:pt x="251" y="114"/>
                      <a:pt x="251" y="114"/>
                    </a:cubicBezTo>
                    <a:cubicBezTo>
                      <a:pt x="251" y="132"/>
                      <a:pt x="251" y="132"/>
                      <a:pt x="251" y="132"/>
                    </a:cubicBezTo>
                    <a:cubicBezTo>
                      <a:pt x="272" y="133"/>
                      <a:pt x="284" y="138"/>
                      <a:pt x="296" y="148"/>
                    </a:cubicBezTo>
                    <a:cubicBezTo>
                      <a:pt x="308" y="158"/>
                      <a:pt x="313" y="172"/>
                      <a:pt x="314" y="190"/>
                    </a:cubicBezTo>
                    <a:cubicBezTo>
                      <a:pt x="267" y="190"/>
                      <a:pt x="267" y="190"/>
                      <a:pt x="267" y="190"/>
                    </a:cubicBezTo>
                    <a:cubicBezTo>
                      <a:pt x="266" y="182"/>
                      <a:pt x="265" y="177"/>
                      <a:pt x="262" y="173"/>
                    </a:cubicBezTo>
                    <a:cubicBezTo>
                      <a:pt x="254" y="164"/>
                      <a:pt x="218" y="164"/>
                      <a:pt x="208" y="171"/>
                    </a:cubicBezTo>
                    <a:cubicBezTo>
                      <a:pt x="201" y="177"/>
                      <a:pt x="200" y="190"/>
                      <a:pt x="208" y="196"/>
                    </a:cubicBezTo>
                    <a:cubicBezTo>
                      <a:pt x="217" y="203"/>
                      <a:pt x="250" y="208"/>
                      <a:pt x="264" y="212"/>
                    </a:cubicBezTo>
                    <a:cubicBezTo>
                      <a:pt x="281" y="218"/>
                      <a:pt x="294" y="224"/>
                      <a:pt x="302" y="231"/>
                    </a:cubicBezTo>
                    <a:cubicBezTo>
                      <a:pt x="313" y="241"/>
                      <a:pt x="318" y="254"/>
                      <a:pt x="318" y="271"/>
                    </a:cubicBezTo>
                    <a:cubicBezTo>
                      <a:pt x="319" y="290"/>
                      <a:pt x="312" y="304"/>
                      <a:pt x="300" y="314"/>
                    </a:cubicBezTo>
                    <a:cubicBezTo>
                      <a:pt x="288" y="325"/>
                      <a:pt x="272" y="332"/>
                      <a:pt x="248" y="333"/>
                    </a:cubicBezTo>
                    <a:cubicBezTo>
                      <a:pt x="248" y="355"/>
                      <a:pt x="248" y="355"/>
                      <a:pt x="248" y="355"/>
                    </a:cubicBezTo>
                    <a:cubicBezTo>
                      <a:pt x="219" y="355"/>
                      <a:pt x="219" y="355"/>
                      <a:pt x="219" y="355"/>
                    </a:cubicBezTo>
                    <a:cubicBezTo>
                      <a:pt x="219" y="333"/>
                      <a:pt x="219" y="333"/>
                      <a:pt x="219" y="333"/>
                    </a:cubicBezTo>
                    <a:cubicBezTo>
                      <a:pt x="196" y="333"/>
                      <a:pt x="183" y="325"/>
                      <a:pt x="171" y="313"/>
                    </a:cubicBezTo>
                    <a:cubicBezTo>
                      <a:pt x="158" y="302"/>
                      <a:pt x="151" y="286"/>
                      <a:pt x="151" y="266"/>
                    </a:cubicBezTo>
                    <a:cubicBezTo>
                      <a:pt x="201" y="266"/>
                      <a:pt x="201" y="266"/>
                      <a:pt x="201" y="266"/>
                    </a:cubicBezTo>
                    <a:cubicBezTo>
                      <a:pt x="202" y="276"/>
                      <a:pt x="204" y="283"/>
                      <a:pt x="207" y="288"/>
                    </a:cubicBezTo>
                    <a:cubicBezTo>
                      <a:pt x="216" y="299"/>
                      <a:pt x="254" y="297"/>
                      <a:pt x="263" y="290"/>
                    </a:cubicBezTo>
                    <a:cubicBezTo>
                      <a:pt x="272" y="284"/>
                      <a:pt x="272" y="271"/>
                      <a:pt x="264" y="264"/>
                    </a:cubicBezTo>
                    <a:cubicBezTo>
                      <a:pt x="245" y="249"/>
                      <a:pt x="198" y="252"/>
                      <a:pt x="170" y="228"/>
                    </a:cubicBezTo>
                    <a:close/>
                    <a:moveTo>
                      <a:pt x="69" y="69"/>
                    </a:moveTo>
                    <a:cubicBezTo>
                      <a:pt x="111" y="26"/>
                      <a:pt x="170" y="0"/>
                      <a:pt x="235" y="0"/>
                    </a:cubicBezTo>
                    <a:cubicBezTo>
                      <a:pt x="300" y="0"/>
                      <a:pt x="359" y="26"/>
                      <a:pt x="401" y="69"/>
                    </a:cubicBezTo>
                    <a:cubicBezTo>
                      <a:pt x="444" y="111"/>
                      <a:pt x="470" y="170"/>
                      <a:pt x="470" y="235"/>
                    </a:cubicBezTo>
                    <a:cubicBezTo>
                      <a:pt x="470" y="300"/>
                      <a:pt x="444" y="359"/>
                      <a:pt x="401" y="401"/>
                    </a:cubicBezTo>
                    <a:cubicBezTo>
                      <a:pt x="359" y="444"/>
                      <a:pt x="300" y="470"/>
                      <a:pt x="235" y="470"/>
                    </a:cubicBezTo>
                    <a:cubicBezTo>
                      <a:pt x="170" y="470"/>
                      <a:pt x="111" y="444"/>
                      <a:pt x="69" y="401"/>
                    </a:cubicBezTo>
                    <a:cubicBezTo>
                      <a:pt x="26" y="359"/>
                      <a:pt x="0" y="300"/>
                      <a:pt x="0" y="235"/>
                    </a:cubicBezTo>
                    <a:cubicBezTo>
                      <a:pt x="0" y="170"/>
                      <a:pt x="26" y="111"/>
                      <a:pt x="69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95" name="椭圆 20"/>
          <p:cNvSpPr/>
          <p:nvPr/>
        </p:nvSpPr>
        <p:spPr>
          <a:xfrm>
            <a:off x="3258890" y="1604800"/>
            <a:ext cx="2371976" cy="2371976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4000">
                <a:schemeClr val="bg1">
                  <a:lumMod val="95000"/>
                </a:schemeClr>
              </a:gs>
              <a:gs pos="100000">
                <a:schemeClr val="bg1">
                  <a:lumMod val="94000"/>
                  <a:lumOff val="6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66700" dist="1270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96" name="组合 21"/>
          <p:cNvGrpSpPr/>
          <p:nvPr/>
        </p:nvGrpSpPr>
        <p:grpSpPr>
          <a:xfrm>
            <a:off x="3039039" y="3349119"/>
            <a:ext cx="914702" cy="914702"/>
            <a:chOff x="4052051" y="4055916"/>
            <a:chExt cx="1219603" cy="1219603"/>
          </a:xfrm>
        </p:grpSpPr>
        <p:grpSp>
          <p:nvGrpSpPr>
            <p:cNvPr id="97" name="组合 22"/>
            <p:cNvGrpSpPr/>
            <p:nvPr/>
          </p:nvGrpSpPr>
          <p:grpSpPr>
            <a:xfrm>
              <a:off x="4052051" y="4055916"/>
              <a:ext cx="1219603" cy="1219603"/>
              <a:chOff x="4052051" y="4055916"/>
              <a:chExt cx="1219603" cy="1219603"/>
            </a:xfrm>
          </p:grpSpPr>
          <p:sp>
            <p:nvSpPr>
              <p:cNvPr id="101" name="泪滴形 26"/>
              <p:cNvSpPr/>
              <p:nvPr/>
            </p:nvSpPr>
            <p:spPr>
              <a:xfrm>
                <a:off x="4052051" y="4055916"/>
                <a:ext cx="1219603" cy="1219603"/>
              </a:xfrm>
              <a:prstGeom prst="teardrop">
                <a:avLst/>
              </a:prstGeom>
              <a:gradFill flip="none" rotWithShape="0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ln w="1587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279400" dist="127000" dir="2700000" algn="tl" rotWithShape="0">
                  <a:prstClr val="black">
                    <a:alpha val="2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2" name="泪滴形 27"/>
              <p:cNvSpPr/>
              <p:nvPr/>
            </p:nvSpPr>
            <p:spPr>
              <a:xfrm>
                <a:off x="4202809" y="4206674"/>
                <a:ext cx="918086" cy="918086"/>
              </a:xfrm>
              <a:prstGeom prst="teardrop">
                <a:avLst/>
              </a:prstGeom>
              <a:solidFill>
                <a:schemeClr val="accent4"/>
              </a:solidFill>
              <a:ln w="15875"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98" name="组合 23"/>
            <p:cNvGrpSpPr/>
            <p:nvPr/>
          </p:nvGrpSpPr>
          <p:grpSpPr>
            <a:xfrm>
              <a:off x="4469710" y="4427033"/>
              <a:ext cx="393685" cy="479865"/>
              <a:chOff x="3683997" y="856343"/>
              <a:chExt cx="576394" cy="702571"/>
            </a:xfrm>
            <a:solidFill>
              <a:schemeClr val="bg1"/>
            </a:solidFill>
          </p:grpSpPr>
          <p:sp>
            <p:nvSpPr>
              <p:cNvPr id="99" name="Freeform 34"/>
              <p:cNvSpPr>
                <a:spLocks noEditPoints="1"/>
              </p:cNvSpPr>
              <p:nvPr/>
            </p:nvSpPr>
            <p:spPr bwMode="auto">
              <a:xfrm>
                <a:off x="3683997" y="856343"/>
                <a:ext cx="576394" cy="702571"/>
              </a:xfrm>
              <a:custGeom>
                <a:avLst/>
                <a:gdLst>
                  <a:gd name="T0" fmla="*/ 16 w 667"/>
                  <a:gd name="T1" fmla="*/ 176 h 813"/>
                  <a:gd name="T2" fmla="*/ 175 w 667"/>
                  <a:gd name="T3" fmla="*/ 16 h 813"/>
                  <a:gd name="T4" fmla="*/ 214 w 667"/>
                  <a:gd name="T5" fmla="*/ 0 h 813"/>
                  <a:gd name="T6" fmla="*/ 613 w 667"/>
                  <a:gd name="T7" fmla="*/ 0 h 813"/>
                  <a:gd name="T8" fmla="*/ 667 w 667"/>
                  <a:gd name="T9" fmla="*/ 54 h 813"/>
                  <a:gd name="T10" fmla="*/ 667 w 667"/>
                  <a:gd name="T11" fmla="*/ 759 h 813"/>
                  <a:gd name="T12" fmla="*/ 613 w 667"/>
                  <a:gd name="T13" fmla="*/ 813 h 813"/>
                  <a:gd name="T14" fmla="*/ 54 w 667"/>
                  <a:gd name="T15" fmla="*/ 813 h 813"/>
                  <a:gd name="T16" fmla="*/ 0 w 667"/>
                  <a:gd name="T17" fmla="*/ 759 h 813"/>
                  <a:gd name="T18" fmla="*/ 0 w 667"/>
                  <a:gd name="T19" fmla="*/ 214 h 813"/>
                  <a:gd name="T20" fmla="*/ 16 w 667"/>
                  <a:gd name="T21" fmla="*/ 176 h 813"/>
                  <a:gd name="T22" fmla="*/ 194 w 667"/>
                  <a:gd name="T23" fmla="*/ 229 h 813"/>
                  <a:gd name="T24" fmla="*/ 57 w 667"/>
                  <a:gd name="T25" fmla="*/ 229 h 813"/>
                  <a:gd name="T26" fmla="*/ 57 w 667"/>
                  <a:gd name="T27" fmla="*/ 756 h 813"/>
                  <a:gd name="T28" fmla="*/ 610 w 667"/>
                  <a:gd name="T29" fmla="*/ 756 h 813"/>
                  <a:gd name="T30" fmla="*/ 610 w 667"/>
                  <a:gd name="T31" fmla="*/ 57 h 813"/>
                  <a:gd name="T32" fmla="*/ 238 w 667"/>
                  <a:gd name="T33" fmla="*/ 57 h 813"/>
                  <a:gd name="T34" fmla="*/ 238 w 667"/>
                  <a:gd name="T35" fmla="*/ 185 h 813"/>
                  <a:gd name="T36" fmla="*/ 194 w 667"/>
                  <a:gd name="T37" fmla="*/ 229 h 813"/>
                  <a:gd name="T38" fmla="*/ 82 w 667"/>
                  <a:gd name="T39" fmla="*/ 191 h 813"/>
                  <a:gd name="T40" fmla="*/ 194 w 667"/>
                  <a:gd name="T41" fmla="*/ 191 h 813"/>
                  <a:gd name="T42" fmla="*/ 200 w 667"/>
                  <a:gd name="T43" fmla="*/ 185 h 813"/>
                  <a:gd name="T44" fmla="*/ 200 w 667"/>
                  <a:gd name="T45" fmla="*/ 72 h 813"/>
                  <a:gd name="T46" fmla="*/ 82 w 667"/>
                  <a:gd name="T47" fmla="*/ 191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67" h="813">
                    <a:moveTo>
                      <a:pt x="16" y="176"/>
                    </a:moveTo>
                    <a:cubicBezTo>
                      <a:pt x="175" y="16"/>
                      <a:pt x="175" y="16"/>
                      <a:pt x="175" y="16"/>
                    </a:cubicBezTo>
                    <a:cubicBezTo>
                      <a:pt x="186" y="6"/>
                      <a:pt x="199" y="0"/>
                      <a:pt x="214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643" y="0"/>
                      <a:pt x="667" y="24"/>
                      <a:pt x="667" y="54"/>
                    </a:cubicBezTo>
                    <a:cubicBezTo>
                      <a:pt x="667" y="759"/>
                      <a:pt x="667" y="759"/>
                      <a:pt x="667" y="759"/>
                    </a:cubicBezTo>
                    <a:cubicBezTo>
                      <a:pt x="667" y="789"/>
                      <a:pt x="643" y="813"/>
                      <a:pt x="613" y="813"/>
                    </a:cubicBezTo>
                    <a:cubicBezTo>
                      <a:pt x="54" y="813"/>
                      <a:pt x="54" y="813"/>
                      <a:pt x="54" y="813"/>
                    </a:cubicBezTo>
                    <a:cubicBezTo>
                      <a:pt x="24" y="813"/>
                      <a:pt x="0" y="789"/>
                      <a:pt x="0" y="759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00"/>
                      <a:pt x="5" y="186"/>
                      <a:pt x="16" y="176"/>
                    </a:cubicBezTo>
                    <a:close/>
                    <a:moveTo>
                      <a:pt x="194" y="229"/>
                    </a:moveTo>
                    <a:cubicBezTo>
                      <a:pt x="57" y="229"/>
                      <a:pt x="57" y="229"/>
                      <a:pt x="57" y="229"/>
                    </a:cubicBezTo>
                    <a:cubicBezTo>
                      <a:pt x="57" y="756"/>
                      <a:pt x="57" y="756"/>
                      <a:pt x="57" y="756"/>
                    </a:cubicBezTo>
                    <a:cubicBezTo>
                      <a:pt x="610" y="756"/>
                      <a:pt x="610" y="756"/>
                      <a:pt x="610" y="756"/>
                    </a:cubicBezTo>
                    <a:cubicBezTo>
                      <a:pt x="610" y="57"/>
                      <a:pt x="610" y="57"/>
                      <a:pt x="610" y="57"/>
                    </a:cubicBezTo>
                    <a:cubicBezTo>
                      <a:pt x="238" y="57"/>
                      <a:pt x="238" y="57"/>
                      <a:pt x="238" y="57"/>
                    </a:cubicBezTo>
                    <a:cubicBezTo>
                      <a:pt x="238" y="185"/>
                      <a:pt x="238" y="185"/>
                      <a:pt x="238" y="185"/>
                    </a:cubicBezTo>
                    <a:cubicBezTo>
                      <a:pt x="238" y="210"/>
                      <a:pt x="218" y="229"/>
                      <a:pt x="194" y="229"/>
                    </a:cubicBezTo>
                    <a:close/>
                    <a:moveTo>
                      <a:pt x="82" y="191"/>
                    </a:moveTo>
                    <a:cubicBezTo>
                      <a:pt x="194" y="191"/>
                      <a:pt x="194" y="191"/>
                      <a:pt x="194" y="191"/>
                    </a:cubicBezTo>
                    <a:cubicBezTo>
                      <a:pt x="197" y="191"/>
                      <a:pt x="200" y="188"/>
                      <a:pt x="200" y="185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82" y="191"/>
                      <a:pt x="82" y="191"/>
                      <a:pt x="82" y="1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0" name="Freeform 35"/>
              <p:cNvSpPr>
                <a:spLocks noEditPoints="1"/>
              </p:cNvSpPr>
              <p:nvPr/>
            </p:nvSpPr>
            <p:spPr bwMode="auto">
              <a:xfrm>
                <a:off x="3765921" y="1015436"/>
                <a:ext cx="412546" cy="433758"/>
              </a:xfrm>
              <a:custGeom>
                <a:avLst/>
                <a:gdLst>
                  <a:gd name="T0" fmla="*/ 170 w 477"/>
                  <a:gd name="T1" fmla="*/ 429 h 502"/>
                  <a:gd name="T2" fmla="*/ 86 w 477"/>
                  <a:gd name="T3" fmla="*/ 502 h 502"/>
                  <a:gd name="T4" fmla="*/ 0 w 477"/>
                  <a:gd name="T5" fmla="*/ 416 h 502"/>
                  <a:gd name="T6" fmla="*/ 72 w 477"/>
                  <a:gd name="T7" fmla="*/ 330 h 502"/>
                  <a:gd name="T8" fmla="*/ 63 w 477"/>
                  <a:gd name="T9" fmla="*/ 258 h 502"/>
                  <a:gd name="T10" fmla="*/ 144 w 477"/>
                  <a:gd name="T11" fmla="*/ 143 h 502"/>
                  <a:gd name="T12" fmla="*/ 254 w 477"/>
                  <a:gd name="T13" fmla="*/ 20 h 502"/>
                  <a:gd name="T14" fmla="*/ 458 w 477"/>
                  <a:gd name="T15" fmla="*/ 0 h 502"/>
                  <a:gd name="T16" fmla="*/ 477 w 477"/>
                  <a:gd name="T17" fmla="*/ 153 h 502"/>
                  <a:gd name="T18" fmla="*/ 398 w 477"/>
                  <a:gd name="T19" fmla="*/ 172 h 502"/>
                  <a:gd name="T20" fmla="*/ 438 w 477"/>
                  <a:gd name="T21" fmla="*/ 223 h 502"/>
                  <a:gd name="T22" fmla="*/ 404 w 477"/>
                  <a:gd name="T23" fmla="*/ 245 h 502"/>
                  <a:gd name="T24" fmla="*/ 452 w 477"/>
                  <a:gd name="T25" fmla="*/ 355 h 502"/>
                  <a:gd name="T26" fmla="*/ 452 w 477"/>
                  <a:gd name="T27" fmla="*/ 477 h 502"/>
                  <a:gd name="T28" fmla="*/ 330 w 477"/>
                  <a:gd name="T29" fmla="*/ 477 h 502"/>
                  <a:gd name="T30" fmla="*/ 256 w 477"/>
                  <a:gd name="T31" fmla="*/ 464 h 502"/>
                  <a:gd name="T32" fmla="*/ 235 w 477"/>
                  <a:gd name="T33" fmla="*/ 429 h 502"/>
                  <a:gd name="T34" fmla="*/ 162 w 477"/>
                  <a:gd name="T35" fmla="*/ 160 h 502"/>
                  <a:gd name="T36" fmla="*/ 135 w 477"/>
                  <a:gd name="T37" fmla="*/ 275 h 502"/>
                  <a:gd name="T38" fmla="*/ 101 w 477"/>
                  <a:gd name="T39" fmla="*/ 331 h 502"/>
                  <a:gd name="T40" fmla="*/ 171 w 477"/>
                  <a:gd name="T41" fmla="*/ 404 h 502"/>
                  <a:gd name="T42" fmla="*/ 235 w 477"/>
                  <a:gd name="T43" fmla="*/ 378 h 502"/>
                  <a:gd name="T44" fmla="*/ 306 w 477"/>
                  <a:gd name="T45" fmla="*/ 408 h 502"/>
                  <a:gd name="T46" fmla="*/ 378 w 477"/>
                  <a:gd name="T47" fmla="*/ 330 h 502"/>
                  <a:gd name="T48" fmla="*/ 353 w 477"/>
                  <a:gd name="T49" fmla="*/ 245 h 502"/>
                  <a:gd name="T50" fmla="*/ 382 w 477"/>
                  <a:gd name="T51" fmla="*/ 174 h 502"/>
                  <a:gd name="T52" fmla="*/ 273 w 477"/>
                  <a:gd name="T53" fmla="*/ 172 h 502"/>
                  <a:gd name="T54" fmla="*/ 254 w 477"/>
                  <a:gd name="T55" fmla="*/ 101 h 502"/>
                  <a:gd name="T56" fmla="*/ 292 w 477"/>
                  <a:gd name="T57" fmla="*/ 38 h 502"/>
                  <a:gd name="T58" fmla="*/ 439 w 477"/>
                  <a:gd name="T59" fmla="*/ 134 h 502"/>
                  <a:gd name="T60" fmla="*/ 425 w 477"/>
                  <a:gd name="T61" fmla="*/ 382 h 502"/>
                  <a:gd name="T62" fmla="*/ 357 w 477"/>
                  <a:gd name="T63" fmla="*/ 382 h 502"/>
                  <a:gd name="T64" fmla="*/ 357 w 477"/>
                  <a:gd name="T65" fmla="*/ 450 h 502"/>
                  <a:gd name="T66" fmla="*/ 425 w 477"/>
                  <a:gd name="T67" fmla="*/ 450 h 502"/>
                  <a:gd name="T68" fmla="*/ 425 w 477"/>
                  <a:gd name="T69" fmla="*/ 382 h 502"/>
                  <a:gd name="T70" fmla="*/ 86 w 477"/>
                  <a:gd name="T71" fmla="*/ 367 h 502"/>
                  <a:gd name="T72" fmla="*/ 38 w 477"/>
                  <a:gd name="T73" fmla="*/ 416 h 502"/>
                  <a:gd name="T74" fmla="*/ 86 w 477"/>
                  <a:gd name="T75" fmla="*/ 464 h 502"/>
                  <a:gd name="T76" fmla="*/ 134 w 477"/>
                  <a:gd name="T77" fmla="*/ 41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77" h="502">
                    <a:moveTo>
                      <a:pt x="235" y="429"/>
                    </a:moveTo>
                    <a:cubicBezTo>
                      <a:pt x="170" y="429"/>
                      <a:pt x="170" y="429"/>
                      <a:pt x="170" y="429"/>
                    </a:cubicBezTo>
                    <a:cubicBezTo>
                      <a:pt x="168" y="448"/>
                      <a:pt x="159" y="464"/>
                      <a:pt x="146" y="477"/>
                    </a:cubicBezTo>
                    <a:cubicBezTo>
                      <a:pt x="131" y="493"/>
                      <a:pt x="109" y="502"/>
                      <a:pt x="86" y="502"/>
                    </a:cubicBezTo>
                    <a:cubicBezTo>
                      <a:pt x="62" y="502"/>
                      <a:pt x="41" y="493"/>
                      <a:pt x="25" y="477"/>
                    </a:cubicBezTo>
                    <a:cubicBezTo>
                      <a:pt x="10" y="461"/>
                      <a:pt x="0" y="440"/>
                      <a:pt x="0" y="416"/>
                    </a:cubicBezTo>
                    <a:cubicBezTo>
                      <a:pt x="0" y="392"/>
                      <a:pt x="10" y="370"/>
                      <a:pt x="25" y="355"/>
                    </a:cubicBezTo>
                    <a:cubicBezTo>
                      <a:pt x="38" y="342"/>
                      <a:pt x="54" y="333"/>
                      <a:pt x="72" y="330"/>
                    </a:cubicBezTo>
                    <a:cubicBezTo>
                      <a:pt x="48" y="277"/>
                      <a:pt x="48" y="277"/>
                      <a:pt x="48" y="277"/>
                    </a:cubicBezTo>
                    <a:cubicBezTo>
                      <a:pt x="43" y="269"/>
                      <a:pt x="48" y="255"/>
                      <a:pt x="63" y="258"/>
                    </a:cubicBezTo>
                    <a:cubicBezTo>
                      <a:pt x="84" y="263"/>
                      <a:pt x="84" y="263"/>
                      <a:pt x="84" y="263"/>
                    </a:cubicBezTo>
                    <a:cubicBezTo>
                      <a:pt x="94" y="216"/>
                      <a:pt x="115" y="175"/>
                      <a:pt x="144" y="143"/>
                    </a:cubicBezTo>
                    <a:cubicBezTo>
                      <a:pt x="174" y="108"/>
                      <a:pt x="212" y="84"/>
                      <a:pt x="254" y="75"/>
                    </a:cubicBezTo>
                    <a:cubicBezTo>
                      <a:pt x="254" y="20"/>
                      <a:pt x="254" y="20"/>
                      <a:pt x="254" y="20"/>
                    </a:cubicBezTo>
                    <a:cubicBezTo>
                      <a:pt x="254" y="9"/>
                      <a:pt x="264" y="0"/>
                      <a:pt x="275" y="0"/>
                    </a:cubicBezTo>
                    <a:cubicBezTo>
                      <a:pt x="458" y="0"/>
                      <a:pt x="458" y="0"/>
                      <a:pt x="458" y="0"/>
                    </a:cubicBezTo>
                    <a:cubicBezTo>
                      <a:pt x="468" y="0"/>
                      <a:pt x="477" y="9"/>
                      <a:pt x="477" y="19"/>
                    </a:cubicBezTo>
                    <a:cubicBezTo>
                      <a:pt x="477" y="153"/>
                      <a:pt x="477" y="153"/>
                      <a:pt x="477" y="153"/>
                    </a:cubicBezTo>
                    <a:cubicBezTo>
                      <a:pt x="477" y="163"/>
                      <a:pt x="468" y="172"/>
                      <a:pt x="458" y="172"/>
                    </a:cubicBezTo>
                    <a:cubicBezTo>
                      <a:pt x="398" y="172"/>
                      <a:pt x="398" y="172"/>
                      <a:pt x="398" y="172"/>
                    </a:cubicBezTo>
                    <a:cubicBezTo>
                      <a:pt x="398" y="172"/>
                      <a:pt x="399" y="173"/>
                      <a:pt x="399" y="174"/>
                    </a:cubicBezTo>
                    <a:cubicBezTo>
                      <a:pt x="438" y="223"/>
                      <a:pt x="438" y="223"/>
                      <a:pt x="438" y="223"/>
                    </a:cubicBezTo>
                    <a:cubicBezTo>
                      <a:pt x="444" y="229"/>
                      <a:pt x="443" y="245"/>
                      <a:pt x="428" y="245"/>
                    </a:cubicBezTo>
                    <a:cubicBezTo>
                      <a:pt x="404" y="245"/>
                      <a:pt x="404" y="245"/>
                      <a:pt x="404" y="245"/>
                    </a:cubicBezTo>
                    <a:cubicBezTo>
                      <a:pt x="404" y="330"/>
                      <a:pt x="404" y="330"/>
                      <a:pt x="404" y="330"/>
                    </a:cubicBezTo>
                    <a:cubicBezTo>
                      <a:pt x="422" y="333"/>
                      <a:pt x="439" y="342"/>
                      <a:pt x="452" y="355"/>
                    </a:cubicBezTo>
                    <a:cubicBezTo>
                      <a:pt x="467" y="370"/>
                      <a:pt x="477" y="392"/>
                      <a:pt x="477" y="416"/>
                    </a:cubicBezTo>
                    <a:cubicBezTo>
                      <a:pt x="477" y="440"/>
                      <a:pt x="467" y="461"/>
                      <a:pt x="452" y="477"/>
                    </a:cubicBezTo>
                    <a:cubicBezTo>
                      <a:pt x="436" y="493"/>
                      <a:pt x="415" y="502"/>
                      <a:pt x="391" y="502"/>
                    </a:cubicBezTo>
                    <a:cubicBezTo>
                      <a:pt x="367" y="502"/>
                      <a:pt x="346" y="493"/>
                      <a:pt x="330" y="477"/>
                    </a:cubicBezTo>
                    <a:cubicBezTo>
                      <a:pt x="317" y="463"/>
                      <a:pt x="308" y="445"/>
                      <a:pt x="306" y="425"/>
                    </a:cubicBezTo>
                    <a:cubicBezTo>
                      <a:pt x="256" y="464"/>
                      <a:pt x="256" y="464"/>
                      <a:pt x="256" y="464"/>
                    </a:cubicBezTo>
                    <a:cubicBezTo>
                      <a:pt x="249" y="470"/>
                      <a:pt x="235" y="469"/>
                      <a:pt x="235" y="453"/>
                    </a:cubicBezTo>
                    <a:cubicBezTo>
                      <a:pt x="235" y="429"/>
                      <a:pt x="235" y="429"/>
                      <a:pt x="235" y="429"/>
                    </a:cubicBezTo>
                    <a:close/>
                    <a:moveTo>
                      <a:pt x="254" y="101"/>
                    </a:moveTo>
                    <a:cubicBezTo>
                      <a:pt x="219" y="110"/>
                      <a:pt x="188" y="131"/>
                      <a:pt x="162" y="160"/>
                    </a:cubicBezTo>
                    <a:cubicBezTo>
                      <a:pt x="137" y="189"/>
                      <a:pt x="118" y="226"/>
                      <a:pt x="109" y="269"/>
                    </a:cubicBezTo>
                    <a:cubicBezTo>
                      <a:pt x="135" y="275"/>
                      <a:pt x="135" y="275"/>
                      <a:pt x="135" y="275"/>
                    </a:cubicBezTo>
                    <a:cubicBezTo>
                      <a:pt x="148" y="278"/>
                      <a:pt x="147" y="292"/>
                      <a:pt x="140" y="298"/>
                    </a:cubicBezTo>
                    <a:cubicBezTo>
                      <a:pt x="101" y="331"/>
                      <a:pt x="101" y="331"/>
                      <a:pt x="101" y="331"/>
                    </a:cubicBezTo>
                    <a:cubicBezTo>
                      <a:pt x="118" y="334"/>
                      <a:pt x="134" y="342"/>
                      <a:pt x="146" y="355"/>
                    </a:cubicBezTo>
                    <a:cubicBezTo>
                      <a:pt x="159" y="368"/>
                      <a:pt x="168" y="385"/>
                      <a:pt x="171" y="404"/>
                    </a:cubicBezTo>
                    <a:cubicBezTo>
                      <a:pt x="235" y="404"/>
                      <a:pt x="235" y="404"/>
                      <a:pt x="235" y="404"/>
                    </a:cubicBezTo>
                    <a:cubicBezTo>
                      <a:pt x="235" y="378"/>
                      <a:pt x="235" y="378"/>
                      <a:pt x="235" y="378"/>
                    </a:cubicBezTo>
                    <a:cubicBezTo>
                      <a:pt x="235" y="365"/>
                      <a:pt x="248" y="363"/>
                      <a:pt x="256" y="369"/>
                    </a:cubicBezTo>
                    <a:cubicBezTo>
                      <a:pt x="306" y="408"/>
                      <a:pt x="306" y="408"/>
                      <a:pt x="306" y="408"/>
                    </a:cubicBezTo>
                    <a:cubicBezTo>
                      <a:pt x="308" y="387"/>
                      <a:pt x="317" y="368"/>
                      <a:pt x="330" y="355"/>
                    </a:cubicBezTo>
                    <a:cubicBezTo>
                      <a:pt x="343" y="342"/>
                      <a:pt x="360" y="333"/>
                      <a:pt x="378" y="330"/>
                    </a:cubicBezTo>
                    <a:cubicBezTo>
                      <a:pt x="378" y="245"/>
                      <a:pt x="378" y="245"/>
                      <a:pt x="378" y="245"/>
                    </a:cubicBezTo>
                    <a:cubicBezTo>
                      <a:pt x="353" y="245"/>
                      <a:pt x="353" y="245"/>
                      <a:pt x="353" y="245"/>
                    </a:cubicBezTo>
                    <a:cubicBezTo>
                      <a:pt x="340" y="245"/>
                      <a:pt x="338" y="230"/>
                      <a:pt x="344" y="223"/>
                    </a:cubicBezTo>
                    <a:cubicBezTo>
                      <a:pt x="382" y="174"/>
                      <a:pt x="382" y="174"/>
                      <a:pt x="382" y="174"/>
                    </a:cubicBezTo>
                    <a:cubicBezTo>
                      <a:pt x="383" y="173"/>
                      <a:pt x="383" y="172"/>
                      <a:pt x="384" y="172"/>
                    </a:cubicBezTo>
                    <a:cubicBezTo>
                      <a:pt x="273" y="172"/>
                      <a:pt x="273" y="172"/>
                      <a:pt x="273" y="172"/>
                    </a:cubicBezTo>
                    <a:cubicBezTo>
                      <a:pt x="263" y="172"/>
                      <a:pt x="254" y="164"/>
                      <a:pt x="254" y="153"/>
                    </a:cubicBezTo>
                    <a:cubicBezTo>
                      <a:pt x="254" y="101"/>
                      <a:pt x="254" y="101"/>
                      <a:pt x="254" y="101"/>
                    </a:cubicBezTo>
                    <a:close/>
                    <a:moveTo>
                      <a:pt x="439" y="38"/>
                    </a:moveTo>
                    <a:cubicBezTo>
                      <a:pt x="292" y="38"/>
                      <a:pt x="292" y="38"/>
                      <a:pt x="292" y="38"/>
                    </a:cubicBezTo>
                    <a:cubicBezTo>
                      <a:pt x="292" y="134"/>
                      <a:pt x="292" y="134"/>
                      <a:pt x="292" y="134"/>
                    </a:cubicBezTo>
                    <a:cubicBezTo>
                      <a:pt x="439" y="134"/>
                      <a:pt x="439" y="134"/>
                      <a:pt x="439" y="134"/>
                    </a:cubicBezTo>
                    <a:cubicBezTo>
                      <a:pt x="439" y="38"/>
                      <a:pt x="439" y="38"/>
                      <a:pt x="439" y="38"/>
                    </a:cubicBezTo>
                    <a:close/>
                    <a:moveTo>
                      <a:pt x="425" y="382"/>
                    </a:moveTo>
                    <a:cubicBezTo>
                      <a:pt x="416" y="373"/>
                      <a:pt x="404" y="367"/>
                      <a:pt x="391" y="367"/>
                    </a:cubicBezTo>
                    <a:cubicBezTo>
                      <a:pt x="378" y="367"/>
                      <a:pt x="366" y="373"/>
                      <a:pt x="357" y="382"/>
                    </a:cubicBezTo>
                    <a:cubicBezTo>
                      <a:pt x="349" y="390"/>
                      <a:pt x="343" y="402"/>
                      <a:pt x="343" y="416"/>
                    </a:cubicBezTo>
                    <a:cubicBezTo>
                      <a:pt x="343" y="429"/>
                      <a:pt x="349" y="441"/>
                      <a:pt x="357" y="450"/>
                    </a:cubicBezTo>
                    <a:cubicBezTo>
                      <a:pt x="366" y="459"/>
                      <a:pt x="378" y="464"/>
                      <a:pt x="391" y="464"/>
                    </a:cubicBezTo>
                    <a:cubicBezTo>
                      <a:pt x="404" y="464"/>
                      <a:pt x="416" y="459"/>
                      <a:pt x="425" y="450"/>
                    </a:cubicBezTo>
                    <a:cubicBezTo>
                      <a:pt x="434" y="441"/>
                      <a:pt x="439" y="429"/>
                      <a:pt x="439" y="416"/>
                    </a:cubicBezTo>
                    <a:cubicBezTo>
                      <a:pt x="439" y="402"/>
                      <a:pt x="434" y="390"/>
                      <a:pt x="425" y="382"/>
                    </a:cubicBezTo>
                    <a:close/>
                    <a:moveTo>
                      <a:pt x="120" y="382"/>
                    </a:moveTo>
                    <a:cubicBezTo>
                      <a:pt x="111" y="373"/>
                      <a:pt x="99" y="367"/>
                      <a:pt x="86" y="367"/>
                    </a:cubicBezTo>
                    <a:cubicBezTo>
                      <a:pt x="73" y="367"/>
                      <a:pt x="61" y="373"/>
                      <a:pt x="52" y="382"/>
                    </a:cubicBezTo>
                    <a:cubicBezTo>
                      <a:pt x="43" y="390"/>
                      <a:pt x="38" y="402"/>
                      <a:pt x="38" y="416"/>
                    </a:cubicBezTo>
                    <a:cubicBezTo>
                      <a:pt x="38" y="429"/>
                      <a:pt x="43" y="441"/>
                      <a:pt x="52" y="450"/>
                    </a:cubicBezTo>
                    <a:cubicBezTo>
                      <a:pt x="61" y="459"/>
                      <a:pt x="73" y="464"/>
                      <a:pt x="86" y="464"/>
                    </a:cubicBezTo>
                    <a:cubicBezTo>
                      <a:pt x="99" y="464"/>
                      <a:pt x="111" y="459"/>
                      <a:pt x="120" y="450"/>
                    </a:cubicBezTo>
                    <a:cubicBezTo>
                      <a:pt x="128" y="441"/>
                      <a:pt x="134" y="429"/>
                      <a:pt x="134" y="416"/>
                    </a:cubicBezTo>
                    <a:cubicBezTo>
                      <a:pt x="134" y="402"/>
                      <a:pt x="128" y="390"/>
                      <a:pt x="120" y="3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03" name="椭圆 28"/>
          <p:cNvSpPr/>
          <p:nvPr/>
        </p:nvSpPr>
        <p:spPr>
          <a:xfrm>
            <a:off x="3520320" y="1866229"/>
            <a:ext cx="1849117" cy="184911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4000">
                <a:schemeClr val="bg1">
                  <a:lumMod val="95000"/>
                </a:schemeClr>
              </a:gs>
              <a:gs pos="100000">
                <a:schemeClr val="bg1">
                  <a:lumMod val="94000"/>
                  <a:lumOff val="6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66700" dist="1270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104" name="组合 29"/>
          <p:cNvGrpSpPr/>
          <p:nvPr/>
        </p:nvGrpSpPr>
        <p:grpSpPr>
          <a:xfrm>
            <a:off x="3164195" y="1524848"/>
            <a:ext cx="914702" cy="914702"/>
            <a:chOff x="4218926" y="1623555"/>
            <a:chExt cx="1219603" cy="1219603"/>
          </a:xfrm>
        </p:grpSpPr>
        <p:grpSp>
          <p:nvGrpSpPr>
            <p:cNvPr id="105" name="组合 30"/>
            <p:cNvGrpSpPr/>
            <p:nvPr/>
          </p:nvGrpSpPr>
          <p:grpSpPr>
            <a:xfrm>
              <a:off x="4218926" y="1623555"/>
              <a:ext cx="1219603" cy="1219603"/>
              <a:chOff x="4218926" y="1623555"/>
              <a:chExt cx="1219603" cy="1219603"/>
            </a:xfrm>
          </p:grpSpPr>
          <p:sp>
            <p:nvSpPr>
              <p:cNvPr id="110" name="泪滴形 35"/>
              <p:cNvSpPr/>
              <p:nvPr/>
            </p:nvSpPr>
            <p:spPr>
              <a:xfrm flipV="1">
                <a:off x="4218926" y="1623555"/>
                <a:ext cx="1219603" cy="1219603"/>
              </a:xfrm>
              <a:prstGeom prst="teardrop">
                <a:avLst/>
              </a:prstGeom>
              <a:gradFill flip="none" rotWithShape="0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1"/>
                <a:tileRect/>
              </a:gradFill>
              <a:ln w="15875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  <a:tileRect/>
                </a:gradFill>
              </a:ln>
              <a:effectLst>
                <a:outerShdw blurRad="279400" dist="127000" dir="2700000" algn="tl" rotWithShape="0">
                  <a:prstClr val="black">
                    <a:alpha val="2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1" name="泪滴形 36"/>
              <p:cNvSpPr/>
              <p:nvPr/>
            </p:nvSpPr>
            <p:spPr>
              <a:xfrm flipV="1">
                <a:off x="4384506" y="1789299"/>
                <a:ext cx="918086" cy="918086"/>
              </a:xfrm>
              <a:prstGeom prst="teardrop">
                <a:avLst/>
              </a:prstGeom>
              <a:solidFill>
                <a:schemeClr val="accent2"/>
              </a:solidFill>
              <a:ln w="15875"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18900000" scaled="0"/>
                  <a:tileRect/>
                </a:gradFill>
              </a:ln>
              <a:effectLst>
                <a:innerShdw blurRad="88900" dist="38100" dir="81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6" name="组合 31"/>
            <p:cNvGrpSpPr/>
            <p:nvPr/>
          </p:nvGrpSpPr>
          <p:grpSpPr>
            <a:xfrm>
              <a:off x="4639345" y="2026231"/>
              <a:ext cx="488359" cy="479865"/>
              <a:chOff x="5037571" y="856343"/>
              <a:chExt cx="715006" cy="702571"/>
            </a:xfrm>
            <a:solidFill>
              <a:schemeClr val="bg1"/>
            </a:solidFill>
          </p:grpSpPr>
          <p:sp>
            <p:nvSpPr>
              <p:cNvPr id="107" name="Freeform 39"/>
              <p:cNvSpPr>
                <a:spLocks/>
              </p:cNvSpPr>
              <p:nvPr/>
            </p:nvSpPr>
            <p:spPr bwMode="auto">
              <a:xfrm>
                <a:off x="5468769" y="856343"/>
                <a:ext cx="244675" cy="244675"/>
              </a:xfrm>
              <a:custGeom>
                <a:avLst/>
                <a:gdLst>
                  <a:gd name="T0" fmla="*/ 19 w 283"/>
                  <a:gd name="T1" fmla="*/ 0 h 283"/>
                  <a:gd name="T2" fmla="*/ 264 w 283"/>
                  <a:gd name="T3" fmla="*/ 0 h 283"/>
                  <a:gd name="T4" fmla="*/ 276 w 283"/>
                  <a:gd name="T5" fmla="*/ 4 h 283"/>
                  <a:gd name="T6" fmla="*/ 224 w 283"/>
                  <a:gd name="T7" fmla="*/ 38 h 283"/>
                  <a:gd name="T8" fmla="*/ 97 w 283"/>
                  <a:gd name="T9" fmla="*/ 38 h 283"/>
                  <a:gd name="T10" fmla="*/ 90 w 283"/>
                  <a:gd name="T11" fmla="*/ 38 h 283"/>
                  <a:gd name="T12" fmla="*/ 38 w 283"/>
                  <a:gd name="T13" fmla="*/ 38 h 283"/>
                  <a:gd name="T14" fmla="*/ 38 w 283"/>
                  <a:gd name="T15" fmla="*/ 245 h 283"/>
                  <a:gd name="T16" fmla="*/ 103 w 283"/>
                  <a:gd name="T17" fmla="*/ 245 h 283"/>
                  <a:gd name="T18" fmla="*/ 127 w 283"/>
                  <a:gd name="T19" fmla="*/ 245 h 283"/>
                  <a:gd name="T20" fmla="*/ 245 w 283"/>
                  <a:gd name="T21" fmla="*/ 245 h 283"/>
                  <a:gd name="T22" fmla="*/ 245 w 283"/>
                  <a:gd name="T23" fmla="*/ 152 h 283"/>
                  <a:gd name="T24" fmla="*/ 283 w 283"/>
                  <a:gd name="T25" fmla="*/ 115 h 283"/>
                  <a:gd name="T26" fmla="*/ 283 w 283"/>
                  <a:gd name="T27" fmla="*/ 264 h 283"/>
                  <a:gd name="T28" fmla="*/ 264 w 283"/>
                  <a:gd name="T29" fmla="*/ 283 h 283"/>
                  <a:gd name="T30" fmla="*/ 19 w 283"/>
                  <a:gd name="T31" fmla="*/ 283 h 283"/>
                  <a:gd name="T32" fmla="*/ 0 w 283"/>
                  <a:gd name="T33" fmla="*/ 264 h 283"/>
                  <a:gd name="T34" fmla="*/ 0 w 283"/>
                  <a:gd name="T35" fmla="*/ 19 h 283"/>
                  <a:gd name="T36" fmla="*/ 19 w 283"/>
                  <a:gd name="T37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3" h="283">
                    <a:moveTo>
                      <a:pt x="19" y="0"/>
                    </a:moveTo>
                    <a:cubicBezTo>
                      <a:pt x="264" y="0"/>
                      <a:pt x="264" y="0"/>
                      <a:pt x="264" y="0"/>
                    </a:cubicBezTo>
                    <a:cubicBezTo>
                      <a:pt x="269" y="0"/>
                      <a:pt x="273" y="2"/>
                      <a:pt x="276" y="4"/>
                    </a:cubicBezTo>
                    <a:cubicBezTo>
                      <a:pt x="259" y="16"/>
                      <a:pt x="242" y="27"/>
                      <a:pt x="224" y="38"/>
                    </a:cubicBezTo>
                    <a:cubicBezTo>
                      <a:pt x="97" y="38"/>
                      <a:pt x="97" y="38"/>
                      <a:pt x="97" y="38"/>
                    </a:cubicBezTo>
                    <a:cubicBezTo>
                      <a:pt x="95" y="38"/>
                      <a:pt x="92" y="38"/>
                      <a:pt x="90" y="38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8" y="245"/>
                      <a:pt x="38" y="245"/>
                      <a:pt x="38" y="245"/>
                    </a:cubicBezTo>
                    <a:cubicBezTo>
                      <a:pt x="103" y="245"/>
                      <a:pt x="103" y="245"/>
                      <a:pt x="103" y="245"/>
                    </a:cubicBezTo>
                    <a:cubicBezTo>
                      <a:pt x="111" y="247"/>
                      <a:pt x="119" y="247"/>
                      <a:pt x="127" y="245"/>
                    </a:cubicBezTo>
                    <a:cubicBezTo>
                      <a:pt x="245" y="245"/>
                      <a:pt x="245" y="245"/>
                      <a:pt x="245" y="245"/>
                    </a:cubicBezTo>
                    <a:cubicBezTo>
                      <a:pt x="245" y="152"/>
                      <a:pt x="245" y="152"/>
                      <a:pt x="245" y="152"/>
                    </a:cubicBezTo>
                    <a:cubicBezTo>
                      <a:pt x="258" y="140"/>
                      <a:pt x="270" y="128"/>
                      <a:pt x="283" y="115"/>
                    </a:cubicBezTo>
                    <a:cubicBezTo>
                      <a:pt x="283" y="264"/>
                      <a:pt x="283" y="264"/>
                      <a:pt x="283" y="264"/>
                    </a:cubicBezTo>
                    <a:cubicBezTo>
                      <a:pt x="283" y="274"/>
                      <a:pt x="275" y="283"/>
                      <a:pt x="264" y="283"/>
                    </a:cubicBezTo>
                    <a:cubicBezTo>
                      <a:pt x="19" y="283"/>
                      <a:pt x="19" y="283"/>
                      <a:pt x="19" y="283"/>
                    </a:cubicBezTo>
                    <a:cubicBezTo>
                      <a:pt x="9" y="283"/>
                      <a:pt x="0" y="274"/>
                      <a:pt x="0" y="26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8" name="Freeform 40"/>
              <p:cNvSpPr>
                <a:spLocks noEditPoints="1"/>
              </p:cNvSpPr>
              <p:nvPr/>
            </p:nvSpPr>
            <p:spPr bwMode="auto">
              <a:xfrm>
                <a:off x="5037571" y="889259"/>
                <a:ext cx="423518" cy="669655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 dirty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9" name="Freeform 41"/>
              <p:cNvSpPr>
                <a:spLocks/>
              </p:cNvSpPr>
              <p:nvPr/>
            </p:nvSpPr>
            <p:spPr bwMode="auto">
              <a:xfrm>
                <a:off x="5532772" y="870972"/>
                <a:ext cx="219805" cy="176283"/>
              </a:xfrm>
              <a:custGeom>
                <a:avLst/>
                <a:gdLst>
                  <a:gd name="T0" fmla="*/ 35 w 254"/>
                  <a:gd name="T1" fmla="*/ 62 h 204"/>
                  <a:gd name="T2" fmla="*/ 0 w 254"/>
                  <a:gd name="T3" fmla="*/ 66 h 204"/>
                  <a:gd name="T4" fmla="*/ 11 w 254"/>
                  <a:gd name="T5" fmla="*/ 171 h 204"/>
                  <a:gd name="T6" fmla="*/ 48 w 254"/>
                  <a:gd name="T7" fmla="*/ 195 h 204"/>
                  <a:gd name="T8" fmla="*/ 243 w 254"/>
                  <a:gd name="T9" fmla="*/ 20 h 204"/>
                  <a:gd name="T10" fmla="*/ 230 w 254"/>
                  <a:gd name="T11" fmla="*/ 7 h 204"/>
                  <a:gd name="T12" fmla="*/ 53 w 254"/>
                  <a:gd name="T13" fmla="*/ 116 h 204"/>
                  <a:gd name="T14" fmla="*/ 35 w 254"/>
                  <a:gd name="T15" fmla="*/ 6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4" h="204">
                    <a:moveTo>
                      <a:pt x="35" y="62"/>
                    </a:moveTo>
                    <a:cubicBezTo>
                      <a:pt x="31" y="48"/>
                      <a:pt x="0" y="51"/>
                      <a:pt x="0" y="66"/>
                    </a:cubicBezTo>
                    <a:cubicBezTo>
                      <a:pt x="0" y="113"/>
                      <a:pt x="4" y="130"/>
                      <a:pt x="11" y="171"/>
                    </a:cubicBezTo>
                    <a:cubicBezTo>
                      <a:pt x="14" y="186"/>
                      <a:pt x="36" y="204"/>
                      <a:pt x="48" y="195"/>
                    </a:cubicBezTo>
                    <a:cubicBezTo>
                      <a:pt x="133" y="135"/>
                      <a:pt x="169" y="92"/>
                      <a:pt x="243" y="20"/>
                    </a:cubicBezTo>
                    <a:cubicBezTo>
                      <a:pt x="254" y="9"/>
                      <a:pt x="240" y="0"/>
                      <a:pt x="230" y="7"/>
                    </a:cubicBezTo>
                    <a:cubicBezTo>
                      <a:pt x="158" y="56"/>
                      <a:pt x="123" y="73"/>
                      <a:pt x="53" y="116"/>
                    </a:cubicBezTo>
                    <a:cubicBezTo>
                      <a:pt x="42" y="95"/>
                      <a:pt x="40" y="80"/>
                      <a:pt x="35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12" name="椭圆 37"/>
          <p:cNvSpPr/>
          <p:nvPr/>
        </p:nvSpPr>
        <p:spPr>
          <a:xfrm>
            <a:off x="3752261" y="2098169"/>
            <a:ext cx="1385235" cy="1385235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4000">
                <a:schemeClr val="bg1">
                  <a:lumMod val="95000"/>
                </a:schemeClr>
              </a:gs>
              <a:gs pos="100000">
                <a:schemeClr val="bg1">
                  <a:lumMod val="94000"/>
                  <a:lumOff val="6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66700" dist="1270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13" name="文本框 38"/>
          <p:cNvSpPr txBox="1"/>
          <p:nvPr/>
        </p:nvSpPr>
        <p:spPr>
          <a:xfrm rot="18900000">
            <a:off x="3811250" y="2318843"/>
            <a:ext cx="988695" cy="649179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5581200"/>
              </a:avLst>
            </a:prstTxWarp>
            <a:spAutoFit/>
          </a:bodyPr>
          <a:lstStyle/>
          <a:p>
            <a:pPr algn="ctr"/>
            <a:r>
              <a:rPr lang="en-US" altLang="zh-CN" sz="1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OPTION 01</a:t>
            </a:r>
            <a:endParaRPr lang="zh-CN" altLang="en-US" sz="12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14" name="文本框 39"/>
          <p:cNvSpPr txBox="1"/>
          <p:nvPr/>
        </p:nvSpPr>
        <p:spPr>
          <a:xfrm rot="2700000">
            <a:off x="4420618" y="1945448"/>
            <a:ext cx="988695" cy="649179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5581200"/>
              </a:avLst>
            </a:prstTxWarp>
            <a:spAutoFit/>
          </a:bodyPr>
          <a:lstStyle/>
          <a:p>
            <a:pPr algn="ctr"/>
            <a:r>
              <a:rPr lang="en-US" altLang="zh-CN" sz="12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OPTION </a:t>
            </a:r>
            <a:r>
              <a:rPr lang="en-US" altLang="zh-CN" sz="12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03</a:t>
            </a:r>
            <a:endParaRPr lang="zh-CN" altLang="en-US" sz="12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15" name="文本框 40"/>
          <p:cNvSpPr txBox="1"/>
          <p:nvPr/>
        </p:nvSpPr>
        <p:spPr>
          <a:xfrm rot="8100000">
            <a:off x="4634268" y="3117796"/>
            <a:ext cx="988695" cy="649179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5581200"/>
              </a:avLst>
            </a:prstTxWarp>
            <a:spAutoFit/>
          </a:bodyPr>
          <a:lstStyle/>
          <a:p>
            <a:pPr algn="ctr"/>
            <a:r>
              <a:rPr lang="en-US" altLang="zh-CN" sz="1200" dirty="0">
                <a:solidFill>
                  <a:schemeClr val="accent6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OPTION </a:t>
            </a:r>
            <a:r>
              <a:rPr lang="en-US" altLang="zh-CN" sz="1200" dirty="0" smtClean="0">
                <a:solidFill>
                  <a:schemeClr val="accent6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04</a:t>
            </a:r>
            <a:endParaRPr lang="zh-CN" altLang="en-US" sz="1200" dirty="0">
              <a:solidFill>
                <a:schemeClr val="accent6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16" name="文本框 41"/>
          <p:cNvSpPr txBox="1"/>
          <p:nvPr/>
        </p:nvSpPr>
        <p:spPr>
          <a:xfrm rot="13500000">
            <a:off x="3645633" y="2798562"/>
            <a:ext cx="988695" cy="649179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5581200"/>
              </a:avLst>
            </a:prstTxWarp>
            <a:spAutoFit/>
          </a:bodyPr>
          <a:lstStyle/>
          <a:p>
            <a:pPr algn="ctr"/>
            <a:r>
              <a:rPr lang="en-US" altLang="zh-CN" sz="1200" dirty="0">
                <a:solidFill>
                  <a:schemeClr val="accent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OPTION 02</a:t>
            </a:r>
            <a:endParaRPr lang="zh-CN" altLang="en-US" sz="1200" dirty="0">
              <a:solidFill>
                <a:schemeClr val="accent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117" name="组合 42"/>
          <p:cNvGrpSpPr/>
          <p:nvPr/>
        </p:nvGrpSpPr>
        <p:grpSpPr>
          <a:xfrm>
            <a:off x="515164" y="1536221"/>
            <a:ext cx="2432285" cy="1284549"/>
            <a:chOff x="3776606" y="2004244"/>
            <a:chExt cx="2268945" cy="2494934"/>
          </a:xfrm>
        </p:grpSpPr>
        <p:sp>
          <p:nvSpPr>
            <p:cNvPr id="118" name="文本框 43"/>
            <p:cNvSpPr txBox="1"/>
            <p:nvPr/>
          </p:nvSpPr>
          <p:spPr>
            <a:xfrm>
              <a:off x="3776606" y="2004244"/>
              <a:ext cx="2169333" cy="717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800" dirty="0" smtClean="0">
                  <a:solidFill>
                    <a:schemeClr val="accent2">
                      <a:lumMod val="50000"/>
                    </a:schemeClr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詢價</a:t>
              </a:r>
              <a:endParaRPr lang="zh-CN" altLang="en-US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19" name="文本框 44"/>
            <p:cNvSpPr txBox="1"/>
            <p:nvPr/>
          </p:nvSpPr>
          <p:spPr>
            <a:xfrm>
              <a:off x="3781631" y="2646050"/>
              <a:ext cx="2263920" cy="18531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1.</a:t>
              </a:r>
              <a:r>
                <a:rPr lang="zh-TW" altLang="en-US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廠商報價</a:t>
              </a:r>
              <a:endParaRPr lang="en-US" altLang="zh-TW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141288" indent="-141288" algn="just"/>
              <a:r>
                <a:rPr lang="en-US" altLang="zh-CN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2.</a:t>
              </a:r>
              <a:r>
                <a:rPr lang="zh-TW" altLang="en-US" sz="1400" dirty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網路</a:t>
              </a:r>
              <a:r>
                <a:rPr lang="zh-TW" altLang="en-US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關鍵字查詢：如型號、廠牌、設備名稱、規格、廠商名稱。</a:t>
              </a:r>
              <a:endParaRPr lang="en-US" altLang="zh-TW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0" name="组合 45"/>
          <p:cNvGrpSpPr/>
          <p:nvPr/>
        </p:nvGrpSpPr>
        <p:grpSpPr>
          <a:xfrm>
            <a:off x="571499" y="3243700"/>
            <a:ext cx="2700407" cy="1243206"/>
            <a:chOff x="3776606" y="2004244"/>
            <a:chExt cx="2169333" cy="1657606"/>
          </a:xfrm>
        </p:grpSpPr>
        <p:sp>
          <p:nvSpPr>
            <p:cNvPr id="121" name="文本框 46"/>
            <p:cNvSpPr txBox="1"/>
            <p:nvPr/>
          </p:nvSpPr>
          <p:spPr>
            <a:xfrm>
              <a:off x="3776606" y="2004244"/>
              <a:ext cx="2169333" cy="492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800" dirty="0" smtClean="0">
                  <a:solidFill>
                    <a:schemeClr val="accent4">
                      <a:lumMod val="75000"/>
                    </a:schemeClr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採購紀錄</a:t>
              </a:r>
              <a:endParaRPr lang="zh-CN" altLang="en-US" sz="1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22" name="文本框 47"/>
            <p:cNvSpPr txBox="1"/>
            <p:nvPr/>
          </p:nvSpPr>
          <p:spPr>
            <a:xfrm>
              <a:off x="3782527" y="2389709"/>
              <a:ext cx="2011012" cy="12721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41288" indent="-141288" algn="just"/>
              <a:r>
                <a:rPr lang="en-US" altLang="zh-CN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1.</a:t>
              </a:r>
              <a:r>
                <a:rPr lang="zh-TW" altLang="en-US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學校</a:t>
              </a:r>
              <a:r>
                <a:rPr lang="zh-TW" altLang="en-US" sz="1400" dirty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財產系統查詢是否有相符設備。</a:t>
              </a:r>
              <a:endParaRPr lang="zh-TW" altLang="zh-TW" sz="1400" dirty="0">
                <a:solidFill>
                  <a:srgbClr val="555464"/>
                </a:solidFill>
              </a:endParaRPr>
            </a:p>
            <a:p>
              <a:pPr marL="141288" indent="-141288" algn="just"/>
              <a:r>
                <a:rPr lang="en-US" altLang="zh-CN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2.</a:t>
              </a:r>
              <a:r>
                <a:rPr lang="zh-TW" altLang="en-US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政府採購網查詢採購記錄</a:t>
              </a:r>
              <a:endParaRPr lang="en-US" altLang="zh-TW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141288" indent="-141288" algn="just"/>
              <a:r>
                <a:rPr lang="en-US" altLang="zh-CN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3.</a:t>
              </a:r>
              <a:r>
                <a:rPr lang="zh-TW" altLang="en-US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他校採購記錄。</a:t>
              </a:r>
              <a:endParaRPr lang="zh-CN" altLang="en-US" sz="1400" dirty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3" name="组合 48"/>
          <p:cNvGrpSpPr/>
          <p:nvPr/>
        </p:nvGrpSpPr>
        <p:grpSpPr>
          <a:xfrm>
            <a:off x="6292407" y="3372733"/>
            <a:ext cx="2477444" cy="1458650"/>
            <a:chOff x="3776606" y="2004244"/>
            <a:chExt cx="2169333" cy="1944865"/>
          </a:xfrm>
        </p:grpSpPr>
        <p:sp>
          <p:nvSpPr>
            <p:cNvPr id="124" name="文本框 49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800" dirty="0" smtClean="0">
                  <a:solidFill>
                    <a:schemeClr val="accent6">
                      <a:lumMod val="75000"/>
                    </a:schemeClr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其他</a:t>
              </a:r>
              <a:endParaRPr lang="zh-CN" altLang="en-US" sz="1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25" name="文本框 50"/>
            <p:cNvSpPr txBox="1"/>
            <p:nvPr/>
          </p:nvSpPr>
          <p:spPr>
            <a:xfrm>
              <a:off x="3782527" y="2389709"/>
              <a:ext cx="2011012" cy="1559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TW" altLang="en-US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如本案雖確定分期施作，但施作年度尚無法確定，單位應列備註，於適合之計畫案或編列年度預算時編入。</a:t>
              </a:r>
              <a:endParaRPr lang="zh-CN" altLang="en-US" sz="1400" dirty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6" name="组合 51"/>
          <p:cNvGrpSpPr/>
          <p:nvPr/>
        </p:nvGrpSpPr>
        <p:grpSpPr>
          <a:xfrm>
            <a:off x="6193934" y="1248070"/>
            <a:ext cx="2770554" cy="1027763"/>
            <a:chOff x="3776606" y="2004244"/>
            <a:chExt cx="2169333" cy="1370349"/>
          </a:xfrm>
        </p:grpSpPr>
        <p:sp>
          <p:nvSpPr>
            <p:cNvPr id="127" name="文本框 52"/>
            <p:cNvSpPr txBox="1"/>
            <p:nvPr/>
          </p:nvSpPr>
          <p:spPr>
            <a:xfrm>
              <a:off x="3776606" y="2004244"/>
              <a:ext cx="216933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800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採購經費</a:t>
              </a:r>
              <a:r>
                <a:rPr lang="en-US" altLang="zh-TW" sz="1800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(</a:t>
              </a:r>
              <a:r>
                <a:rPr lang="zh-TW" altLang="en-US" sz="1800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不含後續擴充</a:t>
              </a:r>
              <a:r>
                <a:rPr lang="en-US" altLang="zh-TW" sz="1800" dirty="0" smtClean="0">
                  <a:solidFill>
                    <a:schemeClr val="accent3">
                      <a:lumMod val="50000"/>
                    </a:schemeClr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)</a:t>
              </a:r>
              <a:endParaRPr lang="zh-CN" altLang="en-US" sz="1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28" name="文本框 53"/>
            <p:cNvSpPr txBox="1"/>
            <p:nvPr/>
          </p:nvSpPr>
          <p:spPr>
            <a:xfrm>
              <a:off x="3782527" y="2389709"/>
              <a:ext cx="2011012" cy="984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1.</a:t>
              </a:r>
              <a:r>
                <a:rPr lang="zh-TW" altLang="en-US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確認採購經費是否充足。</a:t>
              </a:r>
              <a:endParaRPr lang="en-US" altLang="zh-TW" sz="14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123825" indent="-123825" algn="just"/>
              <a:r>
                <a:rPr lang="en-US" altLang="zh-CN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2.</a:t>
              </a:r>
              <a:r>
                <a:rPr lang="zh-TW" altLang="en-US" sz="1400" dirty="0" smtClean="0">
                  <a:solidFill>
                    <a:srgbClr val="555464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經費不足應盡速上簽追加預算。</a:t>
              </a:r>
              <a:endParaRPr lang="zh-CN" altLang="en-US" sz="1400" dirty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29" name="椭圆 54"/>
          <p:cNvSpPr/>
          <p:nvPr/>
        </p:nvSpPr>
        <p:spPr>
          <a:xfrm>
            <a:off x="4009269" y="2351257"/>
            <a:ext cx="871220" cy="87122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54000">
                <a:schemeClr val="bg1">
                  <a:lumMod val="95000"/>
                </a:schemeClr>
              </a:gs>
              <a:gs pos="100000">
                <a:schemeClr val="bg1">
                  <a:lumMod val="94000"/>
                  <a:lumOff val="6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143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0" name="Freeform 48"/>
          <p:cNvSpPr>
            <a:spLocks noEditPoints="1"/>
          </p:cNvSpPr>
          <p:nvPr/>
        </p:nvSpPr>
        <p:spPr bwMode="auto">
          <a:xfrm>
            <a:off x="4213650" y="2509555"/>
            <a:ext cx="473516" cy="514997"/>
          </a:xfrm>
          <a:custGeom>
            <a:avLst/>
            <a:gdLst>
              <a:gd name="T0" fmla="*/ 189 w 311"/>
              <a:gd name="T1" fmla="*/ 220 h 339"/>
              <a:gd name="T2" fmla="*/ 209 w 311"/>
              <a:gd name="T3" fmla="*/ 163 h 339"/>
              <a:gd name="T4" fmla="*/ 221 w 311"/>
              <a:gd name="T5" fmla="*/ 120 h 339"/>
              <a:gd name="T6" fmla="*/ 221 w 311"/>
              <a:gd name="T7" fmla="*/ 120 h 339"/>
              <a:gd name="T8" fmla="*/ 222 w 311"/>
              <a:gd name="T9" fmla="*/ 116 h 339"/>
              <a:gd name="T10" fmla="*/ 222 w 311"/>
              <a:gd name="T11" fmla="*/ 112 h 339"/>
              <a:gd name="T12" fmla="*/ 223 w 311"/>
              <a:gd name="T13" fmla="*/ 109 h 339"/>
              <a:gd name="T14" fmla="*/ 223 w 311"/>
              <a:gd name="T15" fmla="*/ 105 h 339"/>
              <a:gd name="T16" fmla="*/ 223 w 311"/>
              <a:gd name="T17" fmla="*/ 102 h 339"/>
              <a:gd name="T18" fmla="*/ 224 w 311"/>
              <a:gd name="T19" fmla="*/ 98 h 339"/>
              <a:gd name="T20" fmla="*/ 224 w 311"/>
              <a:gd name="T21" fmla="*/ 95 h 339"/>
              <a:gd name="T22" fmla="*/ 224 w 311"/>
              <a:gd name="T23" fmla="*/ 92 h 339"/>
              <a:gd name="T24" fmla="*/ 223 w 311"/>
              <a:gd name="T25" fmla="*/ 89 h 339"/>
              <a:gd name="T26" fmla="*/ 223 w 311"/>
              <a:gd name="T27" fmla="*/ 87 h 339"/>
              <a:gd name="T28" fmla="*/ 223 w 311"/>
              <a:gd name="T29" fmla="*/ 85 h 339"/>
              <a:gd name="T30" fmla="*/ 223 w 311"/>
              <a:gd name="T31" fmla="*/ 83 h 339"/>
              <a:gd name="T32" fmla="*/ 223 w 311"/>
              <a:gd name="T33" fmla="*/ 82 h 339"/>
              <a:gd name="T34" fmla="*/ 223 w 311"/>
              <a:gd name="T35" fmla="*/ 81 h 339"/>
              <a:gd name="T36" fmla="*/ 223 w 311"/>
              <a:gd name="T37" fmla="*/ 81 h 339"/>
              <a:gd name="T38" fmla="*/ 108 w 311"/>
              <a:gd name="T39" fmla="*/ 36 h 339"/>
              <a:gd name="T40" fmla="*/ 78 w 311"/>
              <a:gd name="T41" fmla="*/ 55 h 339"/>
              <a:gd name="T42" fmla="*/ 77 w 311"/>
              <a:gd name="T43" fmla="*/ 59 h 339"/>
              <a:gd name="T44" fmla="*/ 76 w 311"/>
              <a:gd name="T45" fmla="*/ 64 h 339"/>
              <a:gd name="T46" fmla="*/ 76 w 311"/>
              <a:gd name="T47" fmla="*/ 69 h 339"/>
              <a:gd name="T48" fmla="*/ 75 w 311"/>
              <a:gd name="T49" fmla="*/ 74 h 339"/>
              <a:gd name="T50" fmla="*/ 75 w 311"/>
              <a:gd name="T51" fmla="*/ 78 h 339"/>
              <a:gd name="T52" fmla="*/ 76 w 311"/>
              <a:gd name="T53" fmla="*/ 83 h 339"/>
              <a:gd name="T54" fmla="*/ 76 w 311"/>
              <a:gd name="T55" fmla="*/ 87 h 339"/>
              <a:gd name="T56" fmla="*/ 77 w 311"/>
              <a:gd name="T57" fmla="*/ 92 h 339"/>
              <a:gd name="T58" fmla="*/ 77 w 311"/>
              <a:gd name="T59" fmla="*/ 96 h 339"/>
              <a:gd name="T60" fmla="*/ 78 w 311"/>
              <a:gd name="T61" fmla="*/ 100 h 339"/>
              <a:gd name="T62" fmla="*/ 79 w 311"/>
              <a:gd name="T63" fmla="*/ 104 h 339"/>
              <a:gd name="T64" fmla="*/ 80 w 311"/>
              <a:gd name="T65" fmla="*/ 106 h 339"/>
              <a:gd name="T66" fmla="*/ 84 w 311"/>
              <a:gd name="T67" fmla="*/ 119 h 339"/>
              <a:gd name="T68" fmla="*/ 92 w 311"/>
              <a:gd name="T69" fmla="*/ 161 h 339"/>
              <a:gd name="T70" fmla="*/ 104 w 311"/>
              <a:gd name="T71" fmla="*/ 238 h 339"/>
              <a:gd name="T72" fmla="*/ 0 w 311"/>
              <a:gd name="T73" fmla="*/ 339 h 339"/>
              <a:gd name="T74" fmla="*/ 148 w 311"/>
              <a:gd name="T75" fmla="*/ 271 h 339"/>
              <a:gd name="T76" fmla="*/ 146 w 311"/>
              <a:gd name="T77" fmla="*/ 249 h 339"/>
              <a:gd name="T78" fmla="*/ 175 w 311"/>
              <a:gd name="T79" fmla="*/ 258 h 339"/>
              <a:gd name="T80" fmla="*/ 174 w 311"/>
              <a:gd name="T81" fmla="*/ 339 h 339"/>
              <a:gd name="T82" fmla="*/ 216 w 311"/>
              <a:gd name="T83" fmla="*/ 244 h 339"/>
              <a:gd name="T84" fmla="*/ 81 w 311"/>
              <a:gd name="T85" fmla="*/ 139 h 339"/>
              <a:gd name="T86" fmla="*/ 93 w 311"/>
              <a:gd name="T87" fmla="*/ 136 h 339"/>
              <a:gd name="T88" fmla="*/ 105 w 311"/>
              <a:gd name="T89" fmla="*/ 72 h 339"/>
              <a:gd name="T90" fmla="*/ 211 w 311"/>
              <a:gd name="T91" fmla="*/ 131 h 339"/>
              <a:gd name="T92" fmla="*/ 222 w 311"/>
              <a:gd name="T93" fmla="*/ 130 h 339"/>
              <a:gd name="T94" fmla="*/ 183 w 311"/>
              <a:gd name="T95" fmla="*/ 201 h 339"/>
              <a:gd name="T96" fmla="*/ 96 w 311"/>
              <a:gd name="T97" fmla="*/ 158 h 339"/>
              <a:gd name="T98" fmla="*/ 166 w 311"/>
              <a:gd name="T99" fmla="*/ 245 h 339"/>
              <a:gd name="T100" fmla="*/ 117 w 311"/>
              <a:gd name="T101" fmla="*/ 225 h 339"/>
              <a:gd name="T102" fmla="*/ 152 w 311"/>
              <a:gd name="T103" fmla="*/ 220 h 339"/>
              <a:gd name="T104" fmla="*/ 185 w 311"/>
              <a:gd name="T105" fmla="*/ 222 h 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11" h="339">
                <a:moveTo>
                  <a:pt x="216" y="244"/>
                </a:moveTo>
                <a:cubicBezTo>
                  <a:pt x="194" y="236"/>
                  <a:pt x="189" y="220"/>
                  <a:pt x="189" y="220"/>
                </a:cubicBezTo>
                <a:cubicBezTo>
                  <a:pt x="189" y="202"/>
                  <a:pt x="189" y="202"/>
                  <a:pt x="189" y="202"/>
                </a:cubicBezTo>
                <a:cubicBezTo>
                  <a:pt x="205" y="182"/>
                  <a:pt x="209" y="163"/>
                  <a:pt x="209" y="163"/>
                </a:cubicBezTo>
                <a:cubicBezTo>
                  <a:pt x="212" y="160"/>
                  <a:pt x="218" y="154"/>
                  <a:pt x="218" y="154"/>
                </a:cubicBezTo>
                <a:cubicBezTo>
                  <a:pt x="229" y="137"/>
                  <a:pt x="225" y="116"/>
                  <a:pt x="221" y="120"/>
                </a:cubicBezTo>
                <a:cubicBezTo>
                  <a:pt x="221" y="120"/>
                  <a:pt x="221" y="121"/>
                  <a:pt x="220" y="122"/>
                </a:cubicBezTo>
                <a:cubicBezTo>
                  <a:pt x="220" y="121"/>
                  <a:pt x="221" y="121"/>
                  <a:pt x="221" y="120"/>
                </a:cubicBezTo>
                <a:cubicBezTo>
                  <a:pt x="221" y="120"/>
                  <a:pt x="221" y="119"/>
                  <a:pt x="221" y="119"/>
                </a:cubicBezTo>
                <a:cubicBezTo>
                  <a:pt x="221" y="118"/>
                  <a:pt x="221" y="117"/>
                  <a:pt x="222" y="116"/>
                </a:cubicBezTo>
                <a:cubicBezTo>
                  <a:pt x="222" y="116"/>
                  <a:pt x="222" y="116"/>
                  <a:pt x="222" y="115"/>
                </a:cubicBezTo>
                <a:cubicBezTo>
                  <a:pt x="222" y="114"/>
                  <a:pt x="222" y="113"/>
                  <a:pt x="222" y="112"/>
                </a:cubicBezTo>
                <a:cubicBezTo>
                  <a:pt x="222" y="112"/>
                  <a:pt x="222" y="112"/>
                  <a:pt x="222" y="111"/>
                </a:cubicBezTo>
                <a:cubicBezTo>
                  <a:pt x="223" y="110"/>
                  <a:pt x="223" y="110"/>
                  <a:pt x="223" y="109"/>
                </a:cubicBezTo>
                <a:cubicBezTo>
                  <a:pt x="223" y="108"/>
                  <a:pt x="223" y="108"/>
                  <a:pt x="223" y="108"/>
                </a:cubicBezTo>
                <a:cubicBezTo>
                  <a:pt x="223" y="107"/>
                  <a:pt x="223" y="106"/>
                  <a:pt x="223" y="105"/>
                </a:cubicBezTo>
                <a:cubicBezTo>
                  <a:pt x="223" y="105"/>
                  <a:pt x="223" y="105"/>
                  <a:pt x="223" y="104"/>
                </a:cubicBezTo>
                <a:cubicBezTo>
                  <a:pt x="223" y="103"/>
                  <a:pt x="223" y="103"/>
                  <a:pt x="223" y="102"/>
                </a:cubicBezTo>
                <a:cubicBezTo>
                  <a:pt x="223" y="101"/>
                  <a:pt x="223" y="101"/>
                  <a:pt x="224" y="101"/>
                </a:cubicBezTo>
                <a:cubicBezTo>
                  <a:pt x="224" y="100"/>
                  <a:pt x="224" y="99"/>
                  <a:pt x="224" y="98"/>
                </a:cubicBezTo>
                <a:cubicBezTo>
                  <a:pt x="224" y="98"/>
                  <a:pt x="224" y="98"/>
                  <a:pt x="224" y="98"/>
                </a:cubicBezTo>
                <a:cubicBezTo>
                  <a:pt x="224" y="97"/>
                  <a:pt x="224" y="96"/>
                  <a:pt x="224" y="95"/>
                </a:cubicBezTo>
                <a:cubicBezTo>
                  <a:pt x="224" y="95"/>
                  <a:pt x="224" y="95"/>
                  <a:pt x="224" y="94"/>
                </a:cubicBezTo>
                <a:cubicBezTo>
                  <a:pt x="224" y="94"/>
                  <a:pt x="224" y="93"/>
                  <a:pt x="224" y="92"/>
                </a:cubicBezTo>
                <a:cubicBezTo>
                  <a:pt x="224" y="92"/>
                  <a:pt x="224" y="92"/>
                  <a:pt x="224" y="91"/>
                </a:cubicBezTo>
                <a:cubicBezTo>
                  <a:pt x="224" y="91"/>
                  <a:pt x="224" y="90"/>
                  <a:pt x="223" y="89"/>
                </a:cubicBezTo>
                <a:cubicBezTo>
                  <a:pt x="223" y="89"/>
                  <a:pt x="223" y="89"/>
                  <a:pt x="223" y="89"/>
                </a:cubicBezTo>
                <a:cubicBezTo>
                  <a:pt x="223" y="88"/>
                  <a:pt x="223" y="88"/>
                  <a:pt x="223" y="87"/>
                </a:cubicBezTo>
                <a:cubicBezTo>
                  <a:pt x="223" y="87"/>
                  <a:pt x="223" y="87"/>
                  <a:pt x="223" y="87"/>
                </a:cubicBezTo>
                <a:cubicBezTo>
                  <a:pt x="223" y="86"/>
                  <a:pt x="223" y="86"/>
                  <a:pt x="223" y="85"/>
                </a:cubicBezTo>
                <a:cubicBezTo>
                  <a:pt x="223" y="85"/>
                  <a:pt x="223" y="85"/>
                  <a:pt x="223" y="85"/>
                </a:cubicBezTo>
                <a:cubicBezTo>
                  <a:pt x="223" y="84"/>
                  <a:pt x="223" y="84"/>
                  <a:pt x="223" y="83"/>
                </a:cubicBezTo>
                <a:cubicBezTo>
                  <a:pt x="223" y="83"/>
                  <a:pt x="223" y="83"/>
                  <a:pt x="223" y="83"/>
                </a:cubicBezTo>
                <a:cubicBezTo>
                  <a:pt x="223" y="83"/>
                  <a:pt x="223" y="82"/>
                  <a:pt x="223" y="82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2"/>
                  <a:pt x="223" y="81"/>
                  <a:pt x="223" y="81"/>
                </a:cubicBezTo>
                <a:cubicBezTo>
                  <a:pt x="223" y="81"/>
                  <a:pt x="223" y="81"/>
                  <a:pt x="223" y="81"/>
                </a:cubicBezTo>
                <a:cubicBezTo>
                  <a:pt x="223" y="81"/>
                  <a:pt x="223" y="81"/>
                  <a:pt x="223" y="81"/>
                </a:cubicBezTo>
                <a:cubicBezTo>
                  <a:pt x="221" y="33"/>
                  <a:pt x="182" y="21"/>
                  <a:pt x="182" y="21"/>
                </a:cubicBezTo>
                <a:cubicBezTo>
                  <a:pt x="134" y="0"/>
                  <a:pt x="108" y="36"/>
                  <a:pt x="108" y="36"/>
                </a:cubicBezTo>
                <a:cubicBezTo>
                  <a:pt x="89" y="27"/>
                  <a:pt x="79" y="51"/>
                  <a:pt x="79" y="51"/>
                </a:cubicBezTo>
                <a:cubicBezTo>
                  <a:pt x="79" y="52"/>
                  <a:pt x="78" y="54"/>
                  <a:pt x="78" y="55"/>
                </a:cubicBezTo>
                <a:cubicBezTo>
                  <a:pt x="78" y="55"/>
                  <a:pt x="78" y="56"/>
                  <a:pt x="78" y="56"/>
                </a:cubicBezTo>
                <a:cubicBezTo>
                  <a:pt x="78" y="57"/>
                  <a:pt x="77" y="58"/>
                  <a:pt x="77" y="59"/>
                </a:cubicBezTo>
                <a:cubicBezTo>
                  <a:pt x="77" y="60"/>
                  <a:pt x="77" y="60"/>
                  <a:pt x="77" y="61"/>
                </a:cubicBezTo>
                <a:cubicBezTo>
                  <a:pt x="77" y="62"/>
                  <a:pt x="76" y="63"/>
                  <a:pt x="76" y="64"/>
                </a:cubicBezTo>
                <a:cubicBezTo>
                  <a:pt x="76" y="65"/>
                  <a:pt x="76" y="65"/>
                  <a:pt x="76" y="65"/>
                </a:cubicBezTo>
                <a:cubicBezTo>
                  <a:pt x="76" y="66"/>
                  <a:pt x="76" y="68"/>
                  <a:pt x="76" y="69"/>
                </a:cubicBezTo>
                <a:cubicBezTo>
                  <a:pt x="76" y="70"/>
                  <a:pt x="76" y="70"/>
                  <a:pt x="76" y="71"/>
                </a:cubicBezTo>
                <a:cubicBezTo>
                  <a:pt x="76" y="72"/>
                  <a:pt x="75" y="73"/>
                  <a:pt x="75" y="74"/>
                </a:cubicBezTo>
                <a:cubicBezTo>
                  <a:pt x="75" y="74"/>
                  <a:pt x="75" y="75"/>
                  <a:pt x="75" y="75"/>
                </a:cubicBezTo>
                <a:cubicBezTo>
                  <a:pt x="75" y="76"/>
                  <a:pt x="75" y="77"/>
                  <a:pt x="75" y="78"/>
                </a:cubicBezTo>
                <a:cubicBezTo>
                  <a:pt x="75" y="79"/>
                  <a:pt x="75" y="79"/>
                  <a:pt x="75" y="79"/>
                </a:cubicBezTo>
                <a:cubicBezTo>
                  <a:pt x="75" y="81"/>
                  <a:pt x="76" y="82"/>
                  <a:pt x="76" y="83"/>
                </a:cubicBezTo>
                <a:cubicBezTo>
                  <a:pt x="76" y="84"/>
                  <a:pt x="76" y="84"/>
                  <a:pt x="76" y="84"/>
                </a:cubicBezTo>
                <a:cubicBezTo>
                  <a:pt x="76" y="85"/>
                  <a:pt x="76" y="86"/>
                  <a:pt x="76" y="87"/>
                </a:cubicBezTo>
                <a:cubicBezTo>
                  <a:pt x="76" y="88"/>
                  <a:pt x="76" y="88"/>
                  <a:pt x="76" y="89"/>
                </a:cubicBezTo>
                <a:cubicBezTo>
                  <a:pt x="76" y="90"/>
                  <a:pt x="76" y="91"/>
                  <a:pt x="77" y="92"/>
                </a:cubicBezTo>
                <a:cubicBezTo>
                  <a:pt x="77" y="92"/>
                  <a:pt x="77" y="92"/>
                  <a:pt x="77" y="93"/>
                </a:cubicBezTo>
                <a:cubicBezTo>
                  <a:pt x="77" y="94"/>
                  <a:pt x="77" y="95"/>
                  <a:pt x="77" y="96"/>
                </a:cubicBezTo>
                <a:cubicBezTo>
                  <a:pt x="77" y="97"/>
                  <a:pt x="77" y="97"/>
                  <a:pt x="77" y="97"/>
                </a:cubicBezTo>
                <a:cubicBezTo>
                  <a:pt x="78" y="98"/>
                  <a:pt x="78" y="99"/>
                  <a:pt x="78" y="100"/>
                </a:cubicBezTo>
                <a:cubicBezTo>
                  <a:pt x="78" y="101"/>
                  <a:pt x="78" y="101"/>
                  <a:pt x="78" y="101"/>
                </a:cubicBezTo>
                <a:cubicBezTo>
                  <a:pt x="79" y="102"/>
                  <a:pt x="79" y="103"/>
                  <a:pt x="79" y="104"/>
                </a:cubicBezTo>
                <a:cubicBezTo>
                  <a:pt x="79" y="104"/>
                  <a:pt x="79" y="105"/>
                  <a:pt x="79" y="105"/>
                </a:cubicBezTo>
                <a:cubicBezTo>
                  <a:pt x="79" y="105"/>
                  <a:pt x="80" y="105"/>
                  <a:pt x="80" y="106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1" y="111"/>
                  <a:pt x="83" y="115"/>
                  <a:pt x="84" y="119"/>
                </a:cubicBezTo>
                <a:cubicBezTo>
                  <a:pt x="77" y="115"/>
                  <a:pt x="76" y="123"/>
                  <a:pt x="76" y="123"/>
                </a:cubicBezTo>
                <a:cubicBezTo>
                  <a:pt x="76" y="152"/>
                  <a:pt x="92" y="161"/>
                  <a:pt x="92" y="161"/>
                </a:cubicBezTo>
                <a:cubicBezTo>
                  <a:pt x="95" y="180"/>
                  <a:pt x="114" y="200"/>
                  <a:pt x="114" y="200"/>
                </a:cubicBezTo>
                <a:cubicBezTo>
                  <a:pt x="121" y="227"/>
                  <a:pt x="104" y="238"/>
                  <a:pt x="104" y="238"/>
                </a:cubicBezTo>
                <a:cubicBezTo>
                  <a:pt x="75" y="249"/>
                  <a:pt x="75" y="249"/>
                  <a:pt x="75" y="249"/>
                </a:cubicBezTo>
                <a:cubicBezTo>
                  <a:pt x="0" y="273"/>
                  <a:pt x="0" y="339"/>
                  <a:pt x="0" y="339"/>
                </a:cubicBezTo>
                <a:cubicBezTo>
                  <a:pt x="137" y="339"/>
                  <a:pt x="137" y="339"/>
                  <a:pt x="137" y="339"/>
                </a:cubicBezTo>
                <a:cubicBezTo>
                  <a:pt x="148" y="271"/>
                  <a:pt x="148" y="271"/>
                  <a:pt x="148" y="271"/>
                </a:cubicBezTo>
                <a:cubicBezTo>
                  <a:pt x="136" y="258"/>
                  <a:pt x="136" y="258"/>
                  <a:pt x="136" y="258"/>
                </a:cubicBezTo>
                <a:cubicBezTo>
                  <a:pt x="146" y="249"/>
                  <a:pt x="146" y="249"/>
                  <a:pt x="146" y="249"/>
                </a:cubicBezTo>
                <a:cubicBezTo>
                  <a:pt x="166" y="249"/>
                  <a:pt x="166" y="249"/>
                  <a:pt x="166" y="249"/>
                </a:cubicBezTo>
                <a:cubicBezTo>
                  <a:pt x="175" y="258"/>
                  <a:pt x="175" y="258"/>
                  <a:pt x="175" y="258"/>
                </a:cubicBezTo>
                <a:cubicBezTo>
                  <a:pt x="164" y="271"/>
                  <a:pt x="164" y="271"/>
                  <a:pt x="164" y="271"/>
                </a:cubicBezTo>
                <a:cubicBezTo>
                  <a:pt x="174" y="339"/>
                  <a:pt x="174" y="339"/>
                  <a:pt x="174" y="339"/>
                </a:cubicBezTo>
                <a:cubicBezTo>
                  <a:pt x="311" y="339"/>
                  <a:pt x="311" y="339"/>
                  <a:pt x="311" y="339"/>
                </a:cubicBezTo>
                <a:cubicBezTo>
                  <a:pt x="307" y="274"/>
                  <a:pt x="238" y="252"/>
                  <a:pt x="216" y="244"/>
                </a:cubicBezTo>
                <a:close/>
                <a:moveTo>
                  <a:pt x="96" y="158"/>
                </a:moveTo>
                <a:cubicBezTo>
                  <a:pt x="94" y="157"/>
                  <a:pt x="86" y="153"/>
                  <a:pt x="81" y="139"/>
                </a:cubicBezTo>
                <a:cubicBezTo>
                  <a:pt x="81" y="139"/>
                  <a:pt x="77" y="124"/>
                  <a:pt x="81" y="123"/>
                </a:cubicBezTo>
                <a:cubicBezTo>
                  <a:pt x="81" y="123"/>
                  <a:pt x="86" y="119"/>
                  <a:pt x="93" y="136"/>
                </a:cubicBezTo>
                <a:cubicBezTo>
                  <a:pt x="94" y="139"/>
                  <a:pt x="96" y="142"/>
                  <a:pt x="97" y="143"/>
                </a:cubicBezTo>
                <a:cubicBezTo>
                  <a:pt x="97" y="143"/>
                  <a:pt x="82" y="98"/>
                  <a:pt x="105" y="72"/>
                </a:cubicBezTo>
                <a:cubicBezTo>
                  <a:pt x="105" y="72"/>
                  <a:pt x="155" y="137"/>
                  <a:pt x="211" y="104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38"/>
                  <a:pt x="211" y="143"/>
                  <a:pt x="215" y="136"/>
                </a:cubicBezTo>
                <a:cubicBezTo>
                  <a:pt x="222" y="120"/>
                  <a:pt x="222" y="130"/>
                  <a:pt x="222" y="130"/>
                </a:cubicBezTo>
                <a:cubicBezTo>
                  <a:pt x="220" y="148"/>
                  <a:pt x="212" y="156"/>
                  <a:pt x="206" y="161"/>
                </a:cubicBezTo>
                <a:cubicBezTo>
                  <a:pt x="201" y="176"/>
                  <a:pt x="193" y="190"/>
                  <a:pt x="183" y="201"/>
                </a:cubicBezTo>
                <a:cubicBezTo>
                  <a:pt x="152" y="236"/>
                  <a:pt x="121" y="201"/>
                  <a:pt x="121" y="201"/>
                </a:cubicBezTo>
                <a:cubicBezTo>
                  <a:pt x="109" y="191"/>
                  <a:pt x="101" y="175"/>
                  <a:pt x="96" y="158"/>
                </a:cubicBezTo>
                <a:close/>
                <a:moveTo>
                  <a:pt x="185" y="222"/>
                </a:moveTo>
                <a:cubicBezTo>
                  <a:pt x="166" y="245"/>
                  <a:pt x="166" y="245"/>
                  <a:pt x="166" y="245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17" y="225"/>
                  <a:pt x="117" y="225"/>
                  <a:pt x="117" y="225"/>
                </a:cubicBezTo>
                <a:cubicBezTo>
                  <a:pt x="117" y="225"/>
                  <a:pt x="119" y="216"/>
                  <a:pt x="119" y="204"/>
                </a:cubicBezTo>
                <a:cubicBezTo>
                  <a:pt x="119" y="204"/>
                  <a:pt x="132" y="221"/>
                  <a:pt x="152" y="220"/>
                </a:cubicBezTo>
                <a:cubicBezTo>
                  <a:pt x="152" y="220"/>
                  <a:pt x="171" y="222"/>
                  <a:pt x="185" y="204"/>
                </a:cubicBezTo>
                <a:lnTo>
                  <a:pt x="185" y="222"/>
                </a:lnTo>
                <a:close/>
              </a:path>
            </a:pathLst>
          </a:custGeom>
          <a:solidFill>
            <a:srgbClr val="A7A9AC"/>
          </a:solidFill>
          <a:ln>
            <a:noFill/>
          </a:ln>
          <a:effectLst>
            <a:innerShdw blurRad="12700" dist="11430" dir="13500000">
              <a:prstClr val="black">
                <a:alpha val="50000"/>
              </a:prstClr>
            </a:inn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81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3">
            <a:extLst>
              <a:ext uri="{FF2B5EF4-FFF2-40B4-BE49-F238E27FC236}">
                <a16:creationId xmlns:a16="http://schemas.microsoft.com/office/drawing/2014/main" id="{26A2B89C-5CC6-4F43-A67C-94360B274000}"/>
              </a:ext>
            </a:extLst>
          </p:cNvPr>
          <p:cNvSpPr txBox="1">
            <a:spLocks/>
          </p:cNvSpPr>
          <p:nvPr/>
        </p:nvSpPr>
        <p:spPr>
          <a:xfrm>
            <a:off x="457200" y="51470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案例分享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無線式腦部暨肌肉血氧測量儀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306018"/>
            <a:ext cx="7901290" cy="3491134"/>
          </a:xfrm>
          <a:ln w="3175">
            <a:solidFill>
              <a:schemeClr val="tx1"/>
            </a:solidFill>
          </a:ln>
        </p:spPr>
      </p:pic>
      <p:grpSp>
        <p:nvGrpSpPr>
          <p:cNvPr id="4" name="群組 3"/>
          <p:cNvGrpSpPr/>
          <p:nvPr/>
        </p:nvGrpSpPr>
        <p:grpSpPr>
          <a:xfrm>
            <a:off x="-75130" y="555526"/>
            <a:ext cx="1064659" cy="956830"/>
            <a:chOff x="-1019734" y="-1485004"/>
            <a:chExt cx="4063925" cy="3751057"/>
          </a:xfrm>
        </p:grpSpPr>
        <p:sp>
          <p:nvSpPr>
            <p:cNvPr id="6" name="椭圆 10"/>
            <p:cNvSpPr/>
            <p:nvPr/>
          </p:nvSpPr>
          <p:spPr>
            <a:xfrm>
              <a:off x="-1019734" y="-96147"/>
              <a:ext cx="2362200" cy="2362200"/>
            </a:xfrm>
            <a:prstGeom prst="ellipse">
              <a:avLst/>
            </a:prstGeom>
            <a:solidFill>
              <a:srgbClr val="F3C301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椭圆 11"/>
            <p:cNvSpPr/>
            <p:nvPr/>
          </p:nvSpPr>
          <p:spPr>
            <a:xfrm>
              <a:off x="74184" y="-1485004"/>
              <a:ext cx="2970007" cy="2970007"/>
            </a:xfrm>
            <a:prstGeom prst="ellipse">
              <a:avLst/>
            </a:prstGeom>
            <a:solidFill>
              <a:srgbClr val="DE6E00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椭圆 12"/>
            <p:cNvSpPr/>
            <p:nvPr/>
          </p:nvSpPr>
          <p:spPr>
            <a:xfrm>
              <a:off x="778137" y="703953"/>
              <a:ext cx="1562100" cy="1562100"/>
            </a:xfrm>
            <a:prstGeom prst="ellipse">
              <a:avLst/>
            </a:prstGeom>
            <a:solidFill>
              <a:srgbClr val="00C3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0" name="群組 9"/>
          <p:cNvGrpSpPr/>
          <p:nvPr/>
        </p:nvGrpSpPr>
        <p:grpSpPr>
          <a:xfrm>
            <a:off x="7981196" y="4555873"/>
            <a:ext cx="1235287" cy="867961"/>
            <a:chOff x="8785411" y="4938078"/>
            <a:chExt cx="4667250" cy="3368040"/>
          </a:xfrm>
        </p:grpSpPr>
        <p:sp>
          <p:nvSpPr>
            <p:cNvPr id="11" name="椭圆 14"/>
            <p:cNvSpPr/>
            <p:nvPr/>
          </p:nvSpPr>
          <p:spPr>
            <a:xfrm flipV="1">
              <a:off x="8785411" y="5943918"/>
              <a:ext cx="2362200" cy="2362200"/>
            </a:xfrm>
            <a:prstGeom prst="ellipse">
              <a:avLst/>
            </a:prstGeom>
            <a:solidFill>
              <a:srgbClr val="DE6E00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9"/>
            <p:cNvSpPr/>
            <p:nvPr/>
          </p:nvSpPr>
          <p:spPr>
            <a:xfrm flipV="1">
              <a:off x="10328461" y="4938078"/>
              <a:ext cx="3124200" cy="3124200"/>
            </a:xfrm>
            <a:prstGeom prst="ellipse">
              <a:avLst/>
            </a:prstGeom>
            <a:solidFill>
              <a:srgbClr val="E94E60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3" name="椭圆 25"/>
            <p:cNvSpPr/>
            <p:nvPr/>
          </p:nvSpPr>
          <p:spPr>
            <a:xfrm flipV="1">
              <a:off x="9547411" y="4938078"/>
              <a:ext cx="1562100" cy="1562100"/>
            </a:xfrm>
            <a:prstGeom prst="ellipse">
              <a:avLst/>
            </a:prstGeom>
            <a:solidFill>
              <a:srgbClr val="00C3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8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23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43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內容版面配置區 1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41760"/>
            <a:ext cx="6905241" cy="3790230"/>
          </a:xfrm>
        </p:spPr>
      </p:pic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24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Title 13"/>
          <p:cNvSpPr>
            <a:spLocks noGrp="1"/>
          </p:cNvSpPr>
          <p:nvPr>
            <p:ph type="title"/>
          </p:nvPr>
        </p:nvSpPr>
        <p:spPr>
          <a:xfrm>
            <a:off x="457200" y="44200"/>
            <a:ext cx="8229600" cy="857250"/>
          </a:xfrm>
        </p:spPr>
        <p:txBody>
          <a:bodyPr>
            <a:normAutofit/>
          </a:bodyPr>
          <a:lstStyle/>
          <a:p>
            <a:pPr marL="581025" indent="-581025"/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校內財產系統查詢方式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57" name="组 143"/>
          <p:cNvGrpSpPr/>
          <p:nvPr/>
        </p:nvGrpSpPr>
        <p:grpSpPr>
          <a:xfrm>
            <a:off x="2317467" y="1539740"/>
            <a:ext cx="2385417" cy="1165084"/>
            <a:chOff x="786445" y="1477129"/>
            <a:chExt cx="2712519" cy="1510761"/>
          </a:xfrm>
          <a:solidFill>
            <a:schemeClr val="accent6"/>
          </a:solidFill>
        </p:grpSpPr>
        <p:sp>
          <p:nvSpPr>
            <p:cNvPr id="58" name="圆角矩形 144"/>
            <p:cNvSpPr/>
            <p:nvPr/>
          </p:nvSpPr>
          <p:spPr>
            <a:xfrm>
              <a:off x="786445" y="1477129"/>
              <a:ext cx="2712519" cy="1510761"/>
            </a:xfrm>
            <a:prstGeom prst="roundRect">
              <a:avLst>
                <a:gd name="adj" fmla="val 7888"/>
              </a:avLst>
            </a:prstGeom>
            <a:grpFill/>
            <a:ln>
              <a:noFill/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59" name="文本框 8"/>
            <p:cNvSpPr txBox="1"/>
            <p:nvPr/>
          </p:nvSpPr>
          <p:spPr>
            <a:xfrm>
              <a:off x="792325" y="1899121"/>
              <a:ext cx="2706639" cy="32984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TW" altLang="en-US" sz="1400" dirty="0">
                  <a:solidFill>
                    <a:srgbClr val="FCFCFC"/>
                  </a:solidFill>
                </a:rPr>
                <a:t>於關鍵字前後輸入符號</a:t>
              </a:r>
              <a:r>
                <a:rPr lang="en-US" altLang="zh-TW" sz="1400" dirty="0">
                  <a:solidFill>
                    <a:srgbClr val="FCFCFC"/>
                  </a:solidFill>
                </a:rPr>
                <a:t>%</a:t>
              </a:r>
              <a:r>
                <a:rPr lang="zh-TW" altLang="en-US" sz="1400" dirty="0">
                  <a:solidFill>
                    <a:srgbClr val="FCFCFC"/>
                  </a:solidFill>
                </a:rPr>
                <a:t>，可顯示全部含有關鍵字的財產明細，</a:t>
              </a:r>
              <a:r>
                <a:rPr lang="en-US" altLang="zh-TW" sz="1400" dirty="0">
                  <a:solidFill>
                    <a:srgbClr val="FCFCFC"/>
                  </a:solidFill>
                </a:rPr>
                <a:t>ex.</a:t>
              </a:r>
              <a:r>
                <a:rPr lang="zh-TW" altLang="en-US" sz="1400" dirty="0">
                  <a:solidFill>
                    <a:srgbClr val="FCFCFC"/>
                  </a:solidFill>
                </a:rPr>
                <a:t> </a:t>
              </a:r>
              <a:r>
                <a:rPr lang="en-US" altLang="zh-TW" sz="1400" dirty="0">
                  <a:solidFill>
                    <a:srgbClr val="FCFCFC"/>
                  </a:solidFill>
                </a:rPr>
                <a:t>%</a:t>
              </a:r>
              <a:r>
                <a:rPr lang="zh-TW" altLang="en-US" sz="1400" dirty="0">
                  <a:solidFill>
                    <a:srgbClr val="FCFCFC"/>
                  </a:solidFill>
                </a:rPr>
                <a:t>無線式</a:t>
              </a:r>
              <a:r>
                <a:rPr lang="en-US" altLang="zh-TW" sz="1400" dirty="0">
                  <a:solidFill>
                    <a:srgbClr val="FCFCFC"/>
                  </a:solidFill>
                </a:rPr>
                <a:t>%</a:t>
              </a:r>
              <a:endParaRPr lang="zh-TW" altLang="en-US" sz="1400" dirty="0">
                <a:solidFill>
                  <a:srgbClr val="FCFCFC"/>
                </a:solidFill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1074604" y="1674523"/>
              <a:ext cx="2092184" cy="133466"/>
            </a:xfrm>
            <a:prstGeom prst="rect">
              <a:avLst/>
            </a:prstGeom>
            <a:grpFill/>
          </p:spPr>
          <p:txBody>
            <a:bodyPr wrap="square" anchor="ctr" anchorCtr="0">
              <a:noAutofit/>
            </a:bodyPr>
            <a:lstStyle/>
            <a:p>
              <a:pPr algn="ctr" defTabSz="609585">
                <a:lnSpc>
                  <a:spcPct val="130000"/>
                </a:lnSpc>
              </a:pPr>
              <a:r>
                <a:rPr lang="zh-TW" altLang="en-US" b="1" dirty="0" smtClean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搜尋小撇步</a:t>
              </a:r>
              <a:endParaRPr lang="en-US" altLang="zh-CN" b="1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1" name="群組 60"/>
          <p:cNvGrpSpPr/>
          <p:nvPr/>
        </p:nvGrpSpPr>
        <p:grpSpPr>
          <a:xfrm>
            <a:off x="1350870" y="1663493"/>
            <a:ext cx="897536" cy="470478"/>
            <a:chOff x="5254266" y="4569224"/>
            <a:chExt cx="1710556" cy="387404"/>
          </a:xfrm>
          <a:solidFill>
            <a:schemeClr val="accent2">
              <a:lumMod val="75000"/>
            </a:schemeClr>
          </a:solidFill>
        </p:grpSpPr>
        <p:cxnSp>
          <p:nvCxnSpPr>
            <p:cNvPr id="62" name="iS1ide-Straight Connector 49"/>
            <p:cNvCxnSpPr/>
            <p:nvPr/>
          </p:nvCxnSpPr>
          <p:spPr>
            <a:xfrm>
              <a:off x="5254266" y="4569224"/>
              <a:ext cx="376247" cy="387404"/>
            </a:xfrm>
            <a:prstGeom prst="line">
              <a:avLst/>
            </a:prstGeom>
            <a:grpFill/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iS1ide-Straight Connector 50"/>
            <p:cNvCxnSpPr/>
            <p:nvPr/>
          </p:nvCxnSpPr>
          <p:spPr>
            <a:xfrm>
              <a:off x="5630513" y="4956628"/>
              <a:ext cx="1334309" cy="0"/>
            </a:xfrm>
            <a:prstGeom prst="line">
              <a:avLst/>
            </a:prstGeom>
            <a:grpFill/>
            <a:ln w="28575">
              <a:solidFill>
                <a:schemeClr val="accent6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矩形 66">
            <a:extLst>
              <a:ext uri="{FF2B5EF4-FFF2-40B4-BE49-F238E27FC236}">
                <a16:creationId xmlns:a16="http://schemas.microsoft.com/office/drawing/2014/main" id="{F7FE6315-4ABF-B940-9712-5200A59A14BD}"/>
              </a:ext>
            </a:extLst>
          </p:cNvPr>
          <p:cNvSpPr/>
          <p:nvPr/>
        </p:nvSpPr>
        <p:spPr>
          <a:xfrm>
            <a:off x="2460716" y="3108796"/>
            <a:ext cx="1008112" cy="463178"/>
          </a:xfrm>
          <a:prstGeom prst="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pic>
        <p:nvPicPr>
          <p:cNvPr id="75" name="圖片 7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493" y="2516902"/>
            <a:ext cx="3204000" cy="143215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grpSp>
        <p:nvGrpSpPr>
          <p:cNvPr id="69" name="组 143"/>
          <p:cNvGrpSpPr/>
          <p:nvPr/>
        </p:nvGrpSpPr>
        <p:grpSpPr>
          <a:xfrm>
            <a:off x="5687784" y="3860478"/>
            <a:ext cx="2385417" cy="814995"/>
            <a:chOff x="786445" y="1477129"/>
            <a:chExt cx="2712519" cy="1510761"/>
          </a:xfrm>
          <a:solidFill>
            <a:srgbClr val="FFC000"/>
          </a:solidFill>
        </p:grpSpPr>
        <p:sp>
          <p:nvSpPr>
            <p:cNvPr id="70" name="圆角矩形 144"/>
            <p:cNvSpPr/>
            <p:nvPr/>
          </p:nvSpPr>
          <p:spPr>
            <a:xfrm>
              <a:off x="786445" y="1477129"/>
              <a:ext cx="2712519" cy="1510761"/>
            </a:xfrm>
            <a:prstGeom prst="roundRect">
              <a:avLst>
                <a:gd name="adj" fmla="val 7888"/>
              </a:avLst>
            </a:prstGeom>
            <a:grpFill/>
            <a:ln>
              <a:solidFill>
                <a:schemeClr val="accent3">
                  <a:lumMod val="75000"/>
                </a:schemeClr>
              </a:solidFill>
            </a:ln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0070C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71" name="文本框 8"/>
            <p:cNvSpPr txBox="1"/>
            <p:nvPr/>
          </p:nvSpPr>
          <p:spPr>
            <a:xfrm>
              <a:off x="792325" y="1589614"/>
              <a:ext cx="2706639" cy="1369266"/>
            </a:xfrm>
            <a:prstGeom prst="rect">
              <a:avLst/>
            </a:prstGeom>
            <a:grpFill/>
            <a:ln>
              <a:solidFill>
                <a:schemeClr val="accent3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zh-TW" altLang="en-US" sz="1400" dirty="0" smtClean="0">
                  <a:solidFill>
                    <a:srgbClr val="0070C0"/>
                  </a:solidFill>
                </a:rPr>
                <a:t>因為規格欄</a:t>
              </a:r>
              <a:r>
                <a:rPr kumimoji="1" lang="zh-TW" altLang="en-US" sz="1400" dirty="0">
                  <a:solidFill>
                    <a:srgbClr val="0070C0"/>
                  </a:solidFill>
                </a:rPr>
                <a:t>只能顯示部分規格，存成</a:t>
              </a:r>
              <a:r>
                <a:rPr kumimoji="1" lang="en-US" altLang="zh-TW" sz="1400" dirty="0">
                  <a:solidFill>
                    <a:srgbClr val="0070C0"/>
                  </a:solidFill>
                </a:rPr>
                <a:t>excel</a:t>
              </a:r>
              <a:r>
                <a:rPr kumimoji="1" lang="zh-TW" altLang="en-US" sz="1400" dirty="0">
                  <a:solidFill>
                    <a:srgbClr val="0070C0"/>
                  </a:solidFill>
                </a:rPr>
                <a:t>檔後可出現完整規格。</a:t>
              </a:r>
            </a:p>
          </p:txBody>
        </p:sp>
      </p:grpSp>
      <p:cxnSp>
        <p:nvCxnSpPr>
          <p:cNvPr id="76" name="iS1ide-Straight Connector 50"/>
          <p:cNvCxnSpPr/>
          <p:nvPr/>
        </p:nvCxnSpPr>
        <p:spPr>
          <a:xfrm>
            <a:off x="3468828" y="3363838"/>
            <a:ext cx="1729184" cy="0"/>
          </a:xfrm>
          <a:prstGeom prst="line">
            <a:avLst/>
          </a:prstGeom>
          <a:solidFill>
            <a:schemeClr val="accent2">
              <a:lumMod val="75000"/>
            </a:schemeClr>
          </a:solidFill>
          <a:ln w="28575">
            <a:solidFill>
              <a:schemeClr val="accent3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562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3">
            <a:extLst>
              <a:ext uri="{FF2B5EF4-FFF2-40B4-BE49-F238E27FC236}">
                <a16:creationId xmlns:a16="http://schemas.microsoft.com/office/drawing/2014/main" id="{3BE185F8-2B4F-684E-8F36-FB5DF9543A08}"/>
              </a:ext>
            </a:extLst>
          </p:cNvPr>
          <p:cNvSpPr txBox="1">
            <a:spLocks/>
          </p:cNvSpPr>
          <p:nvPr/>
        </p:nvSpPr>
        <p:spPr>
          <a:xfrm>
            <a:off x="403556" y="196050"/>
            <a:ext cx="6544708" cy="5611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網路關鍵字查詢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B85A1045-80A9-CB40-880B-7DFC35467F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012654"/>
              </p:ext>
            </p:extLst>
          </p:nvPr>
        </p:nvGraphicFramePr>
        <p:xfrm>
          <a:off x="107504" y="836712"/>
          <a:ext cx="8928993" cy="4256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val="2848995124"/>
                    </a:ext>
                  </a:extLst>
                </a:gridCol>
                <a:gridCol w="3072342">
                  <a:extLst>
                    <a:ext uri="{9D8B030D-6E8A-4147-A177-3AD203B41FA5}">
                      <a16:colId xmlns:a16="http://schemas.microsoft.com/office/drawing/2014/main" val="315163381"/>
                    </a:ext>
                  </a:extLst>
                </a:gridCol>
                <a:gridCol w="2976331">
                  <a:extLst>
                    <a:ext uri="{9D8B030D-6E8A-4147-A177-3AD203B41FA5}">
                      <a16:colId xmlns:a16="http://schemas.microsoft.com/office/drawing/2014/main" val="964030507"/>
                    </a:ext>
                  </a:extLst>
                </a:gridCol>
              </a:tblGrid>
              <a:tr h="799269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設備名稱搜尋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廠商名稱搜尋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廠牌型號搜尋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4969885"/>
                  </a:ext>
                </a:extLst>
              </a:tr>
              <a:tr h="3457242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5198648"/>
                  </a:ext>
                </a:extLst>
              </a:tr>
            </a:tbl>
          </a:graphicData>
        </a:graphic>
      </p:graphicFrame>
      <p:pic>
        <p:nvPicPr>
          <p:cNvPr id="15" name="內容版面配置區 6">
            <a:extLst>
              <a:ext uri="{FF2B5EF4-FFF2-40B4-BE49-F238E27FC236}">
                <a16:creationId xmlns:a16="http://schemas.microsoft.com/office/drawing/2014/main" id="{85C93055-8C5C-6140-8122-E7540F9F6237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5" t="14859" r="27314"/>
          <a:stretch/>
        </p:blipFill>
        <p:spPr>
          <a:xfrm>
            <a:off x="220006" y="1800309"/>
            <a:ext cx="2687638" cy="2887662"/>
          </a:xfr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1BB7A95A-6B11-3842-9A0A-700294807C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7" t="11421" r="10135"/>
          <a:stretch/>
        </p:blipFill>
        <p:spPr>
          <a:xfrm>
            <a:off x="3131840" y="1794588"/>
            <a:ext cx="2808312" cy="3146580"/>
          </a:xfrm>
          <a:prstGeom prst="rect">
            <a:avLst/>
          </a:prstGeom>
        </p:spPr>
      </p:pic>
      <p:pic>
        <p:nvPicPr>
          <p:cNvPr id="17" name="圖片 16">
            <a:extLst>
              <a:ext uri="{FF2B5EF4-FFF2-40B4-BE49-F238E27FC236}">
                <a16:creationId xmlns:a16="http://schemas.microsoft.com/office/drawing/2014/main" id="{31D9B58E-BF9E-1D43-9FEC-E6D4EDE46DC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1" t="9598" r="11073" b="2401"/>
          <a:stretch/>
        </p:blipFill>
        <p:spPr>
          <a:xfrm>
            <a:off x="6156176" y="1771623"/>
            <a:ext cx="2783951" cy="3248399"/>
          </a:xfrm>
          <a:prstGeom prst="rect">
            <a:avLst/>
          </a:prstGeom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58E4438E-7B13-8E48-859A-D237E29F977F}"/>
              </a:ext>
            </a:extLst>
          </p:cNvPr>
          <p:cNvSpPr/>
          <p:nvPr/>
        </p:nvSpPr>
        <p:spPr>
          <a:xfrm>
            <a:off x="233143" y="2499742"/>
            <a:ext cx="2664296" cy="1423014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B83EE714-1F5C-7B4E-A317-7AB5449D554A}"/>
              </a:ext>
            </a:extLst>
          </p:cNvPr>
          <p:cNvSpPr/>
          <p:nvPr/>
        </p:nvSpPr>
        <p:spPr>
          <a:xfrm>
            <a:off x="3150217" y="3363838"/>
            <a:ext cx="2789935" cy="1218232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E9653293-7BB7-E44A-8DCF-BCEED9029944}"/>
              </a:ext>
            </a:extLst>
          </p:cNvPr>
          <p:cNvSpPr/>
          <p:nvPr/>
        </p:nvSpPr>
        <p:spPr>
          <a:xfrm>
            <a:off x="6156176" y="4380334"/>
            <a:ext cx="2664296" cy="639688"/>
          </a:xfrm>
          <a:prstGeom prst="rect">
            <a:avLst/>
          </a:prstGeom>
          <a:noFill/>
          <a:ln w="2857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sp>
        <p:nvSpPr>
          <p:cNvPr id="10" name="Flowchart: Off-page Connector 36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華康棒棒體W5(P)" panose="040F0500000000000000" pitchFamily="82" charset="-120"/>
                <a:cs typeface="Times New Roman" panose="02020603050405020304" pitchFamily="18" charset="0"/>
              </a:rPr>
              <a:t>25</a:t>
            </a:r>
            <a:endParaRPr lang="en-US" sz="1100" b="1" dirty="0">
              <a:latin typeface="Times New Roman" panose="02020603050405020304" pitchFamily="18" charset="0"/>
              <a:ea typeface="華康棒棒體W5(P)" panose="040F0500000000000000" pitchFamily="82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987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內容版面配置區 8">
            <a:extLst>
              <a:ext uri="{FF2B5EF4-FFF2-40B4-BE49-F238E27FC236}">
                <a16:creationId xmlns:a16="http://schemas.microsoft.com/office/drawing/2014/main" id="{4AE18F57-23AE-8647-83AC-42B57349FA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" t="2223" r="1076"/>
          <a:stretch/>
        </p:blipFill>
        <p:spPr>
          <a:xfrm>
            <a:off x="359532" y="849325"/>
            <a:ext cx="8460940" cy="4170697"/>
          </a:xfrm>
        </p:spPr>
      </p:pic>
      <p:sp>
        <p:nvSpPr>
          <p:cNvPr id="3" name="流程圖: 程序 2"/>
          <p:cNvSpPr/>
          <p:nvPr/>
        </p:nvSpPr>
        <p:spPr>
          <a:xfrm>
            <a:off x="323528" y="4305709"/>
            <a:ext cx="3312368" cy="648072"/>
          </a:xfrm>
          <a:prstGeom prst="flowChartProcess">
            <a:avLst/>
          </a:prstGeom>
          <a:noFill/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Title 13">
            <a:extLst>
              <a:ext uri="{FF2B5EF4-FFF2-40B4-BE49-F238E27FC236}">
                <a16:creationId xmlns:a16="http://schemas.microsoft.com/office/drawing/2014/main" id="{3BE185F8-2B4F-684E-8F36-FB5DF9543A08}"/>
              </a:ext>
            </a:extLst>
          </p:cNvPr>
          <p:cNvSpPr txBox="1">
            <a:spLocks/>
          </p:cNvSpPr>
          <p:nvPr/>
        </p:nvSpPr>
        <p:spPr>
          <a:xfrm>
            <a:off x="403556" y="-20538"/>
            <a:ext cx="7408804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其他機構採購紀錄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其他學校整發執行清冊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2" name="圓角矩形 31"/>
          <p:cNvSpPr/>
          <p:nvPr/>
        </p:nvSpPr>
        <p:spPr>
          <a:xfrm>
            <a:off x="5004048" y="3101828"/>
            <a:ext cx="3024336" cy="1169122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6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利用廠牌、型號</a:t>
            </a:r>
            <a:r>
              <a:rPr lang="en-US" altLang="zh-TW" sz="16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+</a:t>
            </a:r>
            <a:r>
              <a:rPr lang="zh-TW" altLang="en-US" sz="1600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整體發展經費，可查詢到部份學校採購過的設備規格。</a:t>
            </a:r>
            <a:endParaRPr lang="en-US" altLang="zh-TW" sz="1600" dirty="0" smtClean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3" name="Flowchart: Off-page Connector 36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華康棒棒體W5(P)" panose="040F0500000000000000" pitchFamily="82" charset="-120"/>
                <a:cs typeface="Times New Roman" panose="02020603050405020304" pitchFamily="18" charset="0"/>
              </a:rPr>
              <a:t>26</a:t>
            </a:r>
            <a:endParaRPr lang="en-US" sz="1100" b="1" dirty="0">
              <a:latin typeface="Times New Roman" panose="02020603050405020304" pitchFamily="18" charset="0"/>
              <a:ea typeface="華康棒棒體W5(P)" panose="040F0500000000000000" pitchFamily="82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54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內容版面配置區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82" y="699542"/>
            <a:ext cx="2916511" cy="4362344"/>
          </a:xfrm>
          <a:ln>
            <a:solidFill>
              <a:schemeClr val="tx2"/>
            </a:solidFill>
          </a:ln>
        </p:spPr>
      </p:pic>
      <p:sp>
        <p:nvSpPr>
          <p:cNvPr id="10" name="流程圖: 程序 9"/>
          <p:cNvSpPr/>
          <p:nvPr/>
        </p:nvSpPr>
        <p:spPr>
          <a:xfrm>
            <a:off x="310939" y="2427734"/>
            <a:ext cx="576064" cy="144016"/>
          </a:xfrm>
          <a:prstGeom prst="flowChartProcess">
            <a:avLst/>
          </a:prstGeom>
          <a:noFill/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559" y="1142670"/>
            <a:ext cx="3397231" cy="3795886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13" name="Title 13">
            <a:extLst>
              <a:ext uri="{FF2B5EF4-FFF2-40B4-BE49-F238E27FC236}">
                <a16:creationId xmlns:a16="http://schemas.microsoft.com/office/drawing/2014/main" id="{3BE185F8-2B4F-684E-8F36-FB5DF9543A08}"/>
              </a:ext>
            </a:extLst>
          </p:cNvPr>
          <p:cNvSpPr txBox="1">
            <a:spLocks/>
          </p:cNvSpPr>
          <p:nvPr/>
        </p:nvSpPr>
        <p:spPr>
          <a:xfrm>
            <a:off x="449152" y="-12221"/>
            <a:ext cx="6544708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其他機構採購紀錄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台灣採購公報網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8" name="Group 21"/>
          <p:cNvGrpSpPr/>
          <p:nvPr/>
        </p:nvGrpSpPr>
        <p:grpSpPr>
          <a:xfrm>
            <a:off x="7126022" y="1254451"/>
            <a:ext cx="1838466" cy="3529305"/>
            <a:chOff x="888555" y="1518341"/>
            <a:chExt cx="1645276" cy="3241273"/>
          </a:xfrm>
        </p:grpSpPr>
        <p:sp>
          <p:nvSpPr>
            <p:cNvPr id="11" name="Rounded Rectangle 22"/>
            <p:cNvSpPr/>
            <p:nvPr/>
          </p:nvSpPr>
          <p:spPr>
            <a:xfrm>
              <a:off x="888555" y="1518341"/>
              <a:ext cx="1645276" cy="3241273"/>
            </a:xfrm>
            <a:prstGeom prst="roundRect">
              <a:avLst>
                <a:gd name="adj" fmla="val 4218"/>
              </a:avLst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4" name="Content Placeholder 2"/>
            <p:cNvSpPr txBox="1">
              <a:spLocks/>
            </p:cNvSpPr>
            <p:nvPr/>
          </p:nvSpPr>
          <p:spPr>
            <a:xfrm>
              <a:off x="973456" y="2049520"/>
              <a:ext cx="1475474" cy="259642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96838" indent="-96838">
                <a:lnSpc>
                  <a:spcPct val="150000"/>
                </a:lnSpc>
                <a:buNone/>
              </a:pPr>
              <a:r>
                <a:rPr lang="en-US" dirty="0" smtClean="0">
                  <a:solidFill>
                    <a:srgbClr val="525068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1.</a:t>
              </a:r>
              <a:r>
                <a:rPr lang="zh-TW" altLang="en-US" dirty="0" smtClean="0">
                  <a:solidFill>
                    <a:srgbClr val="525068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依決標廠商查詢</a:t>
              </a:r>
              <a:endParaRPr lang="en-US" altLang="zh-TW" dirty="0" smtClean="0">
                <a:solidFill>
                  <a:srgbClr val="525068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96838" indent="-96838">
                <a:lnSpc>
                  <a:spcPct val="150000"/>
                </a:lnSpc>
                <a:buNone/>
              </a:pPr>
              <a:r>
                <a:rPr lang="en-US" altLang="zh-TW" dirty="0" smtClean="0">
                  <a:solidFill>
                    <a:srgbClr val="525068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2.</a:t>
              </a:r>
              <a:r>
                <a:rPr lang="zh-TW" altLang="en-US" dirty="0" smtClean="0">
                  <a:solidFill>
                    <a:srgbClr val="525068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案名關鍵字查詢</a:t>
              </a:r>
              <a:endParaRPr lang="en-US" altLang="zh-TW" dirty="0">
                <a:solidFill>
                  <a:srgbClr val="525068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125413" indent="-125413">
                <a:lnSpc>
                  <a:spcPct val="150000"/>
                </a:lnSpc>
                <a:buNone/>
              </a:pPr>
              <a:r>
                <a:rPr lang="en-US" altLang="zh-TW" dirty="0" smtClean="0">
                  <a:solidFill>
                    <a:srgbClr val="525068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3.</a:t>
              </a:r>
              <a:r>
                <a:rPr lang="zh-TW" altLang="en-US" dirty="0" smtClean="0">
                  <a:solidFill>
                    <a:srgbClr val="525068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如要查詢更詳細之資料，可複製「採購案號」及「採購名稱」、公佈日期至政府電子採購網搜尋。</a:t>
              </a:r>
              <a:endParaRPr lang="en-US" altLang="zh-TW" dirty="0" smtClean="0">
                <a:solidFill>
                  <a:srgbClr val="525068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5" name="Title 13"/>
            <p:cNvSpPr txBox="1">
              <a:spLocks/>
            </p:cNvSpPr>
            <p:nvPr/>
          </p:nvSpPr>
          <p:spPr>
            <a:xfrm>
              <a:off x="1000108" y="1622371"/>
              <a:ext cx="1422170" cy="3109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ctr"/>
              <a:endParaRPr lang="en-US" sz="16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6" name="Rounded Rectangle 25"/>
            <p:cNvSpPr/>
            <p:nvPr/>
          </p:nvSpPr>
          <p:spPr>
            <a:xfrm>
              <a:off x="970003" y="1584317"/>
              <a:ext cx="1481149" cy="350240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6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決標資訊查詢</a:t>
              </a:r>
              <a:endParaRPr lang="en-US" altLang="zh-TW" sz="16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cxnSp>
          <p:nvCxnSpPr>
            <p:cNvPr id="17" name="Straight Connector 26"/>
            <p:cNvCxnSpPr/>
            <p:nvPr/>
          </p:nvCxnSpPr>
          <p:spPr>
            <a:xfrm>
              <a:off x="888555" y="2005630"/>
              <a:ext cx="164527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7"/>
            <p:cNvCxnSpPr/>
            <p:nvPr/>
          </p:nvCxnSpPr>
          <p:spPr>
            <a:xfrm>
              <a:off x="888555" y="2034890"/>
              <a:ext cx="164527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流程圖: 程序 18"/>
          <p:cNvSpPr/>
          <p:nvPr/>
        </p:nvSpPr>
        <p:spPr>
          <a:xfrm>
            <a:off x="310939" y="2687987"/>
            <a:ext cx="576064" cy="144016"/>
          </a:xfrm>
          <a:prstGeom prst="flowChartProcess">
            <a:avLst/>
          </a:prstGeom>
          <a:noFill/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0" name="Flowchart: Off-page Connector 36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華康棒棒體W5(P)" panose="040F0500000000000000" pitchFamily="82" charset="-120"/>
                <a:cs typeface="Times New Roman" panose="02020603050405020304" pitchFamily="18" charset="0"/>
              </a:rPr>
              <a:t>27</a:t>
            </a:r>
            <a:endParaRPr lang="en-US" sz="1100" b="1" dirty="0">
              <a:latin typeface="Times New Roman" panose="02020603050405020304" pitchFamily="18" charset="0"/>
              <a:ea typeface="華康棒棒體W5(P)" panose="040F0500000000000000" pitchFamily="82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277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38E4C4C-BB09-442C-A138-687EA445B450}"/>
              </a:ext>
            </a:extLst>
          </p:cNvPr>
          <p:cNvSpPr/>
          <p:nvPr/>
        </p:nvSpPr>
        <p:spPr>
          <a:xfrm>
            <a:off x="5798750" y="1914810"/>
            <a:ext cx="2743200" cy="274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9" name="Frame 8">
            <a:extLst>
              <a:ext uri="{FF2B5EF4-FFF2-40B4-BE49-F238E27FC236}">
                <a16:creationId xmlns:a16="http://schemas.microsoft.com/office/drawing/2014/main" id="{D583D33B-4C65-4EEC-B554-CC6DE7146450}"/>
              </a:ext>
            </a:extLst>
          </p:cNvPr>
          <p:cNvSpPr/>
          <p:nvPr/>
        </p:nvSpPr>
        <p:spPr>
          <a:xfrm>
            <a:off x="5703689" y="1819749"/>
            <a:ext cx="2933323" cy="2933323"/>
          </a:xfrm>
          <a:prstGeom prst="frame">
            <a:avLst>
              <a:gd name="adj1" fmla="val 115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3BF881-4251-4F3A-817E-F61A7F69FB3A}"/>
              </a:ext>
            </a:extLst>
          </p:cNvPr>
          <p:cNvSpPr txBox="1"/>
          <p:nvPr/>
        </p:nvSpPr>
        <p:spPr>
          <a:xfrm>
            <a:off x="6660233" y="1969207"/>
            <a:ext cx="1881718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6213" indent="-176213"/>
            <a:r>
              <a:rPr lang="en-US" altLang="zh-TW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點選標案名稱，即出現公告資訊。</a:t>
            </a:r>
            <a:endParaRPr lang="en-US" altLang="zh-TW" dirty="0" smtClean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3" indent="-176213"/>
            <a:r>
              <a:rPr lang="en-US" altLang="zh-TW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可與採購單位聯絡人洽詢，暸解規格明細。</a:t>
            </a:r>
            <a:endParaRPr lang="en-US" altLang="zh-TW" dirty="0" smtClean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113D8D-D4B5-4FB4-BC04-08D1584158FF}"/>
              </a:ext>
            </a:extLst>
          </p:cNvPr>
          <p:cNvSpPr/>
          <p:nvPr/>
        </p:nvSpPr>
        <p:spPr>
          <a:xfrm>
            <a:off x="5453866" y="135226"/>
            <a:ext cx="2470196" cy="4522784"/>
          </a:xfrm>
          <a:custGeom>
            <a:avLst/>
            <a:gdLst>
              <a:gd name="connsiteX0" fmla="*/ 710266 w 1925725"/>
              <a:gd name="connsiteY0" fmla="*/ 3264462 h 3525891"/>
              <a:gd name="connsiteX1" fmla="*/ 678440 w 1925725"/>
              <a:gd name="connsiteY1" fmla="*/ 3303487 h 3525891"/>
              <a:gd name="connsiteX2" fmla="*/ 675030 w 1925725"/>
              <a:gd name="connsiteY2" fmla="*/ 3320536 h 3525891"/>
              <a:gd name="connsiteX3" fmla="*/ 689048 w 1925725"/>
              <a:gd name="connsiteY3" fmla="*/ 3402754 h 3525891"/>
              <a:gd name="connsiteX4" fmla="*/ 710266 w 1925725"/>
              <a:gd name="connsiteY4" fmla="*/ 3264462 h 3525891"/>
              <a:gd name="connsiteX5" fmla="*/ 699278 w 1925725"/>
              <a:gd name="connsiteY5" fmla="*/ 2867392 h 3525891"/>
              <a:gd name="connsiteX6" fmla="*/ 692837 w 1925725"/>
              <a:gd name="connsiteY6" fmla="*/ 2873454 h 3525891"/>
              <a:gd name="connsiteX7" fmla="*/ 635626 w 1925725"/>
              <a:gd name="connsiteY7" fmla="*/ 3012504 h 3525891"/>
              <a:gd name="connsiteX8" fmla="*/ 631458 w 1925725"/>
              <a:gd name="connsiteY8" fmla="*/ 3029933 h 3525891"/>
              <a:gd name="connsiteX9" fmla="*/ 642825 w 1925725"/>
              <a:gd name="connsiteY9" fmla="*/ 3222027 h 3525891"/>
              <a:gd name="connsiteX10" fmla="*/ 664800 w 1925725"/>
              <a:gd name="connsiteY10" fmla="*/ 3296667 h 3525891"/>
              <a:gd name="connsiteX11" fmla="*/ 669725 w 1925725"/>
              <a:gd name="connsiteY11" fmla="*/ 3296667 h 3525891"/>
              <a:gd name="connsiteX12" fmla="*/ 681850 w 1925725"/>
              <a:gd name="connsiteY12" fmla="*/ 3279238 h 3525891"/>
              <a:gd name="connsiteX13" fmla="*/ 701173 w 1925725"/>
              <a:gd name="connsiteY13" fmla="*/ 3247412 h 3525891"/>
              <a:gd name="connsiteX14" fmla="*/ 708750 w 1925725"/>
              <a:gd name="connsiteY14" fmla="*/ 3230741 h 3525891"/>
              <a:gd name="connsiteX15" fmla="*/ 720117 w 1925725"/>
              <a:gd name="connsiteY15" fmla="*/ 3064411 h 3525891"/>
              <a:gd name="connsiteX16" fmla="*/ 718601 w 1925725"/>
              <a:gd name="connsiteY16" fmla="*/ 3049256 h 3525891"/>
              <a:gd name="connsiteX17" fmla="*/ 655707 w 1925725"/>
              <a:gd name="connsiteY17" fmla="*/ 3200430 h 3525891"/>
              <a:gd name="connsiteX18" fmla="*/ 651539 w 1925725"/>
              <a:gd name="connsiteY18" fmla="*/ 3191716 h 3525891"/>
              <a:gd name="connsiteX19" fmla="*/ 705719 w 1925725"/>
              <a:gd name="connsiteY19" fmla="*/ 3035237 h 3525891"/>
              <a:gd name="connsiteX20" fmla="*/ 714434 w 1925725"/>
              <a:gd name="connsiteY20" fmla="*/ 3020082 h 3525891"/>
              <a:gd name="connsiteX21" fmla="*/ 711024 w 1925725"/>
              <a:gd name="connsiteY21" fmla="*/ 2930286 h 3525891"/>
              <a:gd name="connsiteX22" fmla="*/ 699278 w 1925725"/>
              <a:gd name="connsiteY22" fmla="*/ 2867392 h 3525891"/>
              <a:gd name="connsiteX23" fmla="*/ 755353 w 1925725"/>
              <a:gd name="connsiteY23" fmla="*/ 2170625 h 3525891"/>
              <a:gd name="connsiteX24" fmla="*/ 707993 w 1925725"/>
              <a:gd name="connsiteY24" fmla="*/ 2177823 h 3525891"/>
              <a:gd name="connsiteX25" fmla="*/ 708750 w 1925725"/>
              <a:gd name="connsiteY25" fmla="*/ 2182749 h 3525891"/>
              <a:gd name="connsiteX26" fmla="*/ 756111 w 1925725"/>
              <a:gd name="connsiteY26" fmla="*/ 2176687 h 3525891"/>
              <a:gd name="connsiteX27" fmla="*/ 755353 w 1925725"/>
              <a:gd name="connsiteY27" fmla="*/ 2170625 h 3525891"/>
              <a:gd name="connsiteX28" fmla="*/ 775813 w 1925725"/>
              <a:gd name="connsiteY28" fmla="*/ 1439379 h 3525891"/>
              <a:gd name="connsiteX29" fmla="*/ 744744 w 1925725"/>
              <a:gd name="connsiteY29" fmla="*/ 1485603 h 3525891"/>
              <a:gd name="connsiteX30" fmla="*/ 696626 w 1925725"/>
              <a:gd name="connsiteY30" fmla="*/ 1592448 h 3525891"/>
              <a:gd name="connsiteX31" fmla="*/ 695868 w 1925725"/>
              <a:gd name="connsiteY31" fmla="*/ 1608361 h 3525891"/>
              <a:gd name="connsiteX32" fmla="*/ 703067 w 1925725"/>
              <a:gd name="connsiteY32" fmla="*/ 1664436 h 3525891"/>
              <a:gd name="connsiteX33" fmla="*/ 732241 w 1925725"/>
              <a:gd name="connsiteY33" fmla="*/ 1744380 h 3525891"/>
              <a:gd name="connsiteX34" fmla="*/ 737924 w 1925725"/>
              <a:gd name="connsiteY34" fmla="*/ 1716722 h 3525891"/>
              <a:gd name="connsiteX35" fmla="*/ 735272 w 1925725"/>
              <a:gd name="connsiteY35" fmla="*/ 1688306 h 3525891"/>
              <a:gd name="connsiteX36" fmla="*/ 723527 w 1925725"/>
              <a:gd name="connsiteY36" fmla="*/ 1667846 h 3525891"/>
              <a:gd name="connsiteX37" fmla="*/ 726179 w 1925725"/>
              <a:gd name="connsiteY37" fmla="*/ 1604951 h 3525891"/>
              <a:gd name="connsiteX38" fmla="*/ 798925 w 1925725"/>
              <a:gd name="connsiteY38" fmla="*/ 1572367 h 3525891"/>
              <a:gd name="connsiteX39" fmla="*/ 830372 w 1925725"/>
              <a:gd name="connsiteY39" fmla="*/ 1640566 h 3525891"/>
              <a:gd name="connsiteX40" fmla="*/ 830372 w 1925725"/>
              <a:gd name="connsiteY40" fmla="*/ 1654964 h 3525891"/>
              <a:gd name="connsiteX41" fmla="*/ 833024 w 1925725"/>
              <a:gd name="connsiteY41" fmla="*/ 1731498 h 3525891"/>
              <a:gd name="connsiteX42" fmla="*/ 839086 w 1925725"/>
              <a:gd name="connsiteY42" fmla="*/ 1732635 h 3525891"/>
              <a:gd name="connsiteX43" fmla="*/ 848937 w 1925725"/>
              <a:gd name="connsiteY43" fmla="*/ 1701567 h 3525891"/>
              <a:gd name="connsiteX44" fmla="*/ 847043 w 1925725"/>
              <a:gd name="connsiteY44" fmla="*/ 1596616 h 3525891"/>
              <a:gd name="connsiteX45" fmla="*/ 844012 w 1925725"/>
              <a:gd name="connsiteY45" fmla="*/ 1583355 h 3525891"/>
              <a:gd name="connsiteX46" fmla="*/ 801956 w 1925725"/>
              <a:gd name="connsiteY46" fmla="*/ 1485603 h 3525891"/>
              <a:gd name="connsiteX47" fmla="*/ 775813 w 1925725"/>
              <a:gd name="connsiteY47" fmla="*/ 1439379 h 3525891"/>
              <a:gd name="connsiteX48" fmla="*/ 185891 w 1925725"/>
              <a:gd name="connsiteY48" fmla="*/ 1250695 h 3525891"/>
              <a:gd name="connsiteX49" fmla="*/ 166568 w 1925725"/>
              <a:gd name="connsiteY49" fmla="*/ 1282522 h 3525891"/>
              <a:gd name="connsiteX50" fmla="*/ 185891 w 1925725"/>
              <a:gd name="connsiteY50" fmla="*/ 1250695 h 3525891"/>
              <a:gd name="connsiteX51" fmla="*/ 186270 w 1925725"/>
              <a:gd name="connsiteY51" fmla="*/ 1249938 h 3525891"/>
              <a:gd name="connsiteX52" fmla="*/ 186270 w 1925725"/>
              <a:gd name="connsiteY52" fmla="*/ 1250696 h 3525891"/>
              <a:gd name="connsiteX53" fmla="*/ 185891 w 1925725"/>
              <a:gd name="connsiteY53" fmla="*/ 1250317 h 3525891"/>
              <a:gd name="connsiteX54" fmla="*/ 186270 w 1925725"/>
              <a:gd name="connsiteY54" fmla="*/ 1249938 h 3525891"/>
              <a:gd name="connsiteX55" fmla="*/ 141183 w 1925725"/>
              <a:gd name="connsiteY55" fmla="*/ 1244539 h 3525891"/>
              <a:gd name="connsiteX56" fmla="*/ 165432 w 1925725"/>
              <a:gd name="connsiteY56" fmla="*/ 1248801 h 3525891"/>
              <a:gd name="connsiteX57" fmla="*/ 126028 w 1925725"/>
              <a:gd name="connsiteY57" fmla="*/ 1257895 h 3525891"/>
              <a:gd name="connsiteX58" fmla="*/ 141183 w 1925725"/>
              <a:gd name="connsiteY58" fmla="*/ 1244539 h 3525891"/>
              <a:gd name="connsiteX59" fmla="*/ 152170 w 1925725"/>
              <a:gd name="connsiteY59" fmla="*/ 1227205 h 3525891"/>
              <a:gd name="connsiteX60" fmla="*/ 170737 w 1925725"/>
              <a:gd name="connsiteY60" fmla="*/ 1233267 h 3525891"/>
              <a:gd name="connsiteX61" fmla="*/ 183240 w 1925725"/>
              <a:gd name="connsiteY61" fmla="*/ 1236677 h 3525891"/>
              <a:gd name="connsiteX62" fmla="*/ 165811 w 1925725"/>
              <a:gd name="connsiteY62" fmla="*/ 1248423 h 3525891"/>
              <a:gd name="connsiteX63" fmla="*/ 165810 w 1925725"/>
              <a:gd name="connsiteY63" fmla="*/ 1248423 h 3525891"/>
              <a:gd name="connsiteX64" fmla="*/ 150276 w 1925725"/>
              <a:gd name="connsiteY64" fmla="*/ 1231373 h 3525891"/>
              <a:gd name="connsiteX65" fmla="*/ 152170 w 1925725"/>
              <a:gd name="connsiteY65" fmla="*/ 1227205 h 3525891"/>
              <a:gd name="connsiteX66" fmla="*/ 210518 w 1925725"/>
              <a:gd name="connsiteY66" fmla="*/ 1186285 h 3525891"/>
              <a:gd name="connsiteX67" fmla="*/ 192332 w 1925725"/>
              <a:gd name="connsiteY67" fmla="*/ 1205987 h 3525891"/>
              <a:gd name="connsiteX68" fmla="*/ 204077 w 1925725"/>
              <a:gd name="connsiteY68" fmla="*/ 1219248 h 3525891"/>
              <a:gd name="connsiteX69" fmla="*/ 223021 w 1925725"/>
              <a:gd name="connsiteY69" fmla="*/ 1203335 h 3525891"/>
              <a:gd name="connsiteX70" fmla="*/ 207108 w 1925725"/>
              <a:gd name="connsiteY70" fmla="*/ 1196515 h 3525891"/>
              <a:gd name="connsiteX71" fmla="*/ 213170 w 1925725"/>
              <a:gd name="connsiteY71" fmla="*/ 1188558 h 3525891"/>
              <a:gd name="connsiteX72" fmla="*/ 210518 w 1925725"/>
              <a:gd name="connsiteY72" fmla="*/ 1186285 h 3525891"/>
              <a:gd name="connsiteX73" fmla="*/ 680334 w 1925725"/>
              <a:gd name="connsiteY73" fmla="*/ 1154080 h 3525891"/>
              <a:gd name="connsiteX74" fmla="*/ 692079 w 1925725"/>
              <a:gd name="connsiteY74" fmla="*/ 1195757 h 3525891"/>
              <a:gd name="connsiteX75" fmla="*/ 680334 w 1925725"/>
              <a:gd name="connsiteY75" fmla="*/ 1154080 h 3525891"/>
              <a:gd name="connsiteX76" fmla="*/ 857652 w 1925725"/>
              <a:gd name="connsiteY76" fmla="*/ 1107098 h 3525891"/>
              <a:gd name="connsiteX77" fmla="*/ 824689 w 1925725"/>
              <a:gd name="connsiteY77" fmla="*/ 1126800 h 3525891"/>
              <a:gd name="connsiteX78" fmla="*/ 784148 w 1925725"/>
              <a:gd name="connsiteY78" fmla="*/ 1206745 h 3525891"/>
              <a:gd name="connsiteX79" fmla="*/ 777328 w 1925725"/>
              <a:gd name="connsiteY79" fmla="*/ 1234403 h 3525891"/>
              <a:gd name="connsiteX80" fmla="*/ 781117 w 1925725"/>
              <a:gd name="connsiteY80" fmla="*/ 1235919 h 3525891"/>
              <a:gd name="connsiteX81" fmla="*/ 900844 w 1925725"/>
              <a:gd name="connsiteY81" fmla="*/ 1139682 h 3525891"/>
              <a:gd name="connsiteX82" fmla="*/ 857652 w 1925725"/>
              <a:gd name="connsiteY82" fmla="*/ 1107098 h 3525891"/>
              <a:gd name="connsiteX83" fmla="*/ 911832 w 1925725"/>
              <a:gd name="connsiteY83" fmla="*/ 1091943 h 3525891"/>
              <a:gd name="connsiteX84" fmla="*/ 895161 w 1925725"/>
              <a:gd name="connsiteY84" fmla="*/ 1098384 h 3525891"/>
              <a:gd name="connsiteX85" fmla="*/ 909559 w 1925725"/>
              <a:gd name="connsiteY85" fmla="*/ 1114297 h 3525891"/>
              <a:gd name="connsiteX86" fmla="*/ 911832 w 1925725"/>
              <a:gd name="connsiteY86" fmla="*/ 1091943 h 3525891"/>
              <a:gd name="connsiteX87" fmla="*/ 996702 w 1925725"/>
              <a:gd name="connsiteY87" fmla="*/ 1057085 h 3525891"/>
              <a:gd name="connsiteX88" fmla="*/ 919031 w 1925725"/>
              <a:gd name="connsiteY88" fmla="*/ 1091185 h 3525891"/>
              <a:gd name="connsiteX89" fmla="*/ 920546 w 1925725"/>
              <a:gd name="connsiteY89" fmla="*/ 1094216 h 3525891"/>
              <a:gd name="connsiteX90" fmla="*/ 950099 w 1925725"/>
              <a:gd name="connsiteY90" fmla="*/ 1089291 h 3525891"/>
              <a:gd name="connsiteX91" fmla="*/ 917515 w 1925725"/>
              <a:gd name="connsiteY91" fmla="*/ 1117328 h 3525891"/>
              <a:gd name="connsiteX92" fmla="*/ 914105 w 1925725"/>
              <a:gd name="connsiteY92" fmla="*/ 1133241 h 3525891"/>
              <a:gd name="connsiteX93" fmla="*/ 981168 w 1925725"/>
              <a:gd name="connsiteY93" fmla="*/ 1105583 h 3525891"/>
              <a:gd name="connsiteX94" fmla="*/ 990261 w 1925725"/>
              <a:gd name="connsiteY94" fmla="*/ 1098384 h 3525891"/>
              <a:gd name="connsiteX95" fmla="*/ 996702 w 1925725"/>
              <a:gd name="connsiteY95" fmla="*/ 1057085 h 3525891"/>
              <a:gd name="connsiteX96" fmla="*/ 776950 w 1925725"/>
              <a:gd name="connsiteY96" fmla="*/ 950241 h 3525891"/>
              <a:gd name="connsiteX97" fmla="*/ 777708 w 1925725"/>
              <a:gd name="connsiteY97" fmla="*/ 951378 h 3525891"/>
              <a:gd name="connsiteX98" fmla="*/ 776571 w 1925725"/>
              <a:gd name="connsiteY98" fmla="*/ 950620 h 3525891"/>
              <a:gd name="connsiteX99" fmla="*/ 776950 w 1925725"/>
              <a:gd name="connsiteY99" fmla="*/ 950241 h 3525891"/>
              <a:gd name="connsiteX100" fmla="*/ 1763942 w 1925725"/>
              <a:gd name="connsiteY100" fmla="*/ 446704 h 3525891"/>
              <a:gd name="connsiteX101" fmla="*/ 1738177 w 1925725"/>
              <a:gd name="connsiteY101" fmla="*/ 506189 h 3525891"/>
              <a:gd name="connsiteX102" fmla="*/ 1740451 w 1925725"/>
              <a:gd name="connsiteY102" fmla="*/ 508083 h 3525891"/>
              <a:gd name="connsiteX103" fmla="*/ 1775308 w 1925725"/>
              <a:gd name="connsiteY103" fmla="*/ 486487 h 3525891"/>
              <a:gd name="connsiteX104" fmla="*/ 1763942 w 1925725"/>
              <a:gd name="connsiteY104" fmla="*/ 446704 h 3525891"/>
              <a:gd name="connsiteX105" fmla="*/ 1543810 w 1925725"/>
              <a:gd name="connsiteY105" fmla="*/ 444431 h 3525891"/>
              <a:gd name="connsiteX106" fmla="*/ 1518804 w 1925725"/>
              <a:gd name="connsiteY106" fmla="*/ 447841 h 3525891"/>
              <a:gd name="connsiteX107" fmla="*/ 1539642 w 1925725"/>
              <a:gd name="connsiteY107" fmla="*/ 464890 h 3525891"/>
              <a:gd name="connsiteX108" fmla="*/ 1543810 w 1925725"/>
              <a:gd name="connsiteY108" fmla="*/ 444431 h 3525891"/>
              <a:gd name="connsiteX109" fmla="*/ 118828 w 1925725"/>
              <a:gd name="connsiteY109" fmla="*/ 430791 h 3525891"/>
              <a:gd name="connsiteX110" fmla="*/ 105189 w 1925725"/>
              <a:gd name="connsiteY110" fmla="*/ 449735 h 3525891"/>
              <a:gd name="connsiteX111" fmla="*/ 123375 w 1925725"/>
              <a:gd name="connsiteY111" fmla="*/ 472468 h 3525891"/>
              <a:gd name="connsiteX112" fmla="*/ 125648 w 1925725"/>
              <a:gd name="connsiteY112" fmla="*/ 470952 h 3525891"/>
              <a:gd name="connsiteX113" fmla="*/ 118828 w 1925725"/>
              <a:gd name="connsiteY113" fmla="*/ 430791 h 3525891"/>
              <a:gd name="connsiteX114" fmla="*/ 128301 w 1925725"/>
              <a:gd name="connsiteY114" fmla="*/ 333797 h 3525891"/>
              <a:gd name="connsiteX115" fmla="*/ 109356 w 1925725"/>
              <a:gd name="connsiteY115" fmla="*/ 366381 h 3525891"/>
              <a:gd name="connsiteX116" fmla="*/ 113524 w 1925725"/>
              <a:gd name="connsiteY116" fmla="*/ 376989 h 3525891"/>
              <a:gd name="connsiteX117" fmla="*/ 119965 w 1925725"/>
              <a:gd name="connsiteY117" fmla="*/ 358045 h 3525891"/>
              <a:gd name="connsiteX118" fmla="*/ 139288 w 1925725"/>
              <a:gd name="connsiteY118" fmla="*/ 380020 h 3525891"/>
              <a:gd name="connsiteX119" fmla="*/ 153307 w 1925725"/>
              <a:gd name="connsiteY119" fmla="*/ 344026 h 3525891"/>
              <a:gd name="connsiteX120" fmla="*/ 128301 w 1925725"/>
              <a:gd name="connsiteY120" fmla="*/ 333797 h 3525891"/>
              <a:gd name="connsiteX121" fmla="*/ 1779855 w 1925725"/>
              <a:gd name="connsiteY121" fmla="*/ 330387 h 3525891"/>
              <a:gd name="connsiteX122" fmla="*/ 1740830 w 1925725"/>
              <a:gd name="connsiteY122" fmla="*/ 336449 h 3525891"/>
              <a:gd name="connsiteX123" fmla="*/ 1744240 w 1925725"/>
              <a:gd name="connsiteY123" fmla="*/ 360697 h 3525891"/>
              <a:gd name="connsiteX124" fmla="*/ 1748786 w 1925725"/>
              <a:gd name="connsiteY124" fmla="*/ 385704 h 3525891"/>
              <a:gd name="connsiteX125" fmla="*/ 1780233 w 1925725"/>
              <a:gd name="connsiteY125" fmla="*/ 363349 h 3525891"/>
              <a:gd name="connsiteX126" fmla="*/ 1780233 w 1925725"/>
              <a:gd name="connsiteY126" fmla="*/ 393281 h 3525891"/>
              <a:gd name="connsiteX127" fmla="*/ 1794252 w 1925725"/>
              <a:gd name="connsiteY127" fmla="*/ 370927 h 3525891"/>
              <a:gd name="connsiteX128" fmla="*/ 1779855 w 1925725"/>
              <a:gd name="connsiteY128" fmla="*/ 330387 h 3525891"/>
              <a:gd name="connsiteX129" fmla="*/ 764825 w 1925725"/>
              <a:gd name="connsiteY129" fmla="*/ 153827 h 3525891"/>
              <a:gd name="connsiteX130" fmla="*/ 740955 w 1925725"/>
              <a:gd name="connsiteY130" fmla="*/ 160268 h 3525891"/>
              <a:gd name="connsiteX131" fmla="*/ 743987 w 1925725"/>
              <a:gd name="connsiteY131" fmla="*/ 189442 h 3525891"/>
              <a:gd name="connsiteX132" fmla="*/ 764825 w 1925725"/>
              <a:gd name="connsiteY132" fmla="*/ 153827 h 3525891"/>
              <a:gd name="connsiteX133" fmla="*/ 830372 w 1925725"/>
              <a:gd name="connsiteY133" fmla="*/ 90553 h 3525891"/>
              <a:gd name="connsiteX134" fmla="*/ 801198 w 1925725"/>
              <a:gd name="connsiteY134" fmla="*/ 100783 h 3525891"/>
              <a:gd name="connsiteX135" fmla="*/ 799304 w 1925725"/>
              <a:gd name="connsiteY135" fmla="*/ 97373 h 3525891"/>
              <a:gd name="connsiteX136" fmla="*/ 794378 w 1925725"/>
              <a:gd name="connsiteY136" fmla="*/ 112528 h 3525891"/>
              <a:gd name="connsiteX137" fmla="*/ 809912 w 1925725"/>
              <a:gd name="connsiteY137" fmla="*/ 102677 h 3525891"/>
              <a:gd name="connsiteX138" fmla="*/ 809912 w 1925725"/>
              <a:gd name="connsiteY138" fmla="*/ 130336 h 3525891"/>
              <a:gd name="connsiteX139" fmla="*/ 842496 w 1925725"/>
              <a:gd name="connsiteY139" fmla="*/ 112907 h 3525891"/>
              <a:gd name="connsiteX140" fmla="*/ 830372 w 1925725"/>
              <a:gd name="connsiteY140" fmla="*/ 90553 h 3525891"/>
              <a:gd name="connsiteX141" fmla="*/ 819763 w 1925725"/>
              <a:gd name="connsiteY141" fmla="*/ 0 h 3525891"/>
              <a:gd name="connsiteX142" fmla="*/ 815974 w 1925725"/>
              <a:gd name="connsiteY142" fmla="*/ 52665 h 3525891"/>
              <a:gd name="connsiteX143" fmla="*/ 808776 w 1925725"/>
              <a:gd name="connsiteY143" fmla="*/ 69336 h 3525891"/>
              <a:gd name="connsiteX144" fmla="*/ 850832 w 1925725"/>
              <a:gd name="connsiteY144" fmla="*/ 39783 h 3525891"/>
              <a:gd name="connsiteX145" fmla="*/ 867124 w 1925725"/>
              <a:gd name="connsiteY145" fmla="*/ 95858 h 3525891"/>
              <a:gd name="connsiteX146" fmla="*/ 884174 w 1925725"/>
              <a:gd name="connsiteY146" fmla="*/ 83354 h 3525891"/>
              <a:gd name="connsiteX147" fmla="*/ 882658 w 1925725"/>
              <a:gd name="connsiteY147" fmla="*/ 42435 h 3525891"/>
              <a:gd name="connsiteX148" fmla="*/ 900844 w 1925725"/>
              <a:gd name="connsiteY148" fmla="*/ 73503 h 3525891"/>
              <a:gd name="connsiteX149" fmla="*/ 936838 w 1925725"/>
              <a:gd name="connsiteY149" fmla="*/ 23870 h 3525891"/>
              <a:gd name="connsiteX150" fmla="*/ 928124 w 1925725"/>
              <a:gd name="connsiteY150" fmla="*/ 57590 h 3525891"/>
              <a:gd name="connsiteX151" fmla="*/ 915621 w 1925725"/>
              <a:gd name="connsiteY151" fmla="*/ 68957 h 3525891"/>
              <a:gd name="connsiteX152" fmla="*/ 872428 w 1925725"/>
              <a:gd name="connsiteY152" fmla="*/ 97752 h 3525891"/>
              <a:gd name="connsiteX153" fmla="*/ 901981 w 1925725"/>
              <a:gd name="connsiteY153" fmla="*/ 92827 h 3525891"/>
              <a:gd name="connsiteX154" fmla="*/ 928503 w 1925725"/>
              <a:gd name="connsiteY154" fmla="*/ 87522 h 3525891"/>
              <a:gd name="connsiteX155" fmla="*/ 945932 w 1925725"/>
              <a:gd name="connsiteY155" fmla="*/ 91690 h 3525891"/>
              <a:gd name="connsiteX156" fmla="*/ 896677 w 1925725"/>
              <a:gd name="connsiteY156" fmla="*/ 107982 h 3525891"/>
              <a:gd name="connsiteX157" fmla="*/ 859546 w 1925725"/>
              <a:gd name="connsiteY157" fmla="*/ 107224 h 3525891"/>
              <a:gd name="connsiteX158" fmla="*/ 901981 w 1925725"/>
              <a:gd name="connsiteY158" fmla="*/ 126168 h 3525891"/>
              <a:gd name="connsiteX159" fmla="*/ 834161 w 1925725"/>
              <a:gd name="connsiteY159" fmla="*/ 139808 h 3525891"/>
              <a:gd name="connsiteX160" fmla="*/ 842117 w 1925725"/>
              <a:gd name="connsiteY160" fmla="*/ 152690 h 3525891"/>
              <a:gd name="connsiteX161" fmla="*/ 799304 w 1925725"/>
              <a:gd name="connsiteY161" fmla="*/ 140187 h 3525891"/>
              <a:gd name="connsiteX162" fmla="*/ 761794 w 1925725"/>
              <a:gd name="connsiteY162" fmla="*/ 173150 h 3525891"/>
              <a:gd name="connsiteX163" fmla="*/ 734893 w 1925725"/>
              <a:gd name="connsiteY163" fmla="*/ 227330 h 3525891"/>
              <a:gd name="connsiteX164" fmla="*/ 723906 w 1925725"/>
              <a:gd name="connsiteY164" fmla="*/ 298181 h 3525891"/>
              <a:gd name="connsiteX165" fmla="*/ 735272 w 1925725"/>
              <a:gd name="connsiteY165" fmla="*/ 362213 h 3525891"/>
              <a:gd name="connsiteX166" fmla="*/ 765204 w 1925725"/>
              <a:gd name="connsiteY166" fmla="*/ 326598 h 3525891"/>
              <a:gd name="connsiteX167" fmla="*/ 746639 w 1925725"/>
              <a:gd name="connsiteY167" fmla="*/ 295529 h 3525891"/>
              <a:gd name="connsiteX168" fmla="*/ 750428 w 1925725"/>
              <a:gd name="connsiteY168" fmla="*/ 291362 h 3525891"/>
              <a:gd name="connsiteX169" fmla="*/ 773539 w 1925725"/>
              <a:gd name="connsiteY169" fmla="*/ 301970 h 3525891"/>
              <a:gd name="connsiteX170" fmla="*/ 779223 w 1925725"/>
              <a:gd name="connsiteY170" fmla="*/ 286057 h 3525891"/>
              <a:gd name="connsiteX171" fmla="*/ 752322 w 1925725"/>
              <a:gd name="connsiteY171" fmla="*/ 217858 h 3525891"/>
              <a:gd name="connsiteX172" fmla="*/ 783769 w 1925725"/>
              <a:gd name="connsiteY172" fmla="*/ 241728 h 3525891"/>
              <a:gd name="connsiteX173" fmla="*/ 779602 w 1925725"/>
              <a:gd name="connsiteY173" fmla="*/ 211417 h 3525891"/>
              <a:gd name="connsiteX174" fmla="*/ 795894 w 1925725"/>
              <a:gd name="connsiteY174" fmla="*/ 183759 h 3525891"/>
              <a:gd name="connsiteX175" fmla="*/ 800440 w 1925725"/>
              <a:gd name="connsiteY175" fmla="*/ 184516 h 3525891"/>
              <a:gd name="connsiteX176" fmla="*/ 808018 w 1925725"/>
              <a:gd name="connsiteY176" fmla="*/ 212933 h 3525891"/>
              <a:gd name="connsiteX177" fmla="*/ 841739 w 1925725"/>
              <a:gd name="connsiteY177" fmla="*/ 203461 h 3525891"/>
              <a:gd name="connsiteX178" fmla="*/ 794757 w 1925725"/>
              <a:gd name="connsiteY178" fmla="*/ 256125 h 3525891"/>
              <a:gd name="connsiteX179" fmla="*/ 793241 w 1925725"/>
              <a:gd name="connsiteY179" fmla="*/ 275827 h 3525891"/>
              <a:gd name="connsiteX180" fmla="*/ 829614 w 1925725"/>
              <a:gd name="connsiteY180" fmla="*/ 275827 h 3525891"/>
              <a:gd name="connsiteX181" fmla="*/ 779602 w 1925725"/>
              <a:gd name="connsiteY181" fmla="*/ 307654 h 3525891"/>
              <a:gd name="connsiteX182" fmla="*/ 776571 w 1925725"/>
              <a:gd name="connsiteY182" fmla="*/ 334175 h 3525891"/>
              <a:gd name="connsiteX183" fmla="*/ 779981 w 1925725"/>
              <a:gd name="connsiteY183" fmla="*/ 336449 h 3525891"/>
              <a:gd name="connsiteX184" fmla="*/ 856515 w 1925725"/>
              <a:gd name="connsiteY184" fmla="*/ 269765 h 3525891"/>
              <a:gd name="connsiteX185" fmla="*/ 881521 w 1925725"/>
              <a:gd name="connsiteY185" fmla="*/ 201187 h 3525891"/>
              <a:gd name="connsiteX186" fmla="*/ 886826 w 1925725"/>
              <a:gd name="connsiteY186" fmla="*/ 218237 h 3525891"/>
              <a:gd name="connsiteX187" fmla="*/ 966770 w 1925725"/>
              <a:gd name="connsiteY187" fmla="*/ 206870 h 3525891"/>
              <a:gd name="connsiteX188" fmla="*/ 924335 w 1925725"/>
              <a:gd name="connsiteY188" fmla="*/ 247790 h 3525891"/>
              <a:gd name="connsiteX189" fmla="*/ 890993 w 1925725"/>
              <a:gd name="connsiteY189" fmla="*/ 237560 h 3525891"/>
              <a:gd name="connsiteX190" fmla="*/ 883416 w 1925725"/>
              <a:gd name="connsiteY190" fmla="*/ 250442 h 3525891"/>
              <a:gd name="connsiteX191" fmla="*/ 937596 w 1925725"/>
              <a:gd name="connsiteY191" fmla="*/ 271660 h 3525891"/>
              <a:gd name="connsiteX192" fmla="*/ 884552 w 1925725"/>
              <a:gd name="connsiteY192" fmla="*/ 293256 h 3525891"/>
              <a:gd name="connsiteX193" fmla="*/ 845906 w 1925725"/>
              <a:gd name="connsiteY193" fmla="*/ 313716 h 3525891"/>
              <a:gd name="connsiteX194" fmla="*/ 878111 w 1925725"/>
              <a:gd name="connsiteY194" fmla="*/ 349710 h 3525891"/>
              <a:gd name="connsiteX195" fmla="*/ 807639 w 1925725"/>
              <a:gd name="connsiteY195" fmla="*/ 326977 h 3525891"/>
              <a:gd name="connsiteX196" fmla="*/ 689048 w 1925725"/>
              <a:gd name="connsiteY196" fmla="*/ 436095 h 3525891"/>
              <a:gd name="connsiteX197" fmla="*/ 798167 w 1925725"/>
              <a:gd name="connsiteY197" fmla="*/ 412983 h 3525891"/>
              <a:gd name="connsiteX198" fmla="*/ 838329 w 1925725"/>
              <a:gd name="connsiteY198" fmla="*/ 368275 h 3525891"/>
              <a:gd name="connsiteX199" fmla="*/ 831509 w 1925725"/>
              <a:gd name="connsiteY199" fmla="*/ 402374 h 3525891"/>
              <a:gd name="connsiteX200" fmla="*/ 844770 w 1925725"/>
              <a:gd name="connsiteY200" fmla="*/ 401238 h 3525891"/>
              <a:gd name="connsiteX201" fmla="*/ 895540 w 1925725"/>
              <a:gd name="connsiteY201" fmla="*/ 372064 h 3525891"/>
              <a:gd name="connsiteX202" fmla="*/ 877733 w 1925725"/>
              <a:gd name="connsiteY202" fmla="*/ 405027 h 3525891"/>
              <a:gd name="connsiteX203" fmla="*/ 901981 w 1925725"/>
              <a:gd name="connsiteY203" fmla="*/ 412604 h 3525891"/>
              <a:gd name="connsiteX204" fmla="*/ 970180 w 1925725"/>
              <a:gd name="connsiteY204" fmla="*/ 384188 h 3525891"/>
              <a:gd name="connsiteX205" fmla="*/ 942522 w 1925725"/>
              <a:gd name="connsiteY205" fmla="*/ 418288 h 3525891"/>
              <a:gd name="connsiteX206" fmla="*/ 977758 w 1925725"/>
              <a:gd name="connsiteY206" fmla="*/ 439126 h 3525891"/>
              <a:gd name="connsiteX207" fmla="*/ 976621 w 1925725"/>
              <a:gd name="connsiteY207" fmla="*/ 445567 h 3525891"/>
              <a:gd name="connsiteX208" fmla="*/ 942143 w 1925725"/>
              <a:gd name="connsiteY208" fmla="*/ 448977 h 3525891"/>
              <a:gd name="connsiteX209" fmla="*/ 928124 w 1925725"/>
              <a:gd name="connsiteY209" fmla="*/ 439505 h 3525891"/>
              <a:gd name="connsiteX210" fmla="*/ 911453 w 1925725"/>
              <a:gd name="connsiteY210" fmla="*/ 422834 h 3525891"/>
              <a:gd name="connsiteX211" fmla="*/ 908801 w 1925725"/>
              <a:gd name="connsiteY211" fmla="*/ 425486 h 3525891"/>
              <a:gd name="connsiteX212" fmla="*/ 919789 w 1925725"/>
              <a:gd name="connsiteY212" fmla="*/ 460723 h 3525891"/>
              <a:gd name="connsiteX213" fmla="*/ 866745 w 1925725"/>
              <a:gd name="connsiteY213" fmla="*/ 414120 h 3525891"/>
              <a:gd name="connsiteX214" fmla="*/ 854999 w 1925725"/>
              <a:gd name="connsiteY214" fmla="*/ 412604 h 3525891"/>
              <a:gd name="connsiteX215" fmla="*/ 867503 w 1925725"/>
              <a:gd name="connsiteY215" fmla="*/ 445188 h 3525891"/>
              <a:gd name="connsiteX216" fmla="*/ 826583 w 1925725"/>
              <a:gd name="connsiteY216" fmla="*/ 415635 h 3525891"/>
              <a:gd name="connsiteX217" fmla="*/ 809912 w 1925725"/>
              <a:gd name="connsiteY217" fmla="*/ 420940 h 3525891"/>
              <a:gd name="connsiteX218" fmla="*/ 793620 w 1925725"/>
              <a:gd name="connsiteY218" fmla="*/ 429654 h 3525891"/>
              <a:gd name="connsiteX219" fmla="*/ 830751 w 1925725"/>
              <a:gd name="connsiteY219" fmla="*/ 439884 h 3525891"/>
              <a:gd name="connsiteX220" fmla="*/ 830751 w 1925725"/>
              <a:gd name="connsiteY220" fmla="*/ 444809 h 3525891"/>
              <a:gd name="connsiteX221" fmla="*/ 812943 w 1925725"/>
              <a:gd name="connsiteY221" fmla="*/ 453524 h 3525891"/>
              <a:gd name="connsiteX222" fmla="*/ 847801 w 1925725"/>
              <a:gd name="connsiteY222" fmla="*/ 464890 h 3525891"/>
              <a:gd name="connsiteX223" fmla="*/ 836434 w 1925725"/>
              <a:gd name="connsiteY223" fmla="*/ 475878 h 3525891"/>
              <a:gd name="connsiteX224" fmla="*/ 846664 w 1925725"/>
              <a:gd name="connsiteY224" fmla="*/ 481561 h 3525891"/>
              <a:gd name="connsiteX225" fmla="*/ 912969 w 1925725"/>
              <a:gd name="connsiteY225" fmla="*/ 492549 h 3525891"/>
              <a:gd name="connsiteX226" fmla="*/ 869018 w 1925725"/>
              <a:gd name="connsiteY226" fmla="*/ 509220 h 3525891"/>
              <a:gd name="connsiteX227" fmla="*/ 846664 w 1925725"/>
              <a:gd name="connsiteY227" fmla="*/ 493307 h 3525891"/>
              <a:gd name="connsiteX228" fmla="*/ 837192 w 1925725"/>
              <a:gd name="connsiteY228" fmla="*/ 483456 h 3525891"/>
              <a:gd name="connsiteX229" fmla="*/ 817111 w 1925725"/>
              <a:gd name="connsiteY229" fmla="*/ 472847 h 3525891"/>
              <a:gd name="connsiteX230" fmla="*/ 804229 w 1925725"/>
              <a:gd name="connsiteY230" fmla="*/ 496716 h 3525891"/>
              <a:gd name="connsiteX231" fmla="*/ 796651 w 1925725"/>
              <a:gd name="connsiteY231" fmla="*/ 446325 h 3525891"/>
              <a:gd name="connsiteX232" fmla="*/ 779981 w 1925725"/>
              <a:gd name="connsiteY232" fmla="*/ 464132 h 3525891"/>
              <a:gd name="connsiteX233" fmla="*/ 775434 w 1925725"/>
              <a:gd name="connsiteY233" fmla="*/ 462996 h 3525891"/>
              <a:gd name="connsiteX234" fmla="*/ 778465 w 1925725"/>
              <a:gd name="connsiteY234" fmla="*/ 433443 h 3525891"/>
              <a:gd name="connsiteX235" fmla="*/ 770887 w 1925725"/>
              <a:gd name="connsiteY235" fmla="*/ 433443 h 3525891"/>
              <a:gd name="connsiteX236" fmla="*/ 687533 w 1925725"/>
              <a:gd name="connsiteY236" fmla="*/ 452008 h 3525891"/>
              <a:gd name="connsiteX237" fmla="*/ 676924 w 1925725"/>
              <a:gd name="connsiteY237" fmla="*/ 460723 h 3525891"/>
              <a:gd name="connsiteX238" fmla="*/ 638657 w 1925725"/>
              <a:gd name="connsiteY238" fmla="*/ 638040 h 3525891"/>
              <a:gd name="connsiteX239" fmla="*/ 654191 w 1925725"/>
              <a:gd name="connsiteY239" fmla="*/ 628947 h 3525891"/>
              <a:gd name="connsiteX240" fmla="*/ 669346 w 1925725"/>
              <a:gd name="connsiteY240" fmla="*/ 619854 h 3525891"/>
              <a:gd name="connsiteX241" fmla="*/ 676545 w 1925725"/>
              <a:gd name="connsiteY241" fmla="*/ 564537 h 3525891"/>
              <a:gd name="connsiteX242" fmla="*/ 681471 w 1925725"/>
              <a:gd name="connsiteY242" fmla="*/ 563400 h 3525891"/>
              <a:gd name="connsiteX243" fmla="*/ 695111 w 1925725"/>
              <a:gd name="connsiteY243" fmla="*/ 609245 h 3525891"/>
              <a:gd name="connsiteX244" fmla="*/ 715570 w 1925725"/>
              <a:gd name="connsiteY244" fmla="*/ 583102 h 3525891"/>
              <a:gd name="connsiteX245" fmla="*/ 709129 w 1925725"/>
              <a:gd name="connsiteY245" fmla="*/ 550897 h 3525891"/>
              <a:gd name="connsiteX246" fmla="*/ 714055 w 1925725"/>
              <a:gd name="connsiteY246" fmla="*/ 549381 h 3525891"/>
              <a:gd name="connsiteX247" fmla="*/ 728452 w 1925725"/>
              <a:gd name="connsiteY247" fmla="*/ 566052 h 3525891"/>
              <a:gd name="connsiteX248" fmla="*/ 731862 w 1925725"/>
              <a:gd name="connsiteY248" fmla="*/ 553549 h 3525891"/>
              <a:gd name="connsiteX249" fmla="*/ 741334 w 1925725"/>
              <a:gd name="connsiteY249" fmla="*/ 514524 h 3525891"/>
              <a:gd name="connsiteX250" fmla="*/ 750428 w 1925725"/>
              <a:gd name="connsiteY250" fmla="*/ 506189 h 3525891"/>
              <a:gd name="connsiteX251" fmla="*/ 739061 w 1925725"/>
              <a:gd name="connsiteY251" fmla="*/ 558096 h 3525891"/>
              <a:gd name="connsiteX252" fmla="*/ 725421 w 1925725"/>
              <a:gd name="connsiteY252" fmla="*/ 577798 h 3525891"/>
              <a:gd name="connsiteX253" fmla="*/ 747018 w 1925725"/>
              <a:gd name="connsiteY253" fmla="*/ 583860 h 3525891"/>
              <a:gd name="connsiteX254" fmla="*/ 728831 w 1925725"/>
              <a:gd name="connsiteY254" fmla="*/ 595605 h 3525891"/>
              <a:gd name="connsiteX255" fmla="*/ 713297 w 1925725"/>
              <a:gd name="connsiteY255" fmla="*/ 599394 h 3525891"/>
              <a:gd name="connsiteX256" fmla="*/ 760279 w 1925725"/>
              <a:gd name="connsiteY256" fmla="*/ 597121 h 3525891"/>
              <a:gd name="connsiteX257" fmla="*/ 789074 w 1925725"/>
              <a:gd name="connsiteY257" fmla="*/ 598257 h 3525891"/>
              <a:gd name="connsiteX258" fmla="*/ 754216 w 1925725"/>
              <a:gd name="connsiteY258" fmla="*/ 610382 h 3525891"/>
              <a:gd name="connsiteX259" fmla="*/ 736409 w 1925725"/>
              <a:gd name="connsiteY259" fmla="*/ 608487 h 3525891"/>
              <a:gd name="connsiteX260" fmla="*/ 757626 w 1925725"/>
              <a:gd name="connsiteY260" fmla="*/ 655090 h 3525891"/>
              <a:gd name="connsiteX261" fmla="*/ 698521 w 1925725"/>
              <a:gd name="connsiteY261" fmla="*/ 616444 h 3525891"/>
              <a:gd name="connsiteX262" fmla="*/ 676924 w 1925725"/>
              <a:gd name="connsiteY262" fmla="*/ 624400 h 3525891"/>
              <a:gd name="connsiteX263" fmla="*/ 697763 w 1925725"/>
              <a:gd name="connsiteY263" fmla="*/ 663804 h 3525891"/>
              <a:gd name="connsiteX264" fmla="*/ 651160 w 1925725"/>
              <a:gd name="connsiteY264" fmla="*/ 640313 h 3525891"/>
              <a:gd name="connsiteX265" fmla="*/ 637520 w 1925725"/>
              <a:gd name="connsiteY265" fmla="*/ 674792 h 3525891"/>
              <a:gd name="connsiteX266" fmla="*/ 634868 w 1925725"/>
              <a:gd name="connsiteY266" fmla="*/ 792246 h 3525891"/>
              <a:gd name="connsiteX267" fmla="*/ 631837 w 1925725"/>
              <a:gd name="connsiteY267" fmla="*/ 838091 h 3525891"/>
              <a:gd name="connsiteX268" fmla="*/ 652676 w 1925725"/>
              <a:gd name="connsiteY268" fmla="*/ 823693 h 3525891"/>
              <a:gd name="connsiteX269" fmla="*/ 655707 w 1925725"/>
              <a:gd name="connsiteY269" fmla="*/ 781258 h 3525891"/>
              <a:gd name="connsiteX270" fmla="*/ 667452 w 1925725"/>
              <a:gd name="connsiteY270" fmla="*/ 807401 h 3525891"/>
              <a:gd name="connsiteX271" fmla="*/ 696626 w 1925725"/>
              <a:gd name="connsiteY271" fmla="*/ 779364 h 3525891"/>
              <a:gd name="connsiteX272" fmla="*/ 698521 w 1925725"/>
              <a:gd name="connsiteY272" fmla="*/ 717227 h 3525891"/>
              <a:gd name="connsiteX273" fmla="*/ 716328 w 1925725"/>
              <a:gd name="connsiteY273" fmla="*/ 757767 h 3525891"/>
              <a:gd name="connsiteX274" fmla="*/ 742092 w 1925725"/>
              <a:gd name="connsiteY274" fmla="*/ 725562 h 3525891"/>
              <a:gd name="connsiteX275" fmla="*/ 732241 w 1925725"/>
              <a:gd name="connsiteY275" fmla="*/ 663804 h 3525891"/>
              <a:gd name="connsiteX276" fmla="*/ 757626 w 1925725"/>
              <a:gd name="connsiteY276" fmla="*/ 698283 h 3525891"/>
              <a:gd name="connsiteX277" fmla="*/ 769372 w 1925725"/>
              <a:gd name="connsiteY277" fmla="*/ 664183 h 3525891"/>
              <a:gd name="connsiteX278" fmla="*/ 772024 w 1925725"/>
              <a:gd name="connsiteY278" fmla="*/ 664183 h 3525891"/>
              <a:gd name="connsiteX279" fmla="*/ 775055 w 1925725"/>
              <a:gd name="connsiteY279" fmla="*/ 677823 h 3525891"/>
              <a:gd name="connsiteX280" fmla="*/ 818248 w 1925725"/>
              <a:gd name="connsiteY280" fmla="*/ 677823 h 3525891"/>
              <a:gd name="connsiteX281" fmla="*/ 763688 w 1925725"/>
              <a:gd name="connsiteY281" fmla="*/ 702071 h 3525891"/>
              <a:gd name="connsiteX282" fmla="*/ 738303 w 1925725"/>
              <a:gd name="connsiteY282" fmla="*/ 742233 h 3525891"/>
              <a:gd name="connsiteX283" fmla="*/ 772024 w 1925725"/>
              <a:gd name="connsiteY283" fmla="*/ 736550 h 3525891"/>
              <a:gd name="connsiteX284" fmla="*/ 779981 w 1925725"/>
              <a:gd name="connsiteY284" fmla="*/ 732003 h 3525891"/>
              <a:gd name="connsiteX285" fmla="*/ 833782 w 1925725"/>
              <a:gd name="connsiteY285" fmla="*/ 715332 h 3525891"/>
              <a:gd name="connsiteX286" fmla="*/ 808776 w 1925725"/>
              <a:gd name="connsiteY286" fmla="*/ 744506 h 3525891"/>
              <a:gd name="connsiteX287" fmla="*/ 774297 w 1925725"/>
              <a:gd name="connsiteY287" fmla="*/ 748674 h 3525891"/>
              <a:gd name="connsiteX288" fmla="*/ 791347 w 1925725"/>
              <a:gd name="connsiteY288" fmla="*/ 779364 h 3525891"/>
              <a:gd name="connsiteX289" fmla="*/ 740577 w 1925725"/>
              <a:gd name="connsiteY289" fmla="*/ 756252 h 3525891"/>
              <a:gd name="connsiteX290" fmla="*/ 699657 w 1925725"/>
              <a:gd name="connsiteY290" fmla="*/ 790730 h 3525891"/>
              <a:gd name="connsiteX291" fmla="*/ 755353 w 1925725"/>
              <a:gd name="connsiteY291" fmla="*/ 810432 h 3525891"/>
              <a:gd name="connsiteX292" fmla="*/ 670483 w 1925725"/>
              <a:gd name="connsiteY292" fmla="*/ 820283 h 3525891"/>
              <a:gd name="connsiteX293" fmla="*/ 659495 w 1925725"/>
              <a:gd name="connsiteY293" fmla="*/ 833165 h 3525891"/>
              <a:gd name="connsiteX294" fmla="*/ 683744 w 1925725"/>
              <a:gd name="connsiteY294" fmla="*/ 841880 h 3525891"/>
              <a:gd name="connsiteX295" fmla="*/ 642067 w 1925725"/>
              <a:gd name="connsiteY295" fmla="*/ 850215 h 3525891"/>
              <a:gd name="connsiteX296" fmla="*/ 624259 w 1925725"/>
              <a:gd name="connsiteY296" fmla="*/ 877116 h 3525891"/>
              <a:gd name="connsiteX297" fmla="*/ 607967 w 1925725"/>
              <a:gd name="connsiteY297" fmla="*/ 989265 h 3525891"/>
              <a:gd name="connsiteX298" fmla="*/ 612135 w 1925725"/>
              <a:gd name="connsiteY298" fmla="*/ 1046477 h 3525891"/>
              <a:gd name="connsiteX299" fmla="*/ 620849 w 1925725"/>
              <a:gd name="connsiteY299" fmla="*/ 1065800 h 3525891"/>
              <a:gd name="connsiteX300" fmla="*/ 642067 w 1925725"/>
              <a:gd name="connsiteY300" fmla="*/ 1041172 h 3525891"/>
              <a:gd name="connsiteX301" fmla="*/ 624259 w 1925725"/>
              <a:gd name="connsiteY301" fmla="*/ 1012377 h 3525891"/>
              <a:gd name="connsiteX302" fmla="*/ 623502 w 1925725"/>
              <a:gd name="connsiteY302" fmla="*/ 977899 h 3525891"/>
              <a:gd name="connsiteX303" fmla="*/ 661769 w 1925725"/>
              <a:gd name="connsiteY303" fmla="*/ 1013514 h 3525891"/>
              <a:gd name="connsiteX304" fmla="*/ 668589 w 1925725"/>
              <a:gd name="connsiteY304" fmla="*/ 1002526 h 3525891"/>
              <a:gd name="connsiteX305" fmla="*/ 675030 w 1925725"/>
              <a:gd name="connsiteY305" fmla="*/ 926371 h 3525891"/>
              <a:gd name="connsiteX306" fmla="*/ 692458 w 1925725"/>
              <a:gd name="connsiteY306" fmla="*/ 972216 h 3525891"/>
              <a:gd name="connsiteX307" fmla="*/ 686775 w 1925725"/>
              <a:gd name="connsiteY307" fmla="*/ 992675 h 3525891"/>
              <a:gd name="connsiteX308" fmla="*/ 656843 w 1925725"/>
              <a:gd name="connsiteY308" fmla="*/ 1035110 h 3525891"/>
              <a:gd name="connsiteX309" fmla="*/ 683365 w 1925725"/>
              <a:gd name="connsiteY309" fmla="*/ 1054054 h 3525891"/>
              <a:gd name="connsiteX310" fmla="*/ 681850 w 1925725"/>
              <a:gd name="connsiteY310" fmla="*/ 1058601 h 3525891"/>
              <a:gd name="connsiteX311" fmla="*/ 642446 w 1925725"/>
              <a:gd name="connsiteY311" fmla="*/ 1058601 h 3525891"/>
              <a:gd name="connsiteX312" fmla="*/ 627669 w 1925725"/>
              <a:gd name="connsiteY312" fmla="*/ 1077924 h 3525891"/>
              <a:gd name="connsiteX313" fmla="*/ 666315 w 1925725"/>
              <a:gd name="connsiteY313" fmla="*/ 1144986 h 3525891"/>
              <a:gd name="connsiteX314" fmla="*/ 695489 w 1925725"/>
              <a:gd name="connsiteY314" fmla="*/ 1109371 h 3525891"/>
              <a:gd name="connsiteX315" fmla="*/ 686775 w 1925725"/>
              <a:gd name="connsiteY315" fmla="*/ 1060495 h 3525891"/>
              <a:gd name="connsiteX316" fmla="*/ 715570 w 1925725"/>
              <a:gd name="connsiteY316" fmla="*/ 1087017 h 3525891"/>
              <a:gd name="connsiteX317" fmla="*/ 720875 w 1925725"/>
              <a:gd name="connsiteY317" fmla="*/ 1079819 h 3525891"/>
              <a:gd name="connsiteX318" fmla="*/ 699278 w 1925725"/>
              <a:gd name="connsiteY318" fmla="*/ 1005936 h 3525891"/>
              <a:gd name="connsiteX319" fmla="*/ 737924 w 1925725"/>
              <a:gd name="connsiteY319" fmla="*/ 1039278 h 3525891"/>
              <a:gd name="connsiteX320" fmla="*/ 740577 w 1925725"/>
              <a:gd name="connsiteY320" fmla="*/ 1008967 h 3525891"/>
              <a:gd name="connsiteX321" fmla="*/ 712160 w 1925725"/>
              <a:gd name="connsiteY321" fmla="*/ 971079 h 3525891"/>
              <a:gd name="connsiteX322" fmla="*/ 738303 w 1925725"/>
              <a:gd name="connsiteY322" fmla="*/ 979035 h 3525891"/>
              <a:gd name="connsiteX323" fmla="*/ 730347 w 1925725"/>
              <a:gd name="connsiteY323" fmla="*/ 959712 h 3525891"/>
              <a:gd name="connsiteX324" fmla="*/ 716707 w 1925725"/>
              <a:gd name="connsiteY324" fmla="*/ 931296 h 3525891"/>
              <a:gd name="connsiteX325" fmla="*/ 708750 w 1925725"/>
              <a:gd name="connsiteY325" fmla="*/ 910457 h 3525891"/>
              <a:gd name="connsiteX326" fmla="*/ 689427 w 1925725"/>
              <a:gd name="connsiteY326" fmla="*/ 875979 h 3525891"/>
              <a:gd name="connsiteX327" fmla="*/ 692079 w 1925725"/>
              <a:gd name="connsiteY327" fmla="*/ 871432 h 3525891"/>
              <a:gd name="connsiteX328" fmla="*/ 748533 w 1925725"/>
              <a:gd name="connsiteY328" fmla="*/ 879010 h 3525891"/>
              <a:gd name="connsiteX329" fmla="*/ 766720 w 1925725"/>
              <a:gd name="connsiteY329" fmla="*/ 823693 h 3525891"/>
              <a:gd name="connsiteX330" fmla="*/ 762173 w 1925725"/>
              <a:gd name="connsiteY330" fmla="*/ 875600 h 3525891"/>
              <a:gd name="connsiteX331" fmla="*/ 759900 w 1925725"/>
              <a:gd name="connsiteY331" fmla="*/ 887724 h 3525891"/>
              <a:gd name="connsiteX332" fmla="*/ 764825 w 1925725"/>
              <a:gd name="connsiteY332" fmla="*/ 906290 h 3525891"/>
              <a:gd name="connsiteX333" fmla="*/ 817869 w 1925725"/>
              <a:gd name="connsiteY333" fmla="*/ 860824 h 3525891"/>
              <a:gd name="connsiteX334" fmla="*/ 780359 w 1925725"/>
              <a:gd name="connsiteY334" fmla="*/ 946073 h 3525891"/>
              <a:gd name="connsiteX335" fmla="*/ 775055 w 1925725"/>
              <a:gd name="connsiteY335" fmla="*/ 951377 h 3525891"/>
              <a:gd name="connsiteX336" fmla="*/ 761036 w 1925725"/>
              <a:gd name="connsiteY336" fmla="*/ 919930 h 3525891"/>
              <a:gd name="connsiteX337" fmla="*/ 749291 w 1925725"/>
              <a:gd name="connsiteY337" fmla="*/ 930159 h 3525891"/>
              <a:gd name="connsiteX338" fmla="*/ 749291 w 1925725"/>
              <a:gd name="connsiteY338" fmla="*/ 961607 h 3525891"/>
              <a:gd name="connsiteX339" fmla="*/ 767098 w 1925725"/>
              <a:gd name="connsiteY339" fmla="*/ 953271 h 3525891"/>
              <a:gd name="connsiteX340" fmla="*/ 750049 w 1925725"/>
              <a:gd name="connsiteY340" fmla="*/ 985855 h 3525891"/>
              <a:gd name="connsiteX341" fmla="*/ 750049 w 1925725"/>
              <a:gd name="connsiteY341" fmla="*/ 1026396 h 3525891"/>
              <a:gd name="connsiteX342" fmla="*/ 762552 w 1925725"/>
              <a:gd name="connsiteY342" fmla="*/ 1012377 h 3525891"/>
              <a:gd name="connsiteX343" fmla="*/ 762931 w 1925725"/>
              <a:gd name="connsiteY343" fmla="*/ 1016545 h 3525891"/>
              <a:gd name="connsiteX344" fmla="*/ 790589 w 1925725"/>
              <a:gd name="connsiteY344" fmla="*/ 1019576 h 3525891"/>
              <a:gd name="connsiteX345" fmla="*/ 753838 w 1925725"/>
              <a:gd name="connsiteY345" fmla="*/ 1049129 h 3525891"/>
              <a:gd name="connsiteX346" fmla="*/ 748154 w 1925725"/>
              <a:gd name="connsiteY346" fmla="*/ 1051781 h 3525891"/>
              <a:gd name="connsiteX347" fmla="*/ 727316 w 1925725"/>
              <a:gd name="connsiteY347" fmla="*/ 1084365 h 3525891"/>
              <a:gd name="connsiteX348" fmla="*/ 759142 w 1925725"/>
              <a:gd name="connsiteY348" fmla="*/ 1102552 h 3525891"/>
              <a:gd name="connsiteX349" fmla="*/ 718601 w 1925725"/>
              <a:gd name="connsiteY349" fmla="*/ 1097247 h 3525891"/>
              <a:gd name="connsiteX350" fmla="*/ 703446 w 1925725"/>
              <a:gd name="connsiteY350" fmla="*/ 1119222 h 3525891"/>
              <a:gd name="connsiteX351" fmla="*/ 750806 w 1925725"/>
              <a:gd name="connsiteY351" fmla="*/ 1130210 h 3525891"/>
              <a:gd name="connsiteX352" fmla="*/ 701173 w 1925725"/>
              <a:gd name="connsiteY352" fmla="*/ 1162415 h 3525891"/>
              <a:gd name="connsiteX353" fmla="*/ 693974 w 1925725"/>
              <a:gd name="connsiteY353" fmla="*/ 1167341 h 3525891"/>
              <a:gd name="connsiteX354" fmla="*/ 695868 w 1925725"/>
              <a:gd name="connsiteY354" fmla="*/ 1168856 h 3525891"/>
              <a:gd name="connsiteX355" fmla="*/ 735272 w 1925725"/>
              <a:gd name="connsiteY355" fmla="*/ 1160521 h 3525891"/>
              <a:gd name="connsiteX356" fmla="*/ 699657 w 1925725"/>
              <a:gd name="connsiteY356" fmla="*/ 1195757 h 3525891"/>
              <a:gd name="connsiteX357" fmla="*/ 728073 w 1925725"/>
              <a:gd name="connsiteY357" fmla="*/ 1242738 h 3525891"/>
              <a:gd name="connsiteX358" fmla="*/ 766341 w 1925725"/>
              <a:gd name="connsiteY358" fmla="*/ 1180980 h 3525891"/>
              <a:gd name="connsiteX359" fmla="*/ 812943 w 1925725"/>
              <a:gd name="connsiteY359" fmla="*/ 1006694 h 3525891"/>
              <a:gd name="connsiteX360" fmla="*/ 809155 w 1925725"/>
              <a:gd name="connsiteY360" fmla="*/ 995706 h 3525891"/>
              <a:gd name="connsiteX361" fmla="*/ 776192 w 1925725"/>
              <a:gd name="connsiteY361" fmla="*/ 951756 h 3525891"/>
              <a:gd name="connsiteX362" fmla="*/ 809912 w 1925725"/>
              <a:gd name="connsiteY362" fmla="*/ 984340 h 3525891"/>
              <a:gd name="connsiteX363" fmla="*/ 815596 w 1925725"/>
              <a:gd name="connsiteY363" fmla="*/ 980551 h 3525891"/>
              <a:gd name="connsiteX364" fmla="*/ 879627 w 1925725"/>
              <a:gd name="connsiteY364" fmla="*/ 880905 h 3525891"/>
              <a:gd name="connsiteX365" fmla="*/ 906528 w 1925725"/>
              <a:gd name="connsiteY365" fmla="*/ 844911 h 3525891"/>
              <a:gd name="connsiteX366" fmla="*/ 877733 w 1925725"/>
              <a:gd name="connsiteY366" fmla="*/ 782016 h 3525891"/>
              <a:gd name="connsiteX367" fmla="*/ 918273 w 1925725"/>
              <a:gd name="connsiteY367" fmla="*/ 809296 h 3525891"/>
              <a:gd name="connsiteX368" fmla="*/ 928124 w 1925725"/>
              <a:gd name="connsiteY368" fmla="*/ 773680 h 3525891"/>
              <a:gd name="connsiteX369" fmla="*/ 848558 w 1925725"/>
              <a:gd name="connsiteY369" fmla="*/ 743370 h 3525891"/>
              <a:gd name="connsiteX370" fmla="*/ 910316 w 1925725"/>
              <a:gd name="connsiteY370" fmla="*/ 737687 h 3525891"/>
              <a:gd name="connsiteX371" fmla="*/ 908422 w 1925725"/>
              <a:gd name="connsiteY371" fmla="*/ 710786 h 3525891"/>
              <a:gd name="connsiteX372" fmla="*/ 855757 w 1925725"/>
              <a:gd name="connsiteY372" fmla="*/ 628189 h 3525891"/>
              <a:gd name="connsiteX373" fmla="*/ 914484 w 1925725"/>
              <a:gd name="connsiteY373" fmla="*/ 669866 h 3525891"/>
              <a:gd name="connsiteX374" fmla="*/ 916000 w 1925725"/>
              <a:gd name="connsiteY374" fmla="*/ 653953 h 3525891"/>
              <a:gd name="connsiteX375" fmla="*/ 933049 w 1925725"/>
              <a:gd name="connsiteY375" fmla="*/ 601667 h 3525891"/>
              <a:gd name="connsiteX376" fmla="*/ 929261 w 1925725"/>
              <a:gd name="connsiteY376" fmla="*/ 659258 h 3525891"/>
              <a:gd name="connsiteX377" fmla="*/ 951236 w 1925725"/>
              <a:gd name="connsiteY377" fmla="*/ 657742 h 3525891"/>
              <a:gd name="connsiteX378" fmla="*/ 922441 w 1925725"/>
              <a:gd name="connsiteY378" fmla="*/ 681612 h 3525891"/>
              <a:gd name="connsiteX379" fmla="*/ 918273 w 1925725"/>
              <a:gd name="connsiteY379" fmla="*/ 703587 h 3525891"/>
              <a:gd name="connsiteX380" fmla="*/ 951994 w 1925725"/>
              <a:gd name="connsiteY380" fmla="*/ 683127 h 3525891"/>
              <a:gd name="connsiteX381" fmla="*/ 925851 w 1925725"/>
              <a:gd name="connsiteY381" fmla="*/ 736171 h 3525891"/>
              <a:gd name="connsiteX382" fmla="*/ 939491 w 1925725"/>
              <a:gd name="connsiteY382" fmla="*/ 755873 h 3525891"/>
              <a:gd name="connsiteX383" fmla="*/ 967149 w 1925725"/>
              <a:gd name="connsiteY383" fmla="*/ 708134 h 3525891"/>
              <a:gd name="connsiteX384" fmla="*/ 969043 w 1925725"/>
              <a:gd name="connsiteY384" fmla="*/ 703208 h 3525891"/>
              <a:gd name="connsiteX385" fmla="*/ 999733 w 1925725"/>
              <a:gd name="connsiteY385" fmla="*/ 654332 h 3525891"/>
              <a:gd name="connsiteX386" fmla="*/ 978137 w 1925725"/>
              <a:gd name="connsiteY386" fmla="*/ 707755 h 3525891"/>
              <a:gd name="connsiteX387" fmla="*/ 963360 w 1925725"/>
              <a:gd name="connsiteY387" fmla="*/ 724426 h 3525891"/>
              <a:gd name="connsiteX388" fmla="*/ 991019 w 1925725"/>
              <a:gd name="connsiteY388" fmla="*/ 720258 h 3525891"/>
              <a:gd name="connsiteX389" fmla="*/ 950857 w 1925725"/>
              <a:gd name="connsiteY389" fmla="*/ 753979 h 3525891"/>
              <a:gd name="connsiteX390" fmla="*/ 946310 w 1925725"/>
              <a:gd name="connsiteY390" fmla="*/ 765724 h 3525891"/>
              <a:gd name="connsiteX391" fmla="*/ 982683 w 1925725"/>
              <a:gd name="connsiteY391" fmla="*/ 767618 h 3525891"/>
              <a:gd name="connsiteX392" fmla="*/ 939112 w 1925725"/>
              <a:gd name="connsiteY392" fmla="*/ 791109 h 3525891"/>
              <a:gd name="connsiteX393" fmla="*/ 934186 w 1925725"/>
              <a:gd name="connsiteY393" fmla="*/ 832407 h 3525891"/>
              <a:gd name="connsiteX394" fmla="*/ 1039137 w 1925725"/>
              <a:gd name="connsiteY394" fmla="*/ 737308 h 3525891"/>
              <a:gd name="connsiteX395" fmla="*/ 1016025 w 1925725"/>
              <a:gd name="connsiteY395" fmla="*/ 711165 h 3525891"/>
              <a:gd name="connsiteX396" fmla="*/ 1016783 w 1925725"/>
              <a:gd name="connsiteY396" fmla="*/ 675928 h 3525891"/>
              <a:gd name="connsiteX397" fmla="*/ 1032696 w 1925725"/>
              <a:gd name="connsiteY397" fmla="*/ 638419 h 3525891"/>
              <a:gd name="connsiteX398" fmla="*/ 1038758 w 1925725"/>
              <a:gd name="connsiteY398" fmla="*/ 637661 h 3525891"/>
              <a:gd name="connsiteX399" fmla="*/ 1068690 w 1925725"/>
              <a:gd name="connsiteY399" fmla="*/ 700556 h 3525891"/>
              <a:gd name="connsiteX400" fmla="*/ 1084603 w 1925725"/>
              <a:gd name="connsiteY400" fmla="*/ 680854 h 3525891"/>
              <a:gd name="connsiteX401" fmla="*/ 1081193 w 1925725"/>
              <a:gd name="connsiteY401" fmla="*/ 605077 h 3525891"/>
              <a:gd name="connsiteX402" fmla="*/ 1105063 w 1925725"/>
              <a:gd name="connsiteY402" fmla="*/ 651680 h 3525891"/>
              <a:gd name="connsiteX403" fmla="*/ 1117566 w 1925725"/>
              <a:gd name="connsiteY403" fmla="*/ 620990 h 3525891"/>
              <a:gd name="connsiteX404" fmla="*/ 1127796 w 1925725"/>
              <a:gd name="connsiteY404" fmla="*/ 598257 h 3525891"/>
              <a:gd name="connsiteX405" fmla="*/ 1164926 w 1925725"/>
              <a:gd name="connsiteY405" fmla="*/ 574388 h 3525891"/>
              <a:gd name="connsiteX406" fmla="*/ 1170231 w 1925725"/>
              <a:gd name="connsiteY406" fmla="*/ 578934 h 3525891"/>
              <a:gd name="connsiteX407" fmla="*/ 1155833 w 1925725"/>
              <a:gd name="connsiteY407" fmla="*/ 622506 h 3525891"/>
              <a:gd name="connsiteX408" fmla="*/ 1137268 w 1925725"/>
              <a:gd name="connsiteY408" fmla="*/ 636525 h 3525891"/>
              <a:gd name="connsiteX409" fmla="*/ 1110367 w 1925725"/>
              <a:gd name="connsiteY409" fmla="*/ 657363 h 3525891"/>
              <a:gd name="connsiteX410" fmla="*/ 1187281 w 1925725"/>
              <a:gd name="connsiteY410" fmla="*/ 670245 h 3525891"/>
              <a:gd name="connsiteX411" fmla="*/ 1126659 w 1925725"/>
              <a:gd name="connsiteY411" fmla="*/ 706618 h 3525891"/>
              <a:gd name="connsiteX412" fmla="*/ 1089529 w 1925725"/>
              <a:gd name="connsiteY412" fmla="*/ 685779 h 3525891"/>
              <a:gd name="connsiteX413" fmla="*/ 1072100 w 1925725"/>
              <a:gd name="connsiteY413" fmla="*/ 709270 h 3525891"/>
              <a:gd name="connsiteX414" fmla="*/ 1126280 w 1925725"/>
              <a:gd name="connsiteY414" fmla="*/ 720258 h 3525891"/>
              <a:gd name="connsiteX415" fmla="*/ 1048609 w 1925725"/>
              <a:gd name="connsiteY415" fmla="*/ 740339 h 3525891"/>
              <a:gd name="connsiteX416" fmla="*/ 1023224 w 1925725"/>
              <a:gd name="connsiteY416" fmla="*/ 772923 h 3525891"/>
              <a:gd name="connsiteX417" fmla="*/ 1174777 w 1925725"/>
              <a:gd name="connsiteY417" fmla="*/ 751326 h 3525891"/>
              <a:gd name="connsiteX418" fmla="*/ 1206604 w 1925725"/>
              <a:gd name="connsiteY418" fmla="*/ 671761 h 3525891"/>
              <a:gd name="connsiteX419" fmla="*/ 1208498 w 1925725"/>
              <a:gd name="connsiteY419" fmla="*/ 740718 h 3525891"/>
              <a:gd name="connsiteX420" fmla="*/ 1232747 w 1925725"/>
              <a:gd name="connsiteY420" fmla="*/ 731246 h 3525891"/>
              <a:gd name="connsiteX421" fmla="*/ 1254343 w 1925725"/>
              <a:gd name="connsiteY421" fmla="*/ 656605 h 3525891"/>
              <a:gd name="connsiteX422" fmla="*/ 1265331 w 1925725"/>
              <a:gd name="connsiteY422" fmla="*/ 711922 h 3525891"/>
              <a:gd name="connsiteX423" fmla="*/ 1275939 w 1925725"/>
              <a:gd name="connsiteY423" fmla="*/ 699040 h 3525891"/>
              <a:gd name="connsiteX424" fmla="*/ 1304734 w 1925725"/>
              <a:gd name="connsiteY424" fmla="*/ 671382 h 3525891"/>
              <a:gd name="connsiteX425" fmla="*/ 1340349 w 1925725"/>
              <a:gd name="connsiteY425" fmla="*/ 667593 h 3525891"/>
              <a:gd name="connsiteX426" fmla="*/ 1281623 w 1925725"/>
              <a:gd name="connsiteY426" fmla="*/ 710028 h 3525891"/>
              <a:gd name="connsiteX427" fmla="*/ 1193343 w 1925725"/>
              <a:gd name="connsiteY427" fmla="*/ 756631 h 3525891"/>
              <a:gd name="connsiteX428" fmla="*/ 1233125 w 1925725"/>
              <a:gd name="connsiteY428" fmla="*/ 772165 h 3525891"/>
              <a:gd name="connsiteX429" fmla="*/ 1292989 w 1925725"/>
              <a:gd name="connsiteY429" fmla="*/ 781637 h 3525891"/>
              <a:gd name="connsiteX430" fmla="*/ 1254722 w 1925725"/>
              <a:gd name="connsiteY430" fmla="*/ 793003 h 3525891"/>
              <a:gd name="connsiteX431" fmla="*/ 1225548 w 1925725"/>
              <a:gd name="connsiteY431" fmla="*/ 776712 h 3525891"/>
              <a:gd name="connsiteX432" fmla="*/ 1218349 w 1925725"/>
              <a:gd name="connsiteY432" fmla="*/ 819525 h 3525891"/>
              <a:gd name="connsiteX433" fmla="*/ 1199405 w 1925725"/>
              <a:gd name="connsiteY433" fmla="*/ 767618 h 3525891"/>
              <a:gd name="connsiteX434" fmla="*/ 1162274 w 1925725"/>
              <a:gd name="connsiteY434" fmla="*/ 761177 h 3525891"/>
              <a:gd name="connsiteX435" fmla="*/ 1160759 w 1925725"/>
              <a:gd name="connsiteY435" fmla="*/ 765345 h 3525891"/>
              <a:gd name="connsiteX436" fmla="*/ 1185007 w 1925725"/>
              <a:gd name="connsiteY436" fmla="*/ 827482 h 3525891"/>
              <a:gd name="connsiteX437" fmla="*/ 1126280 w 1925725"/>
              <a:gd name="connsiteY437" fmla="*/ 774059 h 3525891"/>
              <a:gd name="connsiteX438" fmla="*/ 1005037 w 1925725"/>
              <a:gd name="connsiteY438" fmla="*/ 792246 h 3525891"/>
              <a:gd name="connsiteX439" fmla="*/ 993671 w 1925725"/>
              <a:gd name="connsiteY439" fmla="*/ 799066 h 3525891"/>
              <a:gd name="connsiteX440" fmla="*/ 896298 w 1925725"/>
              <a:gd name="connsiteY440" fmla="*/ 896818 h 3525891"/>
              <a:gd name="connsiteX441" fmla="*/ 853484 w 1925725"/>
              <a:gd name="connsiteY441" fmla="*/ 960470 h 3525891"/>
              <a:gd name="connsiteX442" fmla="*/ 847043 w 1925725"/>
              <a:gd name="connsiteY442" fmla="*/ 986613 h 3525891"/>
              <a:gd name="connsiteX443" fmla="*/ 890993 w 1925725"/>
              <a:gd name="connsiteY443" fmla="*/ 979035 h 3525891"/>
              <a:gd name="connsiteX444" fmla="*/ 934565 w 1925725"/>
              <a:gd name="connsiteY444" fmla="*/ 891513 h 3525891"/>
              <a:gd name="connsiteX445" fmla="*/ 934565 w 1925725"/>
              <a:gd name="connsiteY445" fmla="*/ 958955 h 3525891"/>
              <a:gd name="connsiteX446" fmla="*/ 950099 w 1925725"/>
              <a:gd name="connsiteY446" fmla="*/ 937358 h 3525891"/>
              <a:gd name="connsiteX447" fmla="*/ 992155 w 1925725"/>
              <a:gd name="connsiteY447" fmla="*/ 904774 h 3525891"/>
              <a:gd name="connsiteX448" fmla="*/ 980789 w 1925725"/>
              <a:gd name="connsiteY448" fmla="*/ 941526 h 3525891"/>
              <a:gd name="connsiteX449" fmla="*/ 953130 w 1925725"/>
              <a:gd name="connsiteY449" fmla="*/ 957818 h 3525891"/>
              <a:gd name="connsiteX450" fmla="*/ 977758 w 1925725"/>
              <a:gd name="connsiteY450" fmla="*/ 981688 h 3525891"/>
              <a:gd name="connsiteX451" fmla="*/ 927366 w 1925725"/>
              <a:gd name="connsiteY451" fmla="*/ 971458 h 3525891"/>
              <a:gd name="connsiteX452" fmla="*/ 903118 w 1925725"/>
              <a:gd name="connsiteY452" fmla="*/ 982824 h 3525891"/>
              <a:gd name="connsiteX453" fmla="*/ 937975 w 1925725"/>
              <a:gd name="connsiteY453" fmla="*/ 1022607 h 3525891"/>
              <a:gd name="connsiteX454" fmla="*/ 861819 w 1925725"/>
              <a:gd name="connsiteY454" fmla="*/ 1000253 h 3525891"/>
              <a:gd name="connsiteX455" fmla="*/ 842875 w 1925725"/>
              <a:gd name="connsiteY455" fmla="*/ 1019955 h 3525891"/>
              <a:gd name="connsiteX456" fmla="*/ 832645 w 1925725"/>
              <a:gd name="connsiteY456" fmla="*/ 1098384 h 3525891"/>
              <a:gd name="connsiteX457" fmla="*/ 853105 w 1925725"/>
              <a:gd name="connsiteY457" fmla="*/ 1098384 h 3525891"/>
              <a:gd name="connsiteX458" fmla="*/ 853863 w 1925725"/>
              <a:gd name="connsiteY458" fmla="*/ 1087396 h 3525891"/>
              <a:gd name="connsiteX459" fmla="*/ 898571 w 1925725"/>
              <a:gd name="connsiteY459" fmla="*/ 1090048 h 3525891"/>
              <a:gd name="connsiteX460" fmla="*/ 904633 w 1925725"/>
              <a:gd name="connsiteY460" fmla="*/ 1053297 h 3525891"/>
              <a:gd name="connsiteX461" fmla="*/ 909180 w 1925725"/>
              <a:gd name="connsiteY461" fmla="*/ 1052918 h 3525891"/>
              <a:gd name="connsiteX462" fmla="*/ 925472 w 1925725"/>
              <a:gd name="connsiteY462" fmla="*/ 1079061 h 3525891"/>
              <a:gd name="connsiteX463" fmla="*/ 972832 w 1925725"/>
              <a:gd name="connsiteY463" fmla="*/ 1056328 h 3525891"/>
              <a:gd name="connsiteX464" fmla="*/ 967149 w 1925725"/>
              <a:gd name="connsiteY464" fmla="*/ 1014650 h 3525891"/>
              <a:gd name="connsiteX465" fmla="*/ 988367 w 1925725"/>
              <a:gd name="connsiteY465" fmla="*/ 1041930 h 3525891"/>
              <a:gd name="connsiteX466" fmla="*/ 997081 w 1925725"/>
              <a:gd name="connsiteY466" fmla="*/ 1031700 h 3525891"/>
              <a:gd name="connsiteX467" fmla="*/ 984199 w 1925725"/>
              <a:gd name="connsiteY467" fmla="*/ 987750 h 3525891"/>
              <a:gd name="connsiteX468" fmla="*/ 1010342 w 1925725"/>
              <a:gd name="connsiteY468" fmla="*/ 1014272 h 3525891"/>
              <a:gd name="connsiteX469" fmla="*/ 1019056 w 1925725"/>
              <a:gd name="connsiteY469" fmla="*/ 1004042 h 3525891"/>
              <a:gd name="connsiteX470" fmla="*/ 1012236 w 1925725"/>
              <a:gd name="connsiteY470" fmla="*/ 915004 h 3525891"/>
              <a:gd name="connsiteX471" fmla="*/ 1043305 w 1925725"/>
              <a:gd name="connsiteY471" fmla="*/ 969184 h 3525891"/>
              <a:gd name="connsiteX472" fmla="*/ 1049367 w 1925725"/>
              <a:gd name="connsiteY472" fmla="*/ 948725 h 3525891"/>
              <a:gd name="connsiteX473" fmla="*/ 1060354 w 1925725"/>
              <a:gd name="connsiteY473" fmla="*/ 924097 h 3525891"/>
              <a:gd name="connsiteX474" fmla="*/ 1084603 w 1925725"/>
              <a:gd name="connsiteY474" fmla="*/ 908184 h 3525891"/>
              <a:gd name="connsiteX475" fmla="*/ 1058460 w 1925725"/>
              <a:gd name="connsiteY475" fmla="*/ 959712 h 3525891"/>
              <a:gd name="connsiteX476" fmla="*/ 1053156 w 1925725"/>
              <a:gd name="connsiteY476" fmla="*/ 963501 h 3525891"/>
              <a:gd name="connsiteX477" fmla="*/ 993292 w 1925725"/>
              <a:gd name="connsiteY477" fmla="*/ 1052160 h 3525891"/>
              <a:gd name="connsiteX478" fmla="*/ 1020572 w 1925725"/>
              <a:gd name="connsiteY478" fmla="*/ 1032837 h 3525891"/>
              <a:gd name="connsiteX479" fmla="*/ 1043684 w 1925725"/>
              <a:gd name="connsiteY479" fmla="*/ 1024880 h 3525891"/>
              <a:gd name="connsiteX480" fmla="*/ 1091044 w 1925725"/>
              <a:gd name="connsiteY480" fmla="*/ 1047992 h 3525891"/>
              <a:gd name="connsiteX481" fmla="*/ 1015646 w 1925725"/>
              <a:gd name="connsiteY481" fmla="*/ 1049508 h 3525891"/>
              <a:gd name="connsiteX482" fmla="*/ 1000112 w 1925725"/>
              <a:gd name="connsiteY482" fmla="*/ 1093837 h 3525891"/>
              <a:gd name="connsiteX483" fmla="*/ 1009584 w 1925725"/>
              <a:gd name="connsiteY483" fmla="*/ 1097626 h 3525891"/>
              <a:gd name="connsiteX484" fmla="*/ 1141814 w 1925725"/>
              <a:gd name="connsiteY484" fmla="*/ 1063526 h 3525891"/>
              <a:gd name="connsiteX485" fmla="*/ 1155833 w 1925725"/>
              <a:gd name="connsiteY485" fmla="*/ 1042309 h 3525891"/>
              <a:gd name="connsiteX486" fmla="*/ 1174020 w 1925725"/>
              <a:gd name="connsiteY486" fmla="*/ 1011619 h 3525891"/>
              <a:gd name="connsiteX487" fmla="*/ 1177808 w 1925725"/>
              <a:gd name="connsiteY487" fmla="*/ 1043067 h 3525891"/>
              <a:gd name="connsiteX488" fmla="*/ 1199405 w 1925725"/>
              <a:gd name="connsiteY488" fmla="*/ 1049129 h 3525891"/>
              <a:gd name="connsiteX489" fmla="*/ 1179703 w 1925725"/>
              <a:gd name="connsiteY489" fmla="*/ 1067694 h 3525891"/>
              <a:gd name="connsiteX490" fmla="*/ 1204330 w 1925725"/>
              <a:gd name="connsiteY490" fmla="*/ 1065800 h 3525891"/>
              <a:gd name="connsiteX491" fmla="*/ 1299051 w 1925725"/>
              <a:gd name="connsiteY491" fmla="*/ 1013135 h 3525891"/>
              <a:gd name="connsiteX492" fmla="*/ 1310418 w 1925725"/>
              <a:gd name="connsiteY492" fmla="*/ 980930 h 3525891"/>
              <a:gd name="connsiteX493" fmla="*/ 1246386 w 1925725"/>
              <a:gd name="connsiteY493" fmla="*/ 953650 h 3525891"/>
              <a:gd name="connsiteX494" fmla="*/ 1307008 w 1925725"/>
              <a:gd name="connsiteY494" fmla="*/ 943420 h 3525891"/>
              <a:gd name="connsiteX495" fmla="*/ 1297915 w 1925725"/>
              <a:gd name="connsiteY495" fmla="*/ 906669 h 3525891"/>
              <a:gd name="connsiteX496" fmla="*/ 1249038 w 1925725"/>
              <a:gd name="connsiteY496" fmla="*/ 915762 h 3525891"/>
              <a:gd name="connsiteX497" fmla="*/ 1202815 w 1925725"/>
              <a:gd name="connsiteY497" fmla="*/ 875600 h 3525891"/>
              <a:gd name="connsiteX498" fmla="*/ 1274424 w 1925725"/>
              <a:gd name="connsiteY498" fmla="*/ 860824 h 3525891"/>
              <a:gd name="connsiteX499" fmla="*/ 1255101 w 1925725"/>
              <a:gd name="connsiteY499" fmla="*/ 840364 h 3525891"/>
              <a:gd name="connsiteX500" fmla="*/ 1238809 w 1925725"/>
              <a:gd name="connsiteY500" fmla="*/ 815358 h 3525891"/>
              <a:gd name="connsiteX501" fmla="*/ 1238809 w 1925725"/>
              <a:gd name="connsiteY501" fmla="*/ 797550 h 3525891"/>
              <a:gd name="connsiteX502" fmla="*/ 1269498 w 1925725"/>
              <a:gd name="connsiteY502" fmla="*/ 832786 h 3525891"/>
              <a:gd name="connsiteX503" fmla="*/ 1272150 w 1925725"/>
              <a:gd name="connsiteY503" fmla="*/ 842637 h 3525891"/>
              <a:gd name="connsiteX504" fmla="*/ 1296399 w 1925725"/>
              <a:gd name="connsiteY504" fmla="*/ 872948 h 3525891"/>
              <a:gd name="connsiteX505" fmla="*/ 1306250 w 1925725"/>
              <a:gd name="connsiteY505" fmla="*/ 879768 h 3525891"/>
              <a:gd name="connsiteX506" fmla="*/ 1304734 w 1925725"/>
              <a:gd name="connsiteY506" fmla="*/ 869159 h 3525891"/>
              <a:gd name="connsiteX507" fmla="*/ 1296399 w 1925725"/>
              <a:gd name="connsiteY507" fmla="*/ 828997 h 3525891"/>
              <a:gd name="connsiteX508" fmla="*/ 1318374 w 1925725"/>
              <a:gd name="connsiteY508" fmla="*/ 847184 h 3525891"/>
              <a:gd name="connsiteX509" fmla="*/ 1327846 w 1925725"/>
              <a:gd name="connsiteY509" fmla="*/ 804749 h 3525891"/>
              <a:gd name="connsiteX510" fmla="*/ 1335803 w 1925725"/>
              <a:gd name="connsiteY510" fmla="*/ 782774 h 3525891"/>
              <a:gd name="connsiteX511" fmla="*/ 1376343 w 1925725"/>
              <a:gd name="connsiteY511" fmla="*/ 755115 h 3525891"/>
              <a:gd name="connsiteX512" fmla="*/ 1336182 w 1925725"/>
              <a:gd name="connsiteY512" fmla="*/ 819904 h 3525891"/>
              <a:gd name="connsiteX513" fmla="*/ 1330877 w 1925725"/>
              <a:gd name="connsiteY513" fmla="*/ 834681 h 3525891"/>
              <a:gd name="connsiteX514" fmla="*/ 1361567 w 1925725"/>
              <a:gd name="connsiteY514" fmla="*/ 836196 h 3525891"/>
              <a:gd name="connsiteX515" fmla="*/ 1324058 w 1925725"/>
              <a:gd name="connsiteY515" fmla="*/ 855898 h 3525891"/>
              <a:gd name="connsiteX516" fmla="*/ 1313070 w 1925725"/>
              <a:gd name="connsiteY516" fmla="*/ 911215 h 3525891"/>
              <a:gd name="connsiteX517" fmla="*/ 1372176 w 1925725"/>
              <a:gd name="connsiteY517" fmla="*/ 888482 h 3525891"/>
              <a:gd name="connsiteX518" fmla="*/ 1318374 w 1925725"/>
              <a:gd name="connsiteY518" fmla="*/ 943799 h 3525891"/>
              <a:gd name="connsiteX519" fmla="*/ 1322542 w 1925725"/>
              <a:gd name="connsiteY519" fmla="*/ 993054 h 3525891"/>
              <a:gd name="connsiteX520" fmla="*/ 1327089 w 1925725"/>
              <a:gd name="connsiteY520" fmla="*/ 992296 h 3525891"/>
              <a:gd name="connsiteX521" fmla="*/ 1490009 w 1925725"/>
              <a:gd name="connsiteY521" fmla="*/ 803991 h 3525891"/>
              <a:gd name="connsiteX522" fmla="*/ 1490766 w 1925725"/>
              <a:gd name="connsiteY522" fmla="*/ 787699 h 3525891"/>
              <a:gd name="connsiteX523" fmla="*/ 1442269 w 1925725"/>
              <a:gd name="connsiteY523" fmla="*/ 677823 h 3525891"/>
              <a:gd name="connsiteX524" fmla="*/ 1433934 w 1925725"/>
              <a:gd name="connsiteY524" fmla="*/ 665320 h 3525891"/>
              <a:gd name="connsiteX525" fmla="*/ 1421809 w 1925725"/>
              <a:gd name="connsiteY525" fmla="*/ 684643 h 3525891"/>
              <a:gd name="connsiteX526" fmla="*/ 1404002 w 1925725"/>
              <a:gd name="connsiteY526" fmla="*/ 696388 h 3525891"/>
              <a:gd name="connsiteX527" fmla="*/ 1400971 w 1925725"/>
              <a:gd name="connsiteY527" fmla="*/ 694494 h 3525891"/>
              <a:gd name="connsiteX528" fmla="*/ 1405896 w 1925725"/>
              <a:gd name="connsiteY528" fmla="*/ 666835 h 3525891"/>
              <a:gd name="connsiteX529" fmla="*/ 1391499 w 1925725"/>
              <a:gd name="connsiteY529" fmla="*/ 672140 h 3525891"/>
              <a:gd name="connsiteX530" fmla="*/ 1343759 w 1925725"/>
              <a:gd name="connsiteY530" fmla="*/ 695252 h 3525891"/>
              <a:gd name="connsiteX531" fmla="*/ 1360430 w 1925725"/>
              <a:gd name="connsiteY531" fmla="*/ 658879 h 3525891"/>
              <a:gd name="connsiteX532" fmla="*/ 1319890 w 1925725"/>
              <a:gd name="connsiteY532" fmla="*/ 638419 h 3525891"/>
              <a:gd name="connsiteX533" fmla="*/ 1275182 w 1925725"/>
              <a:gd name="connsiteY533" fmla="*/ 627431 h 3525891"/>
              <a:gd name="connsiteX534" fmla="*/ 1258889 w 1925725"/>
              <a:gd name="connsiteY534" fmla="*/ 566431 h 3525891"/>
              <a:gd name="connsiteX535" fmla="*/ 1324436 w 1925725"/>
              <a:gd name="connsiteY535" fmla="*/ 599394 h 3525891"/>
              <a:gd name="connsiteX536" fmla="*/ 1329741 w 1925725"/>
              <a:gd name="connsiteY536" fmla="*/ 629326 h 3525891"/>
              <a:gd name="connsiteX537" fmla="*/ 1324815 w 1925725"/>
              <a:gd name="connsiteY537" fmla="*/ 631220 h 3525891"/>
              <a:gd name="connsiteX538" fmla="*/ 1341107 w 1925725"/>
              <a:gd name="connsiteY538" fmla="*/ 640313 h 3525891"/>
              <a:gd name="connsiteX539" fmla="*/ 1343759 w 1925725"/>
              <a:gd name="connsiteY539" fmla="*/ 615686 h 3525891"/>
              <a:gd name="connsiteX540" fmla="*/ 1347927 w 1925725"/>
              <a:gd name="connsiteY540" fmla="*/ 613792 h 3525891"/>
              <a:gd name="connsiteX541" fmla="*/ 1370281 w 1925725"/>
              <a:gd name="connsiteY541" fmla="*/ 643723 h 3525891"/>
              <a:gd name="connsiteX542" fmla="*/ 1367250 w 1925725"/>
              <a:gd name="connsiteY542" fmla="*/ 647133 h 3525891"/>
              <a:gd name="connsiteX543" fmla="*/ 1385437 w 1925725"/>
              <a:gd name="connsiteY543" fmla="*/ 648649 h 3525891"/>
              <a:gd name="connsiteX544" fmla="*/ 1378996 w 1925725"/>
              <a:gd name="connsiteY544" fmla="*/ 617959 h 3525891"/>
              <a:gd name="connsiteX545" fmla="*/ 1417263 w 1925725"/>
              <a:gd name="connsiteY545" fmla="*/ 649407 h 3525891"/>
              <a:gd name="connsiteX546" fmla="*/ 1431282 w 1925725"/>
              <a:gd name="connsiteY546" fmla="*/ 648649 h 3525891"/>
              <a:gd name="connsiteX547" fmla="*/ 1415747 w 1925725"/>
              <a:gd name="connsiteY547" fmla="*/ 600909 h 3525891"/>
              <a:gd name="connsiteX548" fmla="*/ 1346791 w 1925725"/>
              <a:gd name="connsiteY548" fmla="*/ 581208 h 3525891"/>
              <a:gd name="connsiteX549" fmla="*/ 1396045 w 1925725"/>
              <a:gd name="connsiteY549" fmla="*/ 568326 h 3525891"/>
              <a:gd name="connsiteX550" fmla="*/ 1384679 w 1925725"/>
              <a:gd name="connsiteY550" fmla="*/ 554686 h 3525891"/>
              <a:gd name="connsiteX551" fmla="*/ 1288442 w 1925725"/>
              <a:gd name="connsiteY551" fmla="*/ 535742 h 3525891"/>
              <a:gd name="connsiteX552" fmla="*/ 1313828 w 1925725"/>
              <a:gd name="connsiteY552" fmla="*/ 525891 h 3525891"/>
              <a:gd name="connsiteX553" fmla="*/ 1341486 w 1925725"/>
              <a:gd name="connsiteY553" fmla="*/ 518692 h 3525891"/>
              <a:gd name="connsiteX554" fmla="*/ 1305871 w 1925725"/>
              <a:gd name="connsiteY554" fmla="*/ 508083 h 3525891"/>
              <a:gd name="connsiteX555" fmla="*/ 1283138 w 1925725"/>
              <a:gd name="connsiteY555" fmla="*/ 500126 h 3525891"/>
              <a:gd name="connsiteX556" fmla="*/ 1261163 w 1925725"/>
              <a:gd name="connsiteY556" fmla="*/ 457691 h 3525891"/>
              <a:gd name="connsiteX557" fmla="*/ 1316859 w 1925725"/>
              <a:gd name="connsiteY557" fmla="*/ 478909 h 3525891"/>
              <a:gd name="connsiteX558" fmla="*/ 1332393 w 1925725"/>
              <a:gd name="connsiteY558" fmla="*/ 414499 h 3525891"/>
              <a:gd name="connsiteX559" fmla="*/ 1373312 w 1925725"/>
              <a:gd name="connsiteY559" fmla="*/ 472847 h 3525891"/>
              <a:gd name="connsiteX560" fmla="*/ 1354368 w 1925725"/>
              <a:gd name="connsiteY560" fmla="*/ 514145 h 3525891"/>
              <a:gd name="connsiteX561" fmla="*/ 1385437 w 1925725"/>
              <a:gd name="connsiteY561" fmla="*/ 537257 h 3525891"/>
              <a:gd name="connsiteX562" fmla="*/ 1406654 w 1925725"/>
              <a:gd name="connsiteY562" fmla="*/ 489139 h 3525891"/>
              <a:gd name="connsiteX563" fmla="*/ 1415369 w 1925725"/>
              <a:gd name="connsiteY563" fmla="*/ 568704 h 3525891"/>
              <a:gd name="connsiteX564" fmla="*/ 1424841 w 1925725"/>
              <a:gd name="connsiteY564" fmla="*/ 587649 h 3525891"/>
              <a:gd name="connsiteX565" fmla="*/ 1457803 w 1925725"/>
              <a:gd name="connsiteY565" fmla="*/ 550897 h 3525891"/>
              <a:gd name="connsiteX566" fmla="*/ 1439996 w 1925725"/>
              <a:gd name="connsiteY566" fmla="*/ 630841 h 3525891"/>
              <a:gd name="connsiteX567" fmla="*/ 1504027 w 1925725"/>
              <a:gd name="connsiteY567" fmla="*/ 771407 h 3525891"/>
              <a:gd name="connsiteX568" fmla="*/ 1528276 w 1925725"/>
              <a:gd name="connsiteY568" fmla="*/ 551655 h 3525891"/>
              <a:gd name="connsiteX569" fmla="*/ 1445300 w 1925725"/>
              <a:gd name="connsiteY569" fmla="*/ 492549 h 3525891"/>
              <a:gd name="connsiteX570" fmla="*/ 1531307 w 1925725"/>
              <a:gd name="connsiteY570" fmla="*/ 514903 h 3525891"/>
              <a:gd name="connsiteX571" fmla="*/ 1533580 w 1925725"/>
              <a:gd name="connsiteY571" fmla="*/ 502400 h 3525891"/>
              <a:gd name="connsiteX572" fmla="*/ 1493418 w 1925725"/>
              <a:gd name="connsiteY572" fmla="*/ 437990 h 3525891"/>
              <a:gd name="connsiteX573" fmla="*/ 1509332 w 1925725"/>
              <a:gd name="connsiteY573" fmla="*/ 442915 h 3525891"/>
              <a:gd name="connsiteX574" fmla="*/ 1482431 w 1925725"/>
              <a:gd name="connsiteY574" fmla="*/ 364486 h 3525891"/>
              <a:gd name="connsiteX575" fmla="*/ 1548736 w 1925725"/>
              <a:gd name="connsiteY575" fmla="*/ 408437 h 3525891"/>
              <a:gd name="connsiteX576" fmla="*/ 1559723 w 1925725"/>
              <a:gd name="connsiteY576" fmla="*/ 384567 h 3525891"/>
              <a:gd name="connsiteX577" fmla="*/ 1519183 w 1925725"/>
              <a:gd name="connsiteY577" fmla="*/ 336828 h 3525891"/>
              <a:gd name="connsiteX578" fmla="*/ 1529412 w 1925725"/>
              <a:gd name="connsiteY578" fmla="*/ 273933 h 3525891"/>
              <a:gd name="connsiteX579" fmla="*/ 1581698 w 1925725"/>
              <a:gd name="connsiteY579" fmla="*/ 374337 h 3525891"/>
              <a:gd name="connsiteX580" fmla="*/ 1607084 w 1925725"/>
              <a:gd name="connsiteY580" fmla="*/ 364107 h 3525891"/>
              <a:gd name="connsiteX581" fmla="*/ 1551767 w 1925725"/>
              <a:gd name="connsiteY581" fmla="*/ 449356 h 3525891"/>
              <a:gd name="connsiteX582" fmla="*/ 1540400 w 1925725"/>
              <a:gd name="connsiteY582" fmla="*/ 589543 h 3525891"/>
              <a:gd name="connsiteX583" fmla="*/ 1544189 w 1925725"/>
              <a:gd name="connsiteY583" fmla="*/ 592195 h 3525891"/>
              <a:gd name="connsiteX584" fmla="*/ 1572984 w 1925725"/>
              <a:gd name="connsiteY584" fmla="*/ 566431 h 3525891"/>
              <a:gd name="connsiteX585" fmla="*/ 1566164 w 1925725"/>
              <a:gd name="connsiteY585" fmla="*/ 481561 h 3525891"/>
              <a:gd name="connsiteX586" fmla="*/ 1596475 w 1925725"/>
              <a:gd name="connsiteY586" fmla="*/ 525512 h 3525891"/>
              <a:gd name="connsiteX587" fmla="*/ 1618450 w 1925725"/>
              <a:gd name="connsiteY587" fmla="*/ 505810 h 3525891"/>
              <a:gd name="connsiteX588" fmla="*/ 1602916 w 1925725"/>
              <a:gd name="connsiteY588" fmla="*/ 467164 h 3525891"/>
              <a:gd name="connsiteX589" fmla="*/ 1636637 w 1925725"/>
              <a:gd name="connsiteY589" fmla="*/ 408437 h 3525891"/>
              <a:gd name="connsiteX590" fmla="*/ 1654444 w 1925725"/>
              <a:gd name="connsiteY590" fmla="*/ 457313 h 3525891"/>
              <a:gd name="connsiteX591" fmla="*/ 1694985 w 1925725"/>
              <a:gd name="connsiteY591" fmla="*/ 439884 h 3525891"/>
              <a:gd name="connsiteX592" fmla="*/ 1677177 w 1925725"/>
              <a:gd name="connsiteY592" fmla="*/ 491412 h 3525891"/>
              <a:gd name="connsiteX593" fmla="*/ 1658233 w 1925725"/>
              <a:gd name="connsiteY593" fmla="*/ 500505 h 3525891"/>
              <a:gd name="connsiteX594" fmla="*/ 1640047 w 1925725"/>
              <a:gd name="connsiteY594" fmla="*/ 507325 h 3525891"/>
              <a:gd name="connsiteX595" fmla="*/ 1695364 w 1925725"/>
              <a:gd name="connsiteY595" fmla="*/ 522859 h 3525891"/>
              <a:gd name="connsiteX596" fmla="*/ 1598748 w 1925725"/>
              <a:gd name="connsiteY596" fmla="*/ 546350 h 3525891"/>
              <a:gd name="connsiteX597" fmla="*/ 1582456 w 1925725"/>
              <a:gd name="connsiteY597" fmla="*/ 567947 h 3525891"/>
              <a:gd name="connsiteX598" fmla="*/ 1618071 w 1925725"/>
              <a:gd name="connsiteY598" fmla="*/ 586512 h 3525891"/>
              <a:gd name="connsiteX599" fmla="*/ 1564270 w 1925725"/>
              <a:gd name="connsiteY599" fmla="*/ 592574 h 3525891"/>
              <a:gd name="connsiteX600" fmla="*/ 1546841 w 1925725"/>
              <a:gd name="connsiteY600" fmla="*/ 660394 h 3525891"/>
              <a:gd name="connsiteX601" fmla="*/ 1557450 w 1925725"/>
              <a:gd name="connsiteY601" fmla="*/ 656227 h 3525891"/>
              <a:gd name="connsiteX602" fmla="*/ 1630574 w 1925725"/>
              <a:gd name="connsiteY602" fmla="*/ 620233 h 3525891"/>
              <a:gd name="connsiteX603" fmla="*/ 1694227 w 1925725"/>
              <a:gd name="connsiteY603" fmla="*/ 557717 h 3525891"/>
              <a:gd name="connsiteX604" fmla="*/ 1746134 w 1925725"/>
              <a:gd name="connsiteY604" fmla="*/ 455418 h 3525891"/>
              <a:gd name="connsiteX605" fmla="*/ 1748786 w 1925725"/>
              <a:gd name="connsiteY605" fmla="*/ 445188 h 3525891"/>
              <a:gd name="connsiteX606" fmla="*/ 1743103 w 1925725"/>
              <a:gd name="connsiteY606" fmla="*/ 407300 h 3525891"/>
              <a:gd name="connsiteX607" fmla="*/ 1690817 w 1925725"/>
              <a:gd name="connsiteY607" fmla="*/ 367517 h 3525891"/>
              <a:gd name="connsiteX608" fmla="*/ 1738556 w 1925725"/>
              <a:gd name="connsiteY608" fmla="*/ 374716 h 3525891"/>
              <a:gd name="connsiteX609" fmla="*/ 1736662 w 1925725"/>
              <a:gd name="connsiteY609" fmla="*/ 361834 h 3525891"/>
              <a:gd name="connsiteX610" fmla="*/ 1713171 w 1925725"/>
              <a:gd name="connsiteY610" fmla="*/ 364865 h 3525891"/>
              <a:gd name="connsiteX611" fmla="*/ 1692332 w 1925725"/>
              <a:gd name="connsiteY611" fmla="*/ 352741 h 3525891"/>
              <a:gd name="connsiteX612" fmla="*/ 1673388 w 1925725"/>
              <a:gd name="connsiteY612" fmla="*/ 281132 h 3525891"/>
              <a:gd name="connsiteX613" fmla="*/ 1732494 w 1925725"/>
              <a:gd name="connsiteY613" fmla="*/ 315989 h 3525891"/>
              <a:gd name="connsiteX614" fmla="*/ 1721885 w 1925725"/>
              <a:gd name="connsiteY614" fmla="*/ 298560 h 3525891"/>
              <a:gd name="connsiteX615" fmla="*/ 1687028 w 1925725"/>
              <a:gd name="connsiteY615" fmla="*/ 269007 h 3525891"/>
              <a:gd name="connsiteX616" fmla="*/ 1676419 w 1925725"/>
              <a:gd name="connsiteY616" fmla="*/ 259156 h 3525891"/>
              <a:gd name="connsiteX617" fmla="*/ 1672252 w 1925725"/>
              <a:gd name="connsiteY617" fmla="*/ 204218 h 3525891"/>
              <a:gd name="connsiteX618" fmla="*/ 1707109 w 1925725"/>
              <a:gd name="connsiteY618" fmla="*/ 268629 h 3525891"/>
              <a:gd name="connsiteX619" fmla="*/ 1729084 w 1925725"/>
              <a:gd name="connsiteY619" fmla="*/ 288709 h 3525891"/>
              <a:gd name="connsiteX620" fmla="*/ 1733252 w 1925725"/>
              <a:gd name="connsiteY620" fmla="*/ 234529 h 3525891"/>
              <a:gd name="connsiteX621" fmla="*/ 1730979 w 1925725"/>
              <a:gd name="connsiteY621" fmla="*/ 228467 h 3525891"/>
              <a:gd name="connsiteX622" fmla="*/ 1730600 w 1925725"/>
              <a:gd name="connsiteY622" fmla="*/ 192852 h 3525891"/>
              <a:gd name="connsiteX623" fmla="*/ 1757879 w 1925725"/>
              <a:gd name="connsiteY623" fmla="*/ 161404 h 3525891"/>
              <a:gd name="connsiteX624" fmla="*/ 1763942 w 1925725"/>
              <a:gd name="connsiteY624" fmla="*/ 163678 h 3525891"/>
              <a:gd name="connsiteX625" fmla="*/ 1763184 w 1925725"/>
              <a:gd name="connsiteY625" fmla="*/ 211038 h 3525891"/>
              <a:gd name="connsiteX626" fmla="*/ 1746134 w 1925725"/>
              <a:gd name="connsiteY626" fmla="*/ 230740 h 3525891"/>
              <a:gd name="connsiteX627" fmla="*/ 1735904 w 1925725"/>
              <a:gd name="connsiteY627" fmla="*/ 240212 h 3525891"/>
              <a:gd name="connsiteX628" fmla="*/ 1782507 w 1925725"/>
              <a:gd name="connsiteY628" fmla="*/ 234529 h 3525891"/>
              <a:gd name="connsiteX629" fmla="*/ 1736662 w 1925725"/>
              <a:gd name="connsiteY629" fmla="*/ 265219 h 3525891"/>
              <a:gd name="connsiteX630" fmla="*/ 1736662 w 1925725"/>
              <a:gd name="connsiteY630" fmla="*/ 294014 h 3525891"/>
              <a:gd name="connsiteX631" fmla="*/ 1770761 w 1925725"/>
              <a:gd name="connsiteY631" fmla="*/ 273175 h 3525891"/>
              <a:gd name="connsiteX632" fmla="*/ 1810923 w 1925725"/>
              <a:gd name="connsiteY632" fmla="*/ 263703 h 3525891"/>
              <a:gd name="connsiteX633" fmla="*/ 1807513 w 1925725"/>
              <a:gd name="connsiteY633" fmla="*/ 277343 h 3525891"/>
              <a:gd name="connsiteX634" fmla="*/ 1812060 w 1925725"/>
              <a:gd name="connsiteY634" fmla="*/ 340238 h 3525891"/>
              <a:gd name="connsiteX635" fmla="*/ 1826457 w 1925725"/>
              <a:gd name="connsiteY635" fmla="*/ 309548 h 3525891"/>
              <a:gd name="connsiteX636" fmla="*/ 1837824 w 1925725"/>
              <a:gd name="connsiteY636" fmla="*/ 287573 h 3525891"/>
              <a:gd name="connsiteX637" fmla="*/ 1876470 w 1925725"/>
              <a:gd name="connsiteY637" fmla="*/ 265597 h 3525891"/>
              <a:gd name="connsiteX638" fmla="*/ 1881774 w 1925725"/>
              <a:gd name="connsiteY638" fmla="*/ 270144 h 3525891"/>
              <a:gd name="connsiteX639" fmla="*/ 1865861 w 1925725"/>
              <a:gd name="connsiteY639" fmla="*/ 312958 h 3525891"/>
              <a:gd name="connsiteX640" fmla="*/ 1828731 w 1925725"/>
              <a:gd name="connsiteY640" fmla="*/ 328871 h 3525891"/>
              <a:gd name="connsiteX641" fmla="*/ 1871166 w 1925725"/>
              <a:gd name="connsiteY641" fmla="*/ 345542 h 3525891"/>
              <a:gd name="connsiteX642" fmla="*/ 1812818 w 1925725"/>
              <a:gd name="connsiteY642" fmla="*/ 347436 h 3525891"/>
              <a:gd name="connsiteX643" fmla="*/ 1764699 w 1925725"/>
              <a:gd name="connsiteY643" fmla="*/ 443294 h 3525891"/>
              <a:gd name="connsiteX644" fmla="*/ 1790084 w 1925725"/>
              <a:gd name="connsiteY644" fmla="*/ 411089 h 3525891"/>
              <a:gd name="connsiteX645" fmla="*/ 1795010 w 1925725"/>
              <a:gd name="connsiteY645" fmla="*/ 412225 h 3525891"/>
              <a:gd name="connsiteX646" fmla="*/ 1804103 w 1925725"/>
              <a:gd name="connsiteY646" fmla="*/ 464132 h 3525891"/>
              <a:gd name="connsiteX647" fmla="*/ 1827973 w 1925725"/>
              <a:gd name="connsiteY647" fmla="*/ 437611 h 3525891"/>
              <a:gd name="connsiteX648" fmla="*/ 1829488 w 1925725"/>
              <a:gd name="connsiteY648" fmla="*/ 432685 h 3525891"/>
              <a:gd name="connsiteX649" fmla="*/ 1829867 w 1925725"/>
              <a:gd name="connsiteY649" fmla="*/ 404269 h 3525891"/>
              <a:gd name="connsiteX650" fmla="*/ 1856389 w 1925725"/>
              <a:gd name="connsiteY650" fmla="*/ 375095 h 3525891"/>
              <a:gd name="connsiteX651" fmla="*/ 1838582 w 1925725"/>
              <a:gd name="connsiteY651" fmla="*/ 439126 h 3525891"/>
              <a:gd name="connsiteX652" fmla="*/ 1860557 w 1925725"/>
              <a:gd name="connsiteY652" fmla="*/ 442157 h 3525891"/>
              <a:gd name="connsiteX653" fmla="*/ 1811681 w 1925725"/>
              <a:gd name="connsiteY653" fmla="*/ 467164 h 3525891"/>
              <a:gd name="connsiteX654" fmla="*/ 1788569 w 1925725"/>
              <a:gd name="connsiteY654" fmla="*/ 491791 h 3525891"/>
              <a:gd name="connsiteX655" fmla="*/ 1801072 w 1925725"/>
              <a:gd name="connsiteY655" fmla="*/ 497095 h 3525891"/>
              <a:gd name="connsiteX656" fmla="*/ 1868892 w 1925725"/>
              <a:gd name="connsiteY656" fmla="*/ 479667 h 3525891"/>
              <a:gd name="connsiteX657" fmla="*/ 1874197 w 1925725"/>
              <a:gd name="connsiteY657" fmla="*/ 469816 h 3525891"/>
              <a:gd name="connsiteX658" fmla="*/ 1890489 w 1925725"/>
              <a:gd name="connsiteY658" fmla="*/ 434958 h 3525891"/>
              <a:gd name="connsiteX659" fmla="*/ 1925725 w 1925725"/>
              <a:gd name="connsiteY659" fmla="*/ 422076 h 3525891"/>
              <a:gd name="connsiteX660" fmla="*/ 1925725 w 1925725"/>
              <a:gd name="connsiteY660" fmla="*/ 435716 h 3525891"/>
              <a:gd name="connsiteX661" fmla="*/ 1916253 w 1925725"/>
              <a:gd name="connsiteY661" fmla="*/ 464132 h 3525891"/>
              <a:gd name="connsiteX662" fmla="*/ 1888594 w 1925725"/>
              <a:gd name="connsiteY662" fmla="*/ 483456 h 3525891"/>
              <a:gd name="connsiteX663" fmla="*/ 1870029 w 1925725"/>
              <a:gd name="connsiteY663" fmla="*/ 490275 h 3525891"/>
              <a:gd name="connsiteX664" fmla="*/ 1900340 w 1925725"/>
              <a:gd name="connsiteY664" fmla="*/ 509599 h 3525891"/>
              <a:gd name="connsiteX665" fmla="*/ 1866240 w 1925725"/>
              <a:gd name="connsiteY665" fmla="*/ 519449 h 3525891"/>
              <a:gd name="connsiteX666" fmla="*/ 1845780 w 1925725"/>
              <a:gd name="connsiteY666" fmla="*/ 511493 h 3525891"/>
              <a:gd name="connsiteX667" fmla="*/ 1835172 w 1925725"/>
              <a:gd name="connsiteY667" fmla="*/ 505052 h 3525891"/>
              <a:gd name="connsiteX668" fmla="*/ 1859799 w 1925725"/>
              <a:gd name="connsiteY668" fmla="*/ 553170 h 3525891"/>
              <a:gd name="connsiteX669" fmla="*/ 1800693 w 1925725"/>
              <a:gd name="connsiteY669" fmla="*/ 513766 h 3525891"/>
              <a:gd name="connsiteX670" fmla="*/ 1754848 w 1925725"/>
              <a:gd name="connsiteY670" fmla="*/ 517555 h 3525891"/>
              <a:gd name="connsiteX671" fmla="*/ 1700668 w 1925725"/>
              <a:gd name="connsiteY671" fmla="*/ 585375 h 3525891"/>
              <a:gd name="connsiteX672" fmla="*/ 1646109 w 1925725"/>
              <a:gd name="connsiteY672" fmla="*/ 638419 h 3525891"/>
              <a:gd name="connsiteX673" fmla="*/ 1567680 w 1925725"/>
              <a:gd name="connsiteY673" fmla="*/ 678581 h 3525891"/>
              <a:gd name="connsiteX674" fmla="*/ 1545704 w 1925725"/>
              <a:gd name="connsiteY674" fmla="*/ 712680 h 3525891"/>
              <a:gd name="connsiteX675" fmla="*/ 1484704 w 1925725"/>
              <a:gd name="connsiteY675" fmla="*/ 862718 h 3525891"/>
              <a:gd name="connsiteX676" fmla="*/ 1472959 w 1925725"/>
              <a:gd name="connsiteY676" fmla="*/ 879768 h 3525891"/>
              <a:gd name="connsiteX677" fmla="*/ 1470685 w 1925725"/>
              <a:gd name="connsiteY677" fmla="*/ 886588 h 3525891"/>
              <a:gd name="connsiteX678" fmla="*/ 1508953 w 1925725"/>
              <a:gd name="connsiteY678" fmla="*/ 878252 h 3525891"/>
              <a:gd name="connsiteX679" fmla="*/ 1643078 w 1925725"/>
              <a:gd name="connsiteY679" fmla="*/ 781637 h 3525891"/>
              <a:gd name="connsiteX680" fmla="*/ 1614661 w 1925725"/>
              <a:gd name="connsiteY680" fmla="*/ 756252 h 3525891"/>
              <a:gd name="connsiteX681" fmla="*/ 1617313 w 1925725"/>
              <a:gd name="connsiteY681" fmla="*/ 696009 h 3525891"/>
              <a:gd name="connsiteX682" fmla="*/ 1664295 w 1925725"/>
              <a:gd name="connsiteY682" fmla="*/ 753600 h 3525891"/>
              <a:gd name="connsiteX683" fmla="*/ 1676419 w 1925725"/>
              <a:gd name="connsiteY683" fmla="*/ 733898 h 3525891"/>
              <a:gd name="connsiteX684" fmla="*/ 1651413 w 1925725"/>
              <a:gd name="connsiteY684" fmla="*/ 709649 h 3525891"/>
              <a:gd name="connsiteX685" fmla="*/ 1651792 w 1925725"/>
              <a:gd name="connsiteY685" fmla="*/ 656984 h 3525891"/>
              <a:gd name="connsiteX686" fmla="*/ 1692332 w 1925725"/>
              <a:gd name="connsiteY686" fmla="*/ 697525 h 3525891"/>
              <a:gd name="connsiteX687" fmla="*/ 1699152 w 1925725"/>
              <a:gd name="connsiteY687" fmla="*/ 664562 h 3525891"/>
              <a:gd name="connsiteX688" fmla="*/ 1697258 w 1925725"/>
              <a:gd name="connsiteY688" fmla="*/ 656984 h 3525891"/>
              <a:gd name="connsiteX689" fmla="*/ 1694227 w 1925725"/>
              <a:gd name="connsiteY689" fmla="*/ 611518 h 3525891"/>
              <a:gd name="connsiteX690" fmla="*/ 1712413 w 1925725"/>
              <a:gd name="connsiteY690" fmla="*/ 585375 h 3525891"/>
              <a:gd name="connsiteX691" fmla="*/ 1726053 w 1925725"/>
              <a:gd name="connsiteY691" fmla="*/ 634251 h 3525891"/>
              <a:gd name="connsiteX692" fmla="*/ 1714687 w 1925725"/>
              <a:gd name="connsiteY692" fmla="*/ 655090 h 3525891"/>
              <a:gd name="connsiteX693" fmla="*/ 1704078 w 1925725"/>
              <a:gd name="connsiteY693" fmla="*/ 670245 h 3525891"/>
              <a:gd name="connsiteX694" fmla="*/ 1748407 w 1925725"/>
              <a:gd name="connsiteY694" fmla="*/ 666835 h 3525891"/>
              <a:gd name="connsiteX695" fmla="*/ 1789706 w 1925725"/>
              <a:gd name="connsiteY695" fmla="*/ 678581 h 3525891"/>
              <a:gd name="connsiteX696" fmla="*/ 1696121 w 1925725"/>
              <a:gd name="connsiteY696" fmla="*/ 705103 h 3525891"/>
              <a:gd name="connsiteX697" fmla="*/ 1685513 w 1925725"/>
              <a:gd name="connsiteY697" fmla="*/ 728593 h 3525891"/>
              <a:gd name="connsiteX698" fmla="*/ 1707488 w 1925725"/>
              <a:gd name="connsiteY698" fmla="*/ 733898 h 3525891"/>
              <a:gd name="connsiteX699" fmla="*/ 1727948 w 1925725"/>
              <a:gd name="connsiteY699" fmla="*/ 746401 h 3525891"/>
              <a:gd name="connsiteX700" fmla="*/ 1674904 w 1925725"/>
              <a:gd name="connsiteY700" fmla="*/ 751326 h 3525891"/>
              <a:gd name="connsiteX701" fmla="*/ 1621102 w 1925725"/>
              <a:gd name="connsiteY701" fmla="*/ 837333 h 3525891"/>
              <a:gd name="connsiteX702" fmla="*/ 1663537 w 1925725"/>
              <a:gd name="connsiteY702" fmla="*/ 839606 h 3525891"/>
              <a:gd name="connsiteX703" fmla="*/ 1667705 w 1925725"/>
              <a:gd name="connsiteY703" fmla="*/ 802476 h 3525891"/>
              <a:gd name="connsiteX704" fmla="*/ 1707488 w 1925725"/>
              <a:gd name="connsiteY704" fmla="*/ 768755 h 3525891"/>
              <a:gd name="connsiteX705" fmla="*/ 1704457 w 1925725"/>
              <a:gd name="connsiteY705" fmla="*/ 823314 h 3525891"/>
              <a:gd name="connsiteX706" fmla="*/ 1734010 w 1925725"/>
              <a:gd name="connsiteY706" fmla="*/ 789215 h 3525891"/>
              <a:gd name="connsiteX707" fmla="*/ 1746892 w 1925725"/>
              <a:gd name="connsiteY707" fmla="*/ 766103 h 3525891"/>
              <a:gd name="connsiteX708" fmla="*/ 1789327 w 1925725"/>
              <a:gd name="connsiteY708" fmla="*/ 743749 h 3525891"/>
              <a:gd name="connsiteX709" fmla="*/ 1770004 w 1925725"/>
              <a:gd name="connsiteY709" fmla="*/ 800960 h 3525891"/>
              <a:gd name="connsiteX710" fmla="*/ 1751438 w 1925725"/>
              <a:gd name="connsiteY710" fmla="*/ 807780 h 3525891"/>
              <a:gd name="connsiteX711" fmla="*/ 1729084 w 1925725"/>
              <a:gd name="connsiteY711" fmla="*/ 817252 h 3525891"/>
              <a:gd name="connsiteX712" fmla="*/ 1765836 w 1925725"/>
              <a:gd name="connsiteY712" fmla="*/ 838091 h 3525891"/>
              <a:gd name="connsiteX713" fmla="*/ 1699152 w 1925725"/>
              <a:gd name="connsiteY713" fmla="*/ 835817 h 3525891"/>
              <a:gd name="connsiteX714" fmla="*/ 1677177 w 1925725"/>
              <a:gd name="connsiteY714" fmla="*/ 844153 h 3525891"/>
              <a:gd name="connsiteX715" fmla="*/ 1691575 w 1925725"/>
              <a:gd name="connsiteY715" fmla="*/ 875600 h 3525891"/>
              <a:gd name="connsiteX716" fmla="*/ 1646488 w 1925725"/>
              <a:gd name="connsiteY716" fmla="*/ 850973 h 3525891"/>
              <a:gd name="connsiteX717" fmla="*/ 1599506 w 1925725"/>
              <a:gd name="connsiteY717" fmla="*/ 848321 h 3525891"/>
              <a:gd name="connsiteX718" fmla="*/ 1590792 w 1925725"/>
              <a:gd name="connsiteY718" fmla="*/ 850215 h 3525891"/>
              <a:gd name="connsiteX719" fmla="*/ 1457425 w 1925725"/>
              <a:gd name="connsiteY719" fmla="*/ 901364 h 3525891"/>
              <a:gd name="connsiteX720" fmla="*/ 1447195 w 1925725"/>
              <a:gd name="connsiteY720" fmla="*/ 907048 h 3525891"/>
              <a:gd name="connsiteX721" fmla="*/ 1220243 w 1925725"/>
              <a:gd name="connsiteY721" fmla="*/ 1072999 h 3525891"/>
              <a:gd name="connsiteX722" fmla="*/ 1215318 w 1925725"/>
              <a:gd name="connsiteY722" fmla="*/ 1075651 h 3525891"/>
              <a:gd name="connsiteX723" fmla="*/ 1239945 w 1925725"/>
              <a:gd name="connsiteY723" fmla="*/ 1075651 h 3525891"/>
              <a:gd name="connsiteX724" fmla="*/ 1269877 w 1925725"/>
              <a:gd name="connsiteY724" fmla="*/ 1068073 h 3525891"/>
              <a:gd name="connsiteX725" fmla="*/ 1272150 w 1925725"/>
              <a:gd name="connsiteY725" fmla="*/ 1073377 h 3525891"/>
              <a:gd name="connsiteX726" fmla="*/ 1255101 w 1925725"/>
              <a:gd name="connsiteY726" fmla="*/ 1093837 h 3525891"/>
              <a:gd name="connsiteX727" fmla="*/ 1310797 w 1925725"/>
              <a:gd name="connsiteY727" fmla="*/ 1120359 h 3525891"/>
              <a:gd name="connsiteX728" fmla="*/ 1273666 w 1925725"/>
              <a:gd name="connsiteY728" fmla="*/ 1122253 h 3525891"/>
              <a:gd name="connsiteX729" fmla="*/ 1259268 w 1925725"/>
              <a:gd name="connsiteY729" fmla="*/ 1112024 h 3525891"/>
              <a:gd name="connsiteX730" fmla="*/ 1231231 w 1925725"/>
              <a:gd name="connsiteY730" fmla="*/ 1091564 h 3525891"/>
              <a:gd name="connsiteX731" fmla="*/ 1228579 w 1925725"/>
              <a:gd name="connsiteY731" fmla="*/ 1119601 h 3525891"/>
              <a:gd name="connsiteX732" fmla="*/ 1207740 w 1925725"/>
              <a:gd name="connsiteY732" fmla="*/ 1084744 h 3525891"/>
              <a:gd name="connsiteX733" fmla="*/ 1113019 w 1925725"/>
              <a:gd name="connsiteY733" fmla="*/ 1083607 h 3525891"/>
              <a:gd name="connsiteX734" fmla="*/ 1106199 w 1925725"/>
              <a:gd name="connsiteY734" fmla="*/ 1085123 h 3525891"/>
              <a:gd name="connsiteX735" fmla="*/ 1045578 w 1925725"/>
              <a:gd name="connsiteY735" fmla="*/ 1127937 h 3525891"/>
              <a:gd name="connsiteX736" fmla="*/ 1081572 w 1925725"/>
              <a:gd name="connsiteY736" fmla="*/ 1134757 h 3525891"/>
              <a:gd name="connsiteX737" fmla="*/ 1099758 w 1925725"/>
              <a:gd name="connsiteY737" fmla="*/ 1143471 h 3525891"/>
              <a:gd name="connsiteX738" fmla="*/ 1115672 w 1925725"/>
              <a:gd name="connsiteY738" fmla="*/ 1177192 h 3525891"/>
              <a:gd name="connsiteX739" fmla="*/ 1069069 w 1925725"/>
              <a:gd name="connsiteY739" fmla="*/ 1146502 h 3525891"/>
              <a:gd name="connsiteX740" fmla="*/ 1060354 w 1925725"/>
              <a:gd name="connsiteY740" fmla="*/ 1139303 h 3525891"/>
              <a:gd name="connsiteX741" fmla="*/ 1058460 w 1925725"/>
              <a:gd name="connsiteY741" fmla="*/ 1169993 h 3525891"/>
              <a:gd name="connsiteX742" fmla="*/ 1038379 w 1925725"/>
              <a:gd name="connsiteY742" fmla="*/ 1134378 h 3525891"/>
              <a:gd name="connsiteX743" fmla="*/ 954646 w 1925725"/>
              <a:gd name="connsiteY743" fmla="*/ 1138167 h 3525891"/>
              <a:gd name="connsiteX744" fmla="*/ 829235 w 1925725"/>
              <a:gd name="connsiteY744" fmla="*/ 1224552 h 3525891"/>
              <a:gd name="connsiteX745" fmla="*/ 777707 w 1925725"/>
              <a:gd name="connsiteY745" fmla="*/ 1280248 h 3525891"/>
              <a:gd name="connsiteX746" fmla="*/ 772403 w 1925725"/>
              <a:gd name="connsiteY746" fmla="*/ 1311316 h 3525891"/>
              <a:gd name="connsiteX747" fmla="*/ 797030 w 1925725"/>
              <a:gd name="connsiteY747" fmla="*/ 1394671 h 3525891"/>
              <a:gd name="connsiteX748" fmla="*/ 851211 w 1925725"/>
              <a:gd name="connsiteY748" fmla="*/ 1511367 h 3525891"/>
              <a:gd name="connsiteX749" fmla="*/ 889099 w 1925725"/>
              <a:gd name="connsiteY749" fmla="*/ 1581460 h 3525891"/>
              <a:gd name="connsiteX750" fmla="*/ 903497 w 1925725"/>
              <a:gd name="connsiteY750" fmla="*/ 1662920 h 3525891"/>
              <a:gd name="connsiteX751" fmla="*/ 906528 w 1925725"/>
              <a:gd name="connsiteY751" fmla="*/ 1756884 h 3525891"/>
              <a:gd name="connsiteX752" fmla="*/ 903118 w 1925725"/>
              <a:gd name="connsiteY752" fmla="*/ 1774312 h 3525891"/>
              <a:gd name="connsiteX753" fmla="*/ 850074 w 1925725"/>
              <a:gd name="connsiteY753" fmla="*/ 1960723 h 3525891"/>
              <a:gd name="connsiteX754" fmla="*/ 859925 w 1925725"/>
              <a:gd name="connsiteY754" fmla="*/ 2042183 h 3525891"/>
              <a:gd name="connsiteX755" fmla="*/ 867503 w 1925725"/>
              <a:gd name="connsiteY755" fmla="*/ 2106214 h 3525891"/>
              <a:gd name="connsiteX756" fmla="*/ 867124 w 1925725"/>
              <a:gd name="connsiteY756" fmla="*/ 2145997 h 3525891"/>
              <a:gd name="connsiteX757" fmla="*/ 857652 w 1925725"/>
              <a:gd name="connsiteY757" fmla="*/ 2217985 h 3525891"/>
              <a:gd name="connsiteX758" fmla="*/ 809155 w 1925725"/>
              <a:gd name="connsiteY758" fmla="*/ 2415762 h 3525891"/>
              <a:gd name="connsiteX759" fmla="*/ 768235 w 1925725"/>
              <a:gd name="connsiteY759" fmla="*/ 2569210 h 3525891"/>
              <a:gd name="connsiteX760" fmla="*/ 760657 w 1925725"/>
              <a:gd name="connsiteY760" fmla="*/ 2669614 h 3525891"/>
              <a:gd name="connsiteX761" fmla="*/ 779981 w 1925725"/>
              <a:gd name="connsiteY761" fmla="*/ 2763956 h 3525891"/>
              <a:gd name="connsiteX762" fmla="*/ 851968 w 1925725"/>
              <a:gd name="connsiteY762" fmla="*/ 2829124 h 3525891"/>
              <a:gd name="connsiteX763" fmla="*/ 1012615 w 1925725"/>
              <a:gd name="connsiteY763" fmla="*/ 2842006 h 3525891"/>
              <a:gd name="connsiteX764" fmla="*/ 1058081 w 1925725"/>
              <a:gd name="connsiteY764" fmla="*/ 2841249 h 3525891"/>
              <a:gd name="connsiteX765" fmla="*/ 1124386 w 1925725"/>
              <a:gd name="connsiteY765" fmla="*/ 2829882 h 3525891"/>
              <a:gd name="connsiteX766" fmla="*/ 1188038 w 1925725"/>
              <a:gd name="connsiteY766" fmla="*/ 2813969 h 3525891"/>
              <a:gd name="connsiteX767" fmla="*/ 1188796 w 1925725"/>
              <a:gd name="connsiteY767" fmla="*/ 2817000 h 3525891"/>
              <a:gd name="connsiteX768" fmla="*/ 1134995 w 1925725"/>
              <a:gd name="connsiteY768" fmla="*/ 2838218 h 3525891"/>
              <a:gd name="connsiteX769" fmla="*/ 1135752 w 1925725"/>
              <a:gd name="connsiteY769" fmla="*/ 2845037 h 3525891"/>
              <a:gd name="connsiteX770" fmla="*/ 1163790 w 1925725"/>
              <a:gd name="connsiteY770" fmla="*/ 2848069 h 3525891"/>
              <a:gd name="connsiteX771" fmla="*/ 1237672 w 1925725"/>
              <a:gd name="connsiteY771" fmla="*/ 2837839 h 3525891"/>
              <a:gd name="connsiteX772" fmla="*/ 1256237 w 1925725"/>
              <a:gd name="connsiteY772" fmla="*/ 2837839 h 3525891"/>
              <a:gd name="connsiteX773" fmla="*/ 1195995 w 1925725"/>
              <a:gd name="connsiteY773" fmla="*/ 2856783 h 3525891"/>
              <a:gd name="connsiteX774" fmla="*/ 1195995 w 1925725"/>
              <a:gd name="connsiteY774" fmla="*/ 2861708 h 3525891"/>
              <a:gd name="connsiteX775" fmla="*/ 1325952 w 1925725"/>
              <a:gd name="connsiteY775" fmla="*/ 2943547 h 3525891"/>
              <a:gd name="connsiteX776" fmla="*/ 1230094 w 1925725"/>
              <a:gd name="connsiteY776" fmla="*/ 2899976 h 3525891"/>
              <a:gd name="connsiteX777" fmla="*/ 1226684 w 1925725"/>
              <a:gd name="connsiteY777" fmla="*/ 2903007 h 3525891"/>
              <a:gd name="connsiteX778" fmla="*/ 1255480 w 1925725"/>
              <a:gd name="connsiteY778" fmla="*/ 2947715 h 3525891"/>
              <a:gd name="connsiteX779" fmla="*/ 1224032 w 1925725"/>
              <a:gd name="connsiteY779" fmla="*/ 2921193 h 3525891"/>
              <a:gd name="connsiteX780" fmla="*/ 1116050 w 1925725"/>
              <a:gd name="connsiteY780" fmla="*/ 2860572 h 3525891"/>
              <a:gd name="connsiteX781" fmla="*/ 1089907 w 1925725"/>
              <a:gd name="connsiteY781" fmla="*/ 2859056 h 3525891"/>
              <a:gd name="connsiteX782" fmla="*/ 1112262 w 1925725"/>
              <a:gd name="connsiteY782" fmla="*/ 2892777 h 3525891"/>
              <a:gd name="connsiteX783" fmla="*/ 1109609 w 1925725"/>
              <a:gd name="connsiteY783" fmla="*/ 2895050 h 3525891"/>
              <a:gd name="connsiteX784" fmla="*/ 1046336 w 1925725"/>
              <a:gd name="connsiteY784" fmla="*/ 2862087 h 3525891"/>
              <a:gd name="connsiteX785" fmla="*/ 965255 w 1925725"/>
              <a:gd name="connsiteY785" fmla="*/ 2864739 h 3525891"/>
              <a:gd name="connsiteX786" fmla="*/ 964118 w 1925725"/>
              <a:gd name="connsiteY786" fmla="*/ 2869286 h 3525891"/>
              <a:gd name="connsiteX787" fmla="*/ 988367 w 1925725"/>
              <a:gd name="connsiteY787" fmla="*/ 2888230 h 3525891"/>
              <a:gd name="connsiteX788" fmla="*/ 1092560 w 1925725"/>
              <a:gd name="connsiteY788" fmla="*/ 2953777 h 3525891"/>
              <a:gd name="connsiteX789" fmla="*/ 1212287 w 1925725"/>
              <a:gd name="connsiteY789" fmla="*/ 2989013 h 3525891"/>
              <a:gd name="connsiteX790" fmla="*/ 1224790 w 1925725"/>
              <a:gd name="connsiteY790" fmla="*/ 2990529 h 3525891"/>
              <a:gd name="connsiteX791" fmla="*/ 1230852 w 1925725"/>
              <a:gd name="connsiteY791" fmla="*/ 2993560 h 3525891"/>
              <a:gd name="connsiteX792" fmla="*/ 1201299 w 1925725"/>
              <a:gd name="connsiteY792" fmla="*/ 2997728 h 3525891"/>
              <a:gd name="connsiteX793" fmla="*/ 1200163 w 1925725"/>
              <a:gd name="connsiteY793" fmla="*/ 3000380 h 3525891"/>
              <a:gd name="connsiteX794" fmla="*/ 1226305 w 1925725"/>
              <a:gd name="connsiteY794" fmla="*/ 3013641 h 3525891"/>
              <a:gd name="connsiteX795" fmla="*/ 1296399 w 1925725"/>
              <a:gd name="connsiteY795" fmla="*/ 3045846 h 3525891"/>
              <a:gd name="connsiteX796" fmla="*/ 1320648 w 1925725"/>
              <a:gd name="connsiteY796" fmla="*/ 3065927 h 3525891"/>
              <a:gd name="connsiteX797" fmla="*/ 1326331 w 1925725"/>
              <a:gd name="connsiteY797" fmla="*/ 3081082 h 3525891"/>
              <a:gd name="connsiteX798" fmla="*/ 1244113 w 1925725"/>
              <a:gd name="connsiteY798" fmla="*/ 3043951 h 3525891"/>
              <a:gd name="connsiteX799" fmla="*/ 1261542 w 1925725"/>
              <a:gd name="connsiteY799" fmla="*/ 3083734 h 3525891"/>
              <a:gd name="connsiteX800" fmla="*/ 1258132 w 1925725"/>
              <a:gd name="connsiteY800" fmla="*/ 3086386 h 3525891"/>
              <a:gd name="connsiteX801" fmla="*/ 1225169 w 1925725"/>
              <a:gd name="connsiteY801" fmla="*/ 3045467 h 3525891"/>
              <a:gd name="connsiteX802" fmla="*/ 1208498 w 1925725"/>
              <a:gd name="connsiteY802" fmla="*/ 3028038 h 3525891"/>
              <a:gd name="connsiteX803" fmla="*/ 1125144 w 1925725"/>
              <a:gd name="connsiteY803" fmla="*/ 2986740 h 3525891"/>
              <a:gd name="connsiteX804" fmla="*/ 1211908 w 1925725"/>
              <a:gd name="connsiteY804" fmla="*/ 3153070 h 3525891"/>
              <a:gd name="connsiteX805" fmla="*/ 1157728 w 1925725"/>
              <a:gd name="connsiteY805" fmla="*/ 3112908 h 3525891"/>
              <a:gd name="connsiteX806" fmla="*/ 1196374 w 1925725"/>
              <a:gd name="connsiteY806" fmla="*/ 3248170 h 3525891"/>
              <a:gd name="connsiteX807" fmla="*/ 1155075 w 1925725"/>
              <a:gd name="connsiteY807" fmla="*/ 3170499 h 3525891"/>
              <a:gd name="connsiteX808" fmla="*/ 1151287 w 1925725"/>
              <a:gd name="connsiteY808" fmla="*/ 3170499 h 3525891"/>
              <a:gd name="connsiteX809" fmla="*/ 1145603 w 1925725"/>
              <a:gd name="connsiteY809" fmla="*/ 3231120 h 3525891"/>
              <a:gd name="connsiteX810" fmla="*/ 1136889 w 1925725"/>
              <a:gd name="connsiteY810" fmla="*/ 3172772 h 3525891"/>
              <a:gd name="connsiteX811" fmla="*/ 1133858 w 1925725"/>
              <a:gd name="connsiteY811" fmla="*/ 3083355 h 3525891"/>
              <a:gd name="connsiteX812" fmla="*/ 1052398 w 1925725"/>
              <a:gd name="connsiteY812" fmla="*/ 2956429 h 3525891"/>
              <a:gd name="connsiteX813" fmla="*/ 964497 w 1925725"/>
              <a:gd name="connsiteY813" fmla="*/ 2896566 h 3525891"/>
              <a:gd name="connsiteX814" fmla="*/ 946310 w 1925725"/>
              <a:gd name="connsiteY814" fmla="*/ 2887093 h 3525891"/>
              <a:gd name="connsiteX815" fmla="*/ 992155 w 1925725"/>
              <a:gd name="connsiteY815" fmla="*/ 2937106 h 3525891"/>
              <a:gd name="connsiteX816" fmla="*/ 972453 w 1925725"/>
              <a:gd name="connsiteY816" fmla="*/ 2945442 h 3525891"/>
              <a:gd name="connsiteX817" fmla="*/ 1012236 w 1925725"/>
              <a:gd name="connsiteY817" fmla="*/ 3032964 h 3525891"/>
              <a:gd name="connsiteX818" fmla="*/ 977379 w 1925725"/>
              <a:gd name="connsiteY818" fmla="*/ 2975374 h 3525891"/>
              <a:gd name="connsiteX819" fmla="*/ 964118 w 1925725"/>
              <a:gd name="connsiteY819" fmla="*/ 2999243 h 3525891"/>
              <a:gd name="connsiteX820" fmla="*/ 932671 w 1925725"/>
              <a:gd name="connsiteY820" fmla="*/ 2928392 h 3525891"/>
              <a:gd name="connsiteX821" fmla="*/ 918652 w 1925725"/>
              <a:gd name="connsiteY821" fmla="*/ 2888988 h 3525891"/>
              <a:gd name="connsiteX822" fmla="*/ 908801 w 1925725"/>
              <a:gd name="connsiteY822" fmla="*/ 2876864 h 3525891"/>
              <a:gd name="connsiteX823" fmla="*/ 869397 w 1925725"/>
              <a:gd name="connsiteY823" fmla="*/ 2869286 h 3525891"/>
              <a:gd name="connsiteX824" fmla="*/ 786043 w 1925725"/>
              <a:gd name="connsiteY824" fmla="*/ 2854131 h 3525891"/>
              <a:gd name="connsiteX825" fmla="*/ 790210 w 1925725"/>
              <a:gd name="connsiteY825" fmla="*/ 2860572 h 3525891"/>
              <a:gd name="connsiteX826" fmla="*/ 853863 w 1925725"/>
              <a:gd name="connsiteY826" fmla="*/ 2967038 h 3525891"/>
              <a:gd name="connsiteX827" fmla="*/ 998596 w 1925725"/>
              <a:gd name="connsiteY827" fmla="*/ 3070473 h 3525891"/>
              <a:gd name="connsiteX828" fmla="*/ 1028149 w 1925725"/>
              <a:gd name="connsiteY828" fmla="*/ 3076157 h 3525891"/>
              <a:gd name="connsiteX829" fmla="*/ 1013752 w 1925725"/>
              <a:gd name="connsiteY829" fmla="*/ 3080324 h 3525891"/>
              <a:gd name="connsiteX830" fmla="*/ 994808 w 1925725"/>
              <a:gd name="connsiteY830" fmla="*/ 3083734 h 3525891"/>
              <a:gd name="connsiteX831" fmla="*/ 1048988 w 1925725"/>
              <a:gd name="connsiteY831" fmla="*/ 3107604 h 3525891"/>
              <a:gd name="connsiteX832" fmla="*/ 976242 w 1925725"/>
              <a:gd name="connsiteY832" fmla="*/ 3089796 h 3525891"/>
              <a:gd name="connsiteX833" fmla="*/ 914863 w 1925725"/>
              <a:gd name="connsiteY833" fmla="*/ 3061380 h 3525891"/>
              <a:gd name="connsiteX834" fmla="*/ 911074 w 1925725"/>
              <a:gd name="connsiteY834" fmla="*/ 3066306 h 3525891"/>
              <a:gd name="connsiteX835" fmla="*/ 937596 w 1925725"/>
              <a:gd name="connsiteY835" fmla="*/ 3103436 h 3525891"/>
              <a:gd name="connsiteX836" fmla="*/ 1042547 w 1925725"/>
              <a:gd name="connsiteY836" fmla="*/ 3195126 h 3525891"/>
              <a:gd name="connsiteX837" fmla="*/ 1096348 w 1925725"/>
              <a:gd name="connsiteY837" fmla="*/ 3236803 h 3525891"/>
              <a:gd name="connsiteX838" fmla="*/ 1068690 w 1925725"/>
              <a:gd name="connsiteY838" fmla="*/ 3226573 h 3525891"/>
              <a:gd name="connsiteX839" fmla="*/ 1125144 w 1925725"/>
              <a:gd name="connsiteY839" fmla="*/ 3336071 h 3525891"/>
              <a:gd name="connsiteX840" fmla="*/ 1084982 w 1925725"/>
              <a:gd name="connsiteY840" fmla="*/ 3276207 h 3525891"/>
              <a:gd name="connsiteX841" fmla="*/ 1080435 w 1925725"/>
              <a:gd name="connsiteY841" fmla="*/ 3277344 h 3525891"/>
              <a:gd name="connsiteX842" fmla="*/ 1083087 w 1925725"/>
              <a:gd name="connsiteY842" fmla="*/ 3322052 h 3525891"/>
              <a:gd name="connsiteX843" fmla="*/ 1079299 w 1925725"/>
              <a:gd name="connsiteY843" fmla="*/ 3323568 h 3525891"/>
              <a:gd name="connsiteX844" fmla="*/ 987230 w 1925725"/>
              <a:gd name="connsiteY844" fmla="*/ 3181107 h 3525891"/>
              <a:gd name="connsiteX845" fmla="*/ 1004280 w 1925725"/>
              <a:gd name="connsiteY845" fmla="*/ 3265977 h 3525891"/>
              <a:gd name="connsiteX846" fmla="*/ 1024360 w 1925725"/>
              <a:gd name="connsiteY846" fmla="*/ 3303866 h 3525891"/>
              <a:gd name="connsiteX847" fmla="*/ 1003143 w 1925725"/>
              <a:gd name="connsiteY847" fmla="*/ 3284543 h 3525891"/>
              <a:gd name="connsiteX848" fmla="*/ 1023603 w 1925725"/>
              <a:gd name="connsiteY848" fmla="*/ 3416394 h 3525891"/>
              <a:gd name="connsiteX849" fmla="*/ 997460 w 1925725"/>
              <a:gd name="connsiteY849" fmla="*/ 3328493 h 3525891"/>
              <a:gd name="connsiteX850" fmla="*/ 989882 w 1925725"/>
              <a:gd name="connsiteY850" fmla="*/ 3328872 h 3525891"/>
              <a:gd name="connsiteX851" fmla="*/ 980789 w 1925725"/>
              <a:gd name="connsiteY851" fmla="*/ 3384189 h 3525891"/>
              <a:gd name="connsiteX852" fmla="*/ 978137 w 1925725"/>
              <a:gd name="connsiteY852" fmla="*/ 3320158 h 3525891"/>
              <a:gd name="connsiteX853" fmla="*/ 960708 w 1925725"/>
              <a:gd name="connsiteY853" fmla="*/ 3167846 h 3525891"/>
              <a:gd name="connsiteX854" fmla="*/ 956161 w 1925725"/>
              <a:gd name="connsiteY854" fmla="*/ 3161027 h 3525891"/>
              <a:gd name="connsiteX855" fmla="*/ 855757 w 1925725"/>
              <a:gd name="connsiteY855" fmla="*/ 3024249 h 3525891"/>
              <a:gd name="connsiteX856" fmla="*/ 851211 w 1925725"/>
              <a:gd name="connsiteY856" fmla="*/ 3018945 h 3525891"/>
              <a:gd name="connsiteX857" fmla="*/ 867882 w 1925725"/>
              <a:gd name="connsiteY857" fmla="*/ 3137915 h 3525891"/>
              <a:gd name="connsiteX858" fmla="*/ 864850 w 1925725"/>
              <a:gd name="connsiteY858" fmla="*/ 3139051 h 3525891"/>
              <a:gd name="connsiteX859" fmla="*/ 845527 w 1925725"/>
              <a:gd name="connsiteY859" fmla="*/ 3104194 h 3525891"/>
              <a:gd name="connsiteX860" fmla="*/ 835298 w 1925725"/>
              <a:gd name="connsiteY860" fmla="*/ 3122001 h 3525891"/>
              <a:gd name="connsiteX861" fmla="*/ 830751 w 1925725"/>
              <a:gd name="connsiteY861" fmla="*/ 3010988 h 3525891"/>
              <a:gd name="connsiteX862" fmla="*/ 756490 w 1925725"/>
              <a:gd name="connsiteY862" fmla="*/ 2882926 h 3525891"/>
              <a:gd name="connsiteX863" fmla="*/ 743229 w 1925725"/>
              <a:gd name="connsiteY863" fmla="*/ 2876485 h 3525891"/>
              <a:gd name="connsiteX864" fmla="*/ 746260 w 1925725"/>
              <a:gd name="connsiteY864" fmla="*/ 2995833 h 3525891"/>
              <a:gd name="connsiteX865" fmla="*/ 824689 w 1925725"/>
              <a:gd name="connsiteY865" fmla="*/ 3137536 h 3525891"/>
              <a:gd name="connsiteX866" fmla="*/ 846664 w 1925725"/>
              <a:gd name="connsiteY866" fmla="*/ 3158374 h 3525891"/>
              <a:gd name="connsiteX867" fmla="*/ 924714 w 1925725"/>
              <a:gd name="connsiteY867" fmla="*/ 3331145 h 3525891"/>
              <a:gd name="connsiteX868" fmla="*/ 928882 w 1925725"/>
              <a:gd name="connsiteY868" fmla="*/ 3370928 h 3525891"/>
              <a:gd name="connsiteX869" fmla="*/ 951236 w 1925725"/>
              <a:gd name="connsiteY869" fmla="*/ 3412226 h 3525891"/>
              <a:gd name="connsiteX870" fmla="*/ 949342 w 1925725"/>
              <a:gd name="connsiteY870" fmla="*/ 3415636 h 3525891"/>
              <a:gd name="connsiteX871" fmla="*/ 922062 w 1925725"/>
              <a:gd name="connsiteY871" fmla="*/ 3403512 h 3525891"/>
              <a:gd name="connsiteX872" fmla="*/ 923956 w 1925725"/>
              <a:gd name="connsiteY872" fmla="*/ 3444052 h 3525891"/>
              <a:gd name="connsiteX873" fmla="*/ 911074 w 1925725"/>
              <a:gd name="connsiteY873" fmla="*/ 3410332 h 3525891"/>
              <a:gd name="connsiteX874" fmla="*/ 910695 w 1925725"/>
              <a:gd name="connsiteY874" fmla="*/ 3330387 h 3525891"/>
              <a:gd name="connsiteX875" fmla="*/ 885689 w 1925725"/>
              <a:gd name="connsiteY875" fmla="*/ 3230741 h 3525891"/>
              <a:gd name="connsiteX876" fmla="*/ 853105 w 1925725"/>
              <a:gd name="connsiteY876" fmla="*/ 3195505 h 3525891"/>
              <a:gd name="connsiteX877" fmla="*/ 853105 w 1925725"/>
              <a:gd name="connsiteY877" fmla="*/ 3221648 h 3525891"/>
              <a:gd name="connsiteX878" fmla="*/ 850074 w 1925725"/>
              <a:gd name="connsiteY878" fmla="*/ 3222785 h 3525891"/>
              <a:gd name="connsiteX879" fmla="*/ 840981 w 1925725"/>
              <a:gd name="connsiteY879" fmla="*/ 3197778 h 3525891"/>
              <a:gd name="connsiteX880" fmla="*/ 837571 w 1925725"/>
              <a:gd name="connsiteY880" fmla="*/ 3184517 h 3525891"/>
              <a:gd name="connsiteX881" fmla="*/ 756869 w 1925725"/>
              <a:gd name="connsiteY881" fmla="*/ 3096237 h 3525891"/>
              <a:gd name="connsiteX882" fmla="*/ 751943 w 1925725"/>
              <a:gd name="connsiteY882" fmla="*/ 3096995 h 3525891"/>
              <a:gd name="connsiteX883" fmla="*/ 752322 w 1925725"/>
              <a:gd name="connsiteY883" fmla="*/ 3159132 h 3525891"/>
              <a:gd name="connsiteX884" fmla="*/ 760657 w 1925725"/>
              <a:gd name="connsiteY884" fmla="*/ 3170877 h 3525891"/>
              <a:gd name="connsiteX885" fmla="*/ 852726 w 1925725"/>
              <a:gd name="connsiteY885" fmla="*/ 3238698 h 3525891"/>
              <a:gd name="connsiteX886" fmla="*/ 882279 w 1925725"/>
              <a:gd name="connsiteY886" fmla="*/ 3264083 h 3525891"/>
              <a:gd name="connsiteX887" fmla="*/ 844391 w 1925725"/>
              <a:gd name="connsiteY887" fmla="*/ 3251959 h 3525891"/>
              <a:gd name="connsiteX888" fmla="*/ 848937 w 1925725"/>
              <a:gd name="connsiteY888" fmla="*/ 3348195 h 3525891"/>
              <a:gd name="connsiteX889" fmla="*/ 844770 w 1925725"/>
              <a:gd name="connsiteY889" fmla="*/ 3348574 h 3525891"/>
              <a:gd name="connsiteX890" fmla="*/ 823931 w 1925725"/>
              <a:gd name="connsiteY890" fmla="*/ 3254611 h 3525891"/>
              <a:gd name="connsiteX891" fmla="*/ 744744 w 1925725"/>
              <a:gd name="connsiteY891" fmla="*/ 3191716 h 3525891"/>
              <a:gd name="connsiteX892" fmla="*/ 739440 w 1925725"/>
              <a:gd name="connsiteY892" fmla="*/ 3255368 h 3525891"/>
              <a:gd name="connsiteX893" fmla="*/ 746639 w 1925725"/>
              <a:gd name="connsiteY893" fmla="*/ 3266356 h 3525891"/>
              <a:gd name="connsiteX894" fmla="*/ 782633 w 1925725"/>
              <a:gd name="connsiteY894" fmla="*/ 3311822 h 3525891"/>
              <a:gd name="connsiteX895" fmla="*/ 792105 w 1925725"/>
              <a:gd name="connsiteY895" fmla="*/ 3339102 h 3525891"/>
              <a:gd name="connsiteX896" fmla="*/ 768614 w 1925725"/>
              <a:gd name="connsiteY896" fmla="*/ 3311822 h 3525891"/>
              <a:gd name="connsiteX897" fmla="*/ 737924 w 1925725"/>
              <a:gd name="connsiteY897" fmla="*/ 3285300 h 3525891"/>
              <a:gd name="connsiteX898" fmla="*/ 732620 w 1925725"/>
              <a:gd name="connsiteY898" fmla="*/ 3350089 h 3525891"/>
              <a:gd name="connsiteX899" fmla="*/ 741713 w 1925725"/>
              <a:gd name="connsiteY899" fmla="*/ 3360698 h 3525891"/>
              <a:gd name="connsiteX900" fmla="*/ 810670 w 1925725"/>
              <a:gd name="connsiteY900" fmla="*/ 3401996 h 3525891"/>
              <a:gd name="connsiteX901" fmla="*/ 790210 w 1925725"/>
              <a:gd name="connsiteY901" fmla="*/ 3399344 h 3525891"/>
              <a:gd name="connsiteX902" fmla="*/ 814838 w 1925725"/>
              <a:gd name="connsiteY902" fmla="*/ 3433444 h 3525891"/>
              <a:gd name="connsiteX903" fmla="*/ 813322 w 1925725"/>
              <a:gd name="connsiteY903" fmla="*/ 3435717 h 3525891"/>
              <a:gd name="connsiteX904" fmla="*/ 788316 w 1925725"/>
              <a:gd name="connsiteY904" fmla="*/ 3413742 h 3525891"/>
              <a:gd name="connsiteX905" fmla="*/ 759900 w 1925725"/>
              <a:gd name="connsiteY905" fmla="*/ 3390251 h 3525891"/>
              <a:gd name="connsiteX906" fmla="*/ 729589 w 1925725"/>
              <a:gd name="connsiteY906" fmla="*/ 3390630 h 3525891"/>
              <a:gd name="connsiteX907" fmla="*/ 732999 w 1925725"/>
              <a:gd name="connsiteY907" fmla="*/ 3423972 h 3525891"/>
              <a:gd name="connsiteX908" fmla="*/ 775813 w 1925725"/>
              <a:gd name="connsiteY908" fmla="*/ 3460345 h 3525891"/>
              <a:gd name="connsiteX909" fmla="*/ 798925 w 1925725"/>
              <a:gd name="connsiteY909" fmla="*/ 3480804 h 3525891"/>
              <a:gd name="connsiteX910" fmla="*/ 782633 w 1925725"/>
              <a:gd name="connsiteY910" fmla="*/ 3472469 h 3525891"/>
              <a:gd name="connsiteX911" fmla="*/ 788695 w 1925725"/>
              <a:gd name="connsiteY911" fmla="*/ 3497096 h 3525891"/>
              <a:gd name="connsiteX912" fmla="*/ 739440 w 1925725"/>
              <a:gd name="connsiteY912" fmla="*/ 3448978 h 3525891"/>
              <a:gd name="connsiteX913" fmla="*/ 734893 w 1925725"/>
              <a:gd name="connsiteY913" fmla="*/ 3451251 h 3525891"/>
              <a:gd name="connsiteX914" fmla="*/ 748912 w 1925725"/>
              <a:gd name="connsiteY914" fmla="*/ 3500506 h 3525891"/>
              <a:gd name="connsiteX915" fmla="*/ 736788 w 1925725"/>
              <a:gd name="connsiteY915" fmla="*/ 3491034 h 3525891"/>
              <a:gd name="connsiteX916" fmla="*/ 722390 w 1925725"/>
              <a:gd name="connsiteY916" fmla="*/ 3525891 h 3525891"/>
              <a:gd name="connsiteX917" fmla="*/ 720117 w 1925725"/>
              <a:gd name="connsiteY917" fmla="*/ 3525512 h 3525891"/>
              <a:gd name="connsiteX918" fmla="*/ 723148 w 1925725"/>
              <a:gd name="connsiteY918" fmla="*/ 3505432 h 3525891"/>
              <a:gd name="connsiteX919" fmla="*/ 713676 w 1925725"/>
              <a:gd name="connsiteY919" fmla="*/ 3422835 h 3525891"/>
              <a:gd name="connsiteX920" fmla="*/ 705719 w 1925725"/>
              <a:gd name="connsiteY920" fmla="*/ 3412984 h 3525891"/>
              <a:gd name="connsiteX921" fmla="*/ 695489 w 1925725"/>
              <a:gd name="connsiteY921" fmla="*/ 3424729 h 3525891"/>
              <a:gd name="connsiteX922" fmla="*/ 695111 w 1925725"/>
              <a:gd name="connsiteY922" fmla="*/ 3446326 h 3525891"/>
              <a:gd name="connsiteX923" fmla="*/ 682986 w 1925725"/>
              <a:gd name="connsiteY923" fmla="*/ 3434959 h 3525891"/>
              <a:gd name="connsiteX924" fmla="*/ 666694 w 1925725"/>
              <a:gd name="connsiteY924" fmla="*/ 3466028 h 3525891"/>
              <a:gd name="connsiteX925" fmla="*/ 664042 w 1925725"/>
              <a:gd name="connsiteY925" fmla="*/ 3466028 h 3525891"/>
              <a:gd name="connsiteX926" fmla="*/ 665936 w 1925725"/>
              <a:gd name="connsiteY926" fmla="*/ 3439127 h 3525891"/>
              <a:gd name="connsiteX927" fmla="*/ 675030 w 1925725"/>
              <a:gd name="connsiteY927" fmla="*/ 3377748 h 3525891"/>
              <a:gd name="connsiteX928" fmla="*/ 666315 w 1925725"/>
              <a:gd name="connsiteY928" fmla="*/ 3330009 h 3525891"/>
              <a:gd name="connsiteX929" fmla="*/ 658738 w 1925725"/>
              <a:gd name="connsiteY929" fmla="*/ 3328872 h 3525891"/>
              <a:gd name="connsiteX930" fmla="*/ 642825 w 1925725"/>
              <a:gd name="connsiteY930" fmla="*/ 3359940 h 3525891"/>
              <a:gd name="connsiteX931" fmla="*/ 638278 w 1925725"/>
              <a:gd name="connsiteY931" fmla="*/ 3344027 h 3525891"/>
              <a:gd name="connsiteX932" fmla="*/ 621986 w 1925725"/>
              <a:gd name="connsiteY932" fmla="*/ 3361835 h 3525891"/>
              <a:gd name="connsiteX933" fmla="*/ 644340 w 1925725"/>
              <a:gd name="connsiteY933" fmla="*/ 3323568 h 3525891"/>
              <a:gd name="connsiteX934" fmla="*/ 650402 w 1925725"/>
              <a:gd name="connsiteY934" fmla="*/ 3294015 h 3525891"/>
              <a:gd name="connsiteX935" fmla="*/ 608346 w 1925725"/>
              <a:gd name="connsiteY935" fmla="*/ 3131473 h 3525891"/>
              <a:gd name="connsiteX936" fmla="*/ 602663 w 1925725"/>
              <a:gd name="connsiteY936" fmla="*/ 3116697 h 3525891"/>
              <a:gd name="connsiteX937" fmla="*/ 599632 w 1925725"/>
              <a:gd name="connsiteY937" fmla="*/ 3214070 h 3525891"/>
              <a:gd name="connsiteX938" fmla="*/ 600769 w 1925725"/>
              <a:gd name="connsiteY938" fmla="*/ 3312201 h 3525891"/>
              <a:gd name="connsiteX939" fmla="*/ 610620 w 1925725"/>
              <a:gd name="connsiteY939" fmla="*/ 3411090 h 3525891"/>
              <a:gd name="connsiteX940" fmla="*/ 630700 w 1925725"/>
              <a:gd name="connsiteY940" fmla="*/ 3506189 h 3525891"/>
              <a:gd name="connsiteX941" fmla="*/ 626912 w 1925725"/>
              <a:gd name="connsiteY941" fmla="*/ 3506947 h 3525891"/>
              <a:gd name="connsiteX942" fmla="*/ 605315 w 1925725"/>
              <a:gd name="connsiteY942" fmla="*/ 3450494 h 3525891"/>
              <a:gd name="connsiteX943" fmla="*/ 599632 w 1925725"/>
              <a:gd name="connsiteY943" fmla="*/ 3450115 h 3525891"/>
              <a:gd name="connsiteX944" fmla="*/ 582582 w 1925725"/>
              <a:gd name="connsiteY944" fmla="*/ 3475121 h 3525891"/>
              <a:gd name="connsiteX945" fmla="*/ 579930 w 1925725"/>
              <a:gd name="connsiteY945" fmla="*/ 3474363 h 3525891"/>
              <a:gd name="connsiteX946" fmla="*/ 591675 w 1925725"/>
              <a:gd name="connsiteY946" fmla="*/ 3440264 h 3525891"/>
              <a:gd name="connsiteX947" fmla="*/ 595464 w 1925725"/>
              <a:gd name="connsiteY947" fmla="*/ 3418288 h 3525891"/>
              <a:gd name="connsiteX948" fmla="*/ 580688 w 1925725"/>
              <a:gd name="connsiteY948" fmla="*/ 3311443 h 3525891"/>
              <a:gd name="connsiteX949" fmla="*/ 545452 w 1925725"/>
              <a:gd name="connsiteY949" fmla="*/ 3369034 h 3525891"/>
              <a:gd name="connsiteX950" fmla="*/ 547725 w 1925725"/>
              <a:gd name="connsiteY950" fmla="*/ 3345164 h 3525891"/>
              <a:gd name="connsiteX951" fmla="*/ 509836 w 1925725"/>
              <a:gd name="connsiteY951" fmla="*/ 3365245 h 3525891"/>
              <a:gd name="connsiteX952" fmla="*/ 551135 w 1925725"/>
              <a:gd name="connsiteY952" fmla="*/ 3320158 h 3525891"/>
              <a:gd name="connsiteX953" fmla="*/ 584476 w 1925725"/>
              <a:gd name="connsiteY953" fmla="*/ 3229604 h 3525891"/>
              <a:gd name="connsiteX954" fmla="*/ 583340 w 1925725"/>
              <a:gd name="connsiteY954" fmla="*/ 3117834 h 3525891"/>
              <a:gd name="connsiteX955" fmla="*/ 588644 w 1925725"/>
              <a:gd name="connsiteY955" fmla="*/ 3053045 h 3525891"/>
              <a:gd name="connsiteX956" fmla="*/ 576520 w 1925725"/>
              <a:gd name="connsiteY956" fmla="*/ 3065169 h 3525891"/>
              <a:gd name="connsiteX957" fmla="*/ 514762 w 1925725"/>
              <a:gd name="connsiteY957" fmla="*/ 3139430 h 3525891"/>
              <a:gd name="connsiteX958" fmla="*/ 487482 w 1925725"/>
              <a:gd name="connsiteY958" fmla="*/ 3218617 h 3525891"/>
              <a:gd name="connsiteX959" fmla="*/ 488619 w 1925725"/>
              <a:gd name="connsiteY959" fmla="*/ 3269766 h 3525891"/>
              <a:gd name="connsiteX960" fmla="*/ 478010 w 1925725"/>
              <a:gd name="connsiteY960" fmla="*/ 3362592 h 3525891"/>
              <a:gd name="connsiteX961" fmla="*/ 456793 w 1925725"/>
              <a:gd name="connsiteY961" fmla="*/ 3438748 h 3525891"/>
              <a:gd name="connsiteX962" fmla="*/ 468159 w 1925725"/>
              <a:gd name="connsiteY962" fmla="*/ 3340617 h 3525891"/>
              <a:gd name="connsiteX963" fmla="*/ 402612 w 1925725"/>
              <a:gd name="connsiteY963" fmla="*/ 3433444 h 3525891"/>
              <a:gd name="connsiteX964" fmla="*/ 400718 w 1925725"/>
              <a:gd name="connsiteY964" fmla="*/ 3432686 h 3525891"/>
              <a:gd name="connsiteX965" fmla="*/ 418904 w 1925725"/>
              <a:gd name="connsiteY965" fmla="*/ 3392524 h 3525891"/>
              <a:gd name="connsiteX966" fmla="*/ 396171 w 1925725"/>
              <a:gd name="connsiteY966" fmla="*/ 3400860 h 3525891"/>
              <a:gd name="connsiteX967" fmla="*/ 467023 w 1925725"/>
              <a:gd name="connsiteY967" fmla="*/ 3237940 h 3525891"/>
              <a:gd name="connsiteX968" fmla="*/ 454519 w 1925725"/>
              <a:gd name="connsiteY968" fmla="*/ 3251959 h 3525891"/>
              <a:gd name="connsiteX969" fmla="*/ 444290 w 1925725"/>
              <a:gd name="connsiteY969" fmla="*/ 3264462 h 3525891"/>
              <a:gd name="connsiteX970" fmla="*/ 439743 w 1925725"/>
              <a:gd name="connsiteY970" fmla="*/ 3262188 h 3525891"/>
              <a:gd name="connsiteX971" fmla="*/ 469296 w 1925725"/>
              <a:gd name="connsiteY971" fmla="*/ 3197778 h 3525891"/>
              <a:gd name="connsiteX972" fmla="*/ 465128 w 1925725"/>
              <a:gd name="connsiteY972" fmla="*/ 3193232 h 3525891"/>
              <a:gd name="connsiteX973" fmla="*/ 437091 w 1925725"/>
              <a:gd name="connsiteY973" fmla="*/ 3206493 h 3525891"/>
              <a:gd name="connsiteX974" fmla="*/ 407159 w 1925725"/>
              <a:gd name="connsiteY974" fmla="*/ 3247033 h 3525891"/>
              <a:gd name="connsiteX975" fmla="*/ 384426 w 1925725"/>
              <a:gd name="connsiteY975" fmla="*/ 3307654 h 3525891"/>
              <a:gd name="connsiteX976" fmla="*/ 353357 w 1925725"/>
              <a:gd name="connsiteY976" fmla="*/ 3376611 h 3525891"/>
              <a:gd name="connsiteX977" fmla="*/ 354873 w 1925725"/>
              <a:gd name="connsiteY977" fmla="*/ 3359561 h 3525891"/>
              <a:gd name="connsiteX978" fmla="*/ 332519 w 1925725"/>
              <a:gd name="connsiteY978" fmla="*/ 3373580 h 3525891"/>
              <a:gd name="connsiteX979" fmla="*/ 365861 w 1925725"/>
              <a:gd name="connsiteY979" fmla="*/ 3326599 h 3525891"/>
              <a:gd name="connsiteX980" fmla="*/ 387078 w 1925725"/>
              <a:gd name="connsiteY980" fmla="*/ 3274692 h 3525891"/>
              <a:gd name="connsiteX981" fmla="*/ 382910 w 1925725"/>
              <a:gd name="connsiteY981" fmla="*/ 3271660 h 3525891"/>
              <a:gd name="connsiteX982" fmla="*/ 337065 w 1925725"/>
              <a:gd name="connsiteY982" fmla="*/ 3309928 h 3525891"/>
              <a:gd name="connsiteX983" fmla="*/ 334413 w 1925725"/>
              <a:gd name="connsiteY983" fmla="*/ 3308033 h 3525891"/>
              <a:gd name="connsiteX984" fmla="*/ 386320 w 1925725"/>
              <a:gd name="connsiteY984" fmla="*/ 3243623 h 3525891"/>
              <a:gd name="connsiteX985" fmla="*/ 295388 w 1925725"/>
              <a:gd name="connsiteY985" fmla="*/ 3277723 h 3525891"/>
              <a:gd name="connsiteX986" fmla="*/ 285916 w 1925725"/>
              <a:gd name="connsiteY986" fmla="*/ 3298182 h 3525891"/>
              <a:gd name="connsiteX987" fmla="*/ 280991 w 1925725"/>
              <a:gd name="connsiteY987" fmla="*/ 3312580 h 3525891"/>
              <a:gd name="connsiteX988" fmla="*/ 273034 w 1925725"/>
              <a:gd name="connsiteY988" fmla="*/ 3287574 h 3525891"/>
              <a:gd name="connsiteX989" fmla="*/ 245754 w 1925725"/>
              <a:gd name="connsiteY989" fmla="*/ 3304623 h 3525891"/>
              <a:gd name="connsiteX990" fmla="*/ 382531 w 1925725"/>
              <a:gd name="connsiteY990" fmla="*/ 3221648 h 3525891"/>
              <a:gd name="connsiteX991" fmla="*/ 312059 w 1925725"/>
              <a:gd name="connsiteY991" fmla="*/ 3205356 h 3525891"/>
              <a:gd name="connsiteX992" fmla="*/ 331761 w 1925725"/>
              <a:gd name="connsiteY992" fmla="*/ 3200809 h 3525891"/>
              <a:gd name="connsiteX993" fmla="*/ 371544 w 1925725"/>
              <a:gd name="connsiteY993" fmla="*/ 3201567 h 3525891"/>
              <a:gd name="connsiteX994" fmla="*/ 414737 w 1925725"/>
              <a:gd name="connsiteY994" fmla="*/ 3193232 h 3525891"/>
              <a:gd name="connsiteX995" fmla="*/ 477252 w 1925725"/>
              <a:gd name="connsiteY995" fmla="*/ 3148523 h 3525891"/>
              <a:gd name="connsiteX996" fmla="*/ 490513 w 1925725"/>
              <a:gd name="connsiteY996" fmla="*/ 3131095 h 3525891"/>
              <a:gd name="connsiteX997" fmla="*/ 394656 w 1925725"/>
              <a:gd name="connsiteY997" fmla="*/ 3131095 h 3525891"/>
              <a:gd name="connsiteX998" fmla="*/ 394656 w 1925725"/>
              <a:gd name="connsiteY998" fmla="*/ 3129200 h 3525891"/>
              <a:gd name="connsiteX999" fmla="*/ 467780 w 1925725"/>
              <a:gd name="connsiteY999" fmla="*/ 3118213 h 3525891"/>
              <a:gd name="connsiteX1000" fmla="*/ 442774 w 1925725"/>
              <a:gd name="connsiteY1000" fmla="*/ 3106467 h 3525891"/>
              <a:gd name="connsiteX1001" fmla="*/ 446184 w 1925725"/>
              <a:gd name="connsiteY1001" fmla="*/ 3104952 h 3525891"/>
              <a:gd name="connsiteX1002" fmla="*/ 533327 w 1925725"/>
              <a:gd name="connsiteY1002" fmla="*/ 3077672 h 3525891"/>
              <a:gd name="connsiteX1003" fmla="*/ 606452 w 1925725"/>
              <a:gd name="connsiteY1003" fmla="*/ 2990908 h 3525891"/>
              <a:gd name="connsiteX1004" fmla="*/ 536358 w 1925725"/>
              <a:gd name="connsiteY1004" fmla="*/ 3005684 h 3525891"/>
              <a:gd name="connsiteX1005" fmla="*/ 478389 w 1925725"/>
              <a:gd name="connsiteY1005" fmla="*/ 3034858 h 3525891"/>
              <a:gd name="connsiteX1006" fmla="*/ 513246 w 1925725"/>
              <a:gd name="connsiteY1006" fmla="*/ 2999243 h 3525891"/>
              <a:gd name="connsiteX1007" fmla="*/ 480662 w 1925725"/>
              <a:gd name="connsiteY1007" fmla="*/ 2984467 h 3525891"/>
              <a:gd name="connsiteX1008" fmla="*/ 546209 w 1925725"/>
              <a:gd name="connsiteY1008" fmla="*/ 2984088 h 3525891"/>
              <a:gd name="connsiteX1009" fmla="*/ 628806 w 1925725"/>
              <a:gd name="connsiteY1009" fmla="*/ 2928392 h 3525891"/>
              <a:gd name="connsiteX1010" fmla="*/ 662527 w 1925725"/>
              <a:gd name="connsiteY1010" fmla="*/ 2861708 h 3525891"/>
              <a:gd name="connsiteX1011" fmla="*/ 606831 w 1925725"/>
              <a:gd name="connsiteY1011" fmla="*/ 2862845 h 3525891"/>
              <a:gd name="connsiteX1012" fmla="*/ 440880 w 1925725"/>
              <a:gd name="connsiteY1012" fmla="*/ 3027280 h 3525891"/>
              <a:gd name="connsiteX1013" fmla="*/ 439364 w 1925725"/>
              <a:gd name="connsiteY1013" fmla="*/ 3032206 h 3525891"/>
              <a:gd name="connsiteX1014" fmla="*/ 435954 w 1925725"/>
              <a:gd name="connsiteY1014" fmla="*/ 3031448 h 3525891"/>
              <a:gd name="connsiteX1015" fmla="*/ 451867 w 1925725"/>
              <a:gd name="connsiteY1015" fmla="*/ 2968175 h 3525891"/>
              <a:gd name="connsiteX1016" fmla="*/ 399960 w 1925725"/>
              <a:gd name="connsiteY1016" fmla="*/ 3002274 h 3525891"/>
              <a:gd name="connsiteX1017" fmla="*/ 324183 w 1925725"/>
              <a:gd name="connsiteY1017" fmla="*/ 3104194 h 3525891"/>
              <a:gd name="connsiteX1018" fmla="*/ 278717 w 1925725"/>
              <a:gd name="connsiteY1018" fmla="*/ 3144356 h 3525891"/>
              <a:gd name="connsiteX1019" fmla="*/ 268866 w 1925725"/>
              <a:gd name="connsiteY1019" fmla="*/ 3156859 h 3525891"/>
              <a:gd name="connsiteX1020" fmla="*/ 247649 w 1925725"/>
              <a:gd name="connsiteY1020" fmla="*/ 3188685 h 3525891"/>
              <a:gd name="connsiteX1021" fmla="*/ 252574 w 1925725"/>
              <a:gd name="connsiteY1021" fmla="*/ 3156859 h 3525891"/>
              <a:gd name="connsiteX1022" fmla="*/ 198015 w 1925725"/>
              <a:gd name="connsiteY1022" fmla="*/ 3156859 h 3525891"/>
              <a:gd name="connsiteX1023" fmla="*/ 382910 w 1925725"/>
              <a:gd name="connsiteY1023" fmla="*/ 2991286 h 3525891"/>
              <a:gd name="connsiteX1024" fmla="*/ 357904 w 1925725"/>
              <a:gd name="connsiteY1024" fmla="*/ 2991666 h 3525891"/>
              <a:gd name="connsiteX1025" fmla="*/ 217338 w 1925725"/>
              <a:gd name="connsiteY1025" fmla="*/ 3095859 h 3525891"/>
              <a:gd name="connsiteX1026" fmla="*/ 210139 w 1925725"/>
              <a:gd name="connsiteY1026" fmla="*/ 3104952 h 3525891"/>
              <a:gd name="connsiteX1027" fmla="*/ 213170 w 1925725"/>
              <a:gd name="connsiteY1027" fmla="*/ 3086007 h 3525891"/>
              <a:gd name="connsiteX1028" fmla="*/ 173009 w 1925725"/>
              <a:gd name="connsiteY1028" fmla="*/ 3106467 h 3525891"/>
              <a:gd name="connsiteX1029" fmla="*/ 229462 w 1925725"/>
              <a:gd name="connsiteY1029" fmla="*/ 3054181 h 3525891"/>
              <a:gd name="connsiteX1030" fmla="*/ 179071 w 1925725"/>
              <a:gd name="connsiteY1030" fmla="*/ 3043573 h 3525891"/>
              <a:gd name="connsiteX1031" fmla="*/ 179071 w 1925725"/>
              <a:gd name="connsiteY1031" fmla="*/ 3042436 h 3525891"/>
              <a:gd name="connsiteX1032" fmla="*/ 234009 w 1925725"/>
              <a:gd name="connsiteY1032" fmla="*/ 3042057 h 3525891"/>
              <a:gd name="connsiteX1033" fmla="*/ 248786 w 1925725"/>
              <a:gd name="connsiteY1033" fmla="*/ 3037510 h 3525891"/>
              <a:gd name="connsiteX1034" fmla="*/ 315469 w 1925725"/>
              <a:gd name="connsiteY1034" fmla="*/ 2986740 h 3525891"/>
              <a:gd name="connsiteX1035" fmla="*/ 238177 w 1925725"/>
              <a:gd name="connsiteY1035" fmla="*/ 2980299 h 3525891"/>
              <a:gd name="connsiteX1036" fmla="*/ 238177 w 1925725"/>
              <a:gd name="connsiteY1036" fmla="*/ 2977647 h 3525891"/>
              <a:gd name="connsiteX1037" fmla="*/ 348432 w 1925725"/>
              <a:gd name="connsiteY1037" fmla="*/ 2970069 h 3525891"/>
              <a:gd name="connsiteX1038" fmla="*/ 456414 w 1925725"/>
              <a:gd name="connsiteY1038" fmla="*/ 2944684 h 3525891"/>
              <a:gd name="connsiteX1039" fmla="*/ 410569 w 1925725"/>
              <a:gd name="connsiteY1039" fmla="*/ 2935970 h 3525891"/>
              <a:gd name="connsiteX1040" fmla="*/ 409432 w 1925725"/>
              <a:gd name="connsiteY1040" fmla="*/ 2930286 h 3525891"/>
              <a:gd name="connsiteX1041" fmla="*/ 509458 w 1925725"/>
              <a:gd name="connsiteY1041" fmla="*/ 2881031 h 3525891"/>
              <a:gd name="connsiteX1042" fmla="*/ 334413 w 1925725"/>
              <a:gd name="connsiteY1042" fmla="*/ 2939758 h 3525891"/>
              <a:gd name="connsiteX1043" fmla="*/ 387078 w 1925725"/>
              <a:gd name="connsiteY1043" fmla="*/ 2885957 h 3525891"/>
              <a:gd name="connsiteX1044" fmla="*/ 260152 w 1925725"/>
              <a:gd name="connsiteY1044" fmla="*/ 2920435 h 3525891"/>
              <a:gd name="connsiteX1045" fmla="*/ 272276 w 1925725"/>
              <a:gd name="connsiteY1045" fmla="*/ 2906417 h 3525891"/>
              <a:gd name="connsiteX1046" fmla="*/ 270761 w 1925725"/>
              <a:gd name="connsiteY1046" fmla="*/ 2903386 h 3525891"/>
              <a:gd name="connsiteX1047" fmla="*/ 163537 w 1925725"/>
              <a:gd name="connsiteY1047" fmla="*/ 2940516 h 3525891"/>
              <a:gd name="connsiteX1048" fmla="*/ 162400 w 1925725"/>
              <a:gd name="connsiteY1048" fmla="*/ 2937864 h 3525891"/>
              <a:gd name="connsiteX1049" fmla="*/ 216202 w 1925725"/>
              <a:gd name="connsiteY1049" fmla="*/ 2912858 h 3525891"/>
              <a:gd name="connsiteX1050" fmla="*/ 216202 w 1925725"/>
              <a:gd name="connsiteY1050" fmla="*/ 2910584 h 3525891"/>
              <a:gd name="connsiteX1051" fmla="*/ 171872 w 1925725"/>
              <a:gd name="connsiteY1051" fmla="*/ 2908311 h 3525891"/>
              <a:gd name="connsiteX1052" fmla="*/ 300314 w 1925725"/>
              <a:gd name="connsiteY1052" fmla="*/ 2879516 h 3525891"/>
              <a:gd name="connsiteX1053" fmla="*/ 194226 w 1925725"/>
              <a:gd name="connsiteY1053" fmla="*/ 2859435 h 3525891"/>
              <a:gd name="connsiteX1054" fmla="*/ 194984 w 1925725"/>
              <a:gd name="connsiteY1054" fmla="*/ 2855646 h 3525891"/>
              <a:gd name="connsiteX1055" fmla="*/ 306376 w 1925725"/>
              <a:gd name="connsiteY1055" fmla="*/ 2871559 h 3525891"/>
              <a:gd name="connsiteX1056" fmla="*/ 296525 w 1925725"/>
              <a:gd name="connsiteY1056" fmla="*/ 2851479 h 3525891"/>
              <a:gd name="connsiteX1057" fmla="*/ 369649 w 1925725"/>
              <a:gd name="connsiteY1057" fmla="*/ 2869286 h 3525891"/>
              <a:gd name="connsiteX1058" fmla="*/ 425345 w 1925725"/>
              <a:gd name="connsiteY1058" fmla="*/ 2859056 h 3525891"/>
              <a:gd name="connsiteX1059" fmla="*/ 320395 w 1925725"/>
              <a:gd name="connsiteY1059" fmla="*/ 2823062 h 3525891"/>
              <a:gd name="connsiteX1060" fmla="*/ 321152 w 1925725"/>
              <a:gd name="connsiteY1060" fmla="*/ 2819273 h 3525891"/>
              <a:gd name="connsiteX1061" fmla="*/ 408296 w 1925725"/>
              <a:gd name="connsiteY1061" fmla="*/ 2840112 h 3525891"/>
              <a:gd name="connsiteX1062" fmla="*/ 535601 w 1925725"/>
              <a:gd name="connsiteY1062" fmla="*/ 2854510 h 3525891"/>
              <a:gd name="connsiteX1063" fmla="*/ 670483 w 1925725"/>
              <a:gd name="connsiteY1063" fmla="*/ 2804118 h 3525891"/>
              <a:gd name="connsiteX1064" fmla="*/ 700036 w 1925725"/>
              <a:gd name="connsiteY1064" fmla="*/ 2747664 h 3525891"/>
              <a:gd name="connsiteX1065" fmla="*/ 698521 w 1925725"/>
              <a:gd name="connsiteY1065" fmla="*/ 2700683 h 3525891"/>
              <a:gd name="connsiteX1066" fmla="*/ 710645 w 1925725"/>
              <a:gd name="connsiteY1066" fmla="*/ 2584366 h 3525891"/>
              <a:gd name="connsiteX1067" fmla="*/ 727316 w 1925725"/>
              <a:gd name="connsiteY1067" fmla="*/ 2490781 h 3525891"/>
              <a:gd name="connsiteX1068" fmla="*/ 734136 w 1925725"/>
              <a:gd name="connsiteY1068" fmla="*/ 2462744 h 3525891"/>
              <a:gd name="connsiteX1069" fmla="*/ 744365 w 1925725"/>
              <a:gd name="connsiteY1069" fmla="*/ 2377495 h 3525891"/>
              <a:gd name="connsiteX1070" fmla="*/ 724285 w 1925725"/>
              <a:gd name="connsiteY1070" fmla="*/ 2264588 h 3525891"/>
              <a:gd name="connsiteX1071" fmla="*/ 685638 w 1925725"/>
              <a:gd name="connsiteY1071" fmla="*/ 2235414 h 3525891"/>
              <a:gd name="connsiteX1072" fmla="*/ 592054 w 1925725"/>
              <a:gd name="connsiteY1072" fmla="*/ 2230109 h 3525891"/>
              <a:gd name="connsiteX1073" fmla="*/ 487861 w 1925725"/>
              <a:gd name="connsiteY1073" fmla="*/ 2219501 h 3525891"/>
              <a:gd name="connsiteX1074" fmla="*/ 448078 w 1925725"/>
              <a:gd name="connsiteY1074" fmla="*/ 2200935 h 3525891"/>
              <a:gd name="connsiteX1075" fmla="*/ 453004 w 1925725"/>
              <a:gd name="connsiteY1075" fmla="*/ 2138041 h 3525891"/>
              <a:gd name="connsiteX1076" fmla="*/ 489756 w 1925725"/>
              <a:gd name="connsiteY1076" fmla="*/ 2119097 h 3525891"/>
              <a:gd name="connsiteX1077" fmla="*/ 640172 w 1925725"/>
              <a:gd name="connsiteY1077" fmla="*/ 2079314 h 3525891"/>
              <a:gd name="connsiteX1078" fmla="*/ 677682 w 1925725"/>
              <a:gd name="connsiteY1078" fmla="*/ 2044835 h 3525891"/>
              <a:gd name="connsiteX1079" fmla="*/ 679955 w 1925725"/>
              <a:gd name="connsiteY1079" fmla="*/ 1880021 h 3525891"/>
              <a:gd name="connsiteX1080" fmla="*/ 678819 w 1925725"/>
              <a:gd name="connsiteY1080" fmla="*/ 1851226 h 3525891"/>
              <a:gd name="connsiteX1081" fmla="*/ 671241 w 1925725"/>
              <a:gd name="connsiteY1081" fmla="*/ 1775449 h 3525891"/>
              <a:gd name="connsiteX1082" fmla="*/ 651539 w 1925725"/>
              <a:gd name="connsiteY1082" fmla="*/ 1622759 h 3525891"/>
              <a:gd name="connsiteX1083" fmla="*/ 677682 w 1925725"/>
              <a:gd name="connsiteY1083" fmla="*/ 1538268 h 3525891"/>
              <a:gd name="connsiteX1084" fmla="*/ 725042 w 1925725"/>
              <a:gd name="connsiteY1084" fmla="*/ 1468932 h 3525891"/>
              <a:gd name="connsiteX1085" fmla="*/ 752701 w 1925725"/>
              <a:gd name="connsiteY1085" fmla="*/ 1418540 h 3525891"/>
              <a:gd name="connsiteX1086" fmla="*/ 746260 w 1925725"/>
              <a:gd name="connsiteY1086" fmla="*/ 1368149 h 3525891"/>
              <a:gd name="connsiteX1087" fmla="*/ 724663 w 1925725"/>
              <a:gd name="connsiteY1087" fmla="*/ 1328366 h 3525891"/>
              <a:gd name="connsiteX1088" fmla="*/ 702309 w 1925725"/>
              <a:gd name="connsiteY1088" fmla="*/ 1304118 h 3525891"/>
              <a:gd name="connsiteX1089" fmla="*/ 686396 w 1925725"/>
              <a:gd name="connsiteY1089" fmla="*/ 1288962 h 3525891"/>
              <a:gd name="connsiteX1090" fmla="*/ 657980 w 1925725"/>
              <a:gd name="connsiteY1090" fmla="*/ 1281385 h 3525891"/>
              <a:gd name="connsiteX1091" fmla="*/ 647371 w 1925725"/>
              <a:gd name="connsiteY1091" fmla="*/ 1281006 h 3525891"/>
              <a:gd name="connsiteX1092" fmla="*/ 662905 w 1925725"/>
              <a:gd name="connsiteY1092" fmla="*/ 1256757 h 3525891"/>
              <a:gd name="connsiteX1093" fmla="*/ 600011 w 1925725"/>
              <a:gd name="connsiteY1093" fmla="*/ 1227962 h 3525891"/>
              <a:gd name="connsiteX1094" fmla="*/ 604557 w 1925725"/>
              <a:gd name="connsiteY1094" fmla="*/ 1262819 h 3525891"/>
              <a:gd name="connsiteX1095" fmla="*/ 599253 w 1925725"/>
              <a:gd name="connsiteY1095" fmla="*/ 1265093 h 3525891"/>
              <a:gd name="connsiteX1096" fmla="*/ 578793 w 1925725"/>
              <a:gd name="connsiteY1096" fmla="*/ 1243496 h 3525891"/>
              <a:gd name="connsiteX1097" fmla="*/ 569321 w 1925725"/>
              <a:gd name="connsiteY1097" fmla="*/ 1252589 h 3525891"/>
              <a:gd name="connsiteX1098" fmla="*/ 578793 w 1925725"/>
              <a:gd name="connsiteY1098" fmla="*/ 1306012 h 3525891"/>
              <a:gd name="connsiteX1099" fmla="*/ 556818 w 1925725"/>
              <a:gd name="connsiteY1099" fmla="*/ 1276838 h 3525891"/>
              <a:gd name="connsiteX1100" fmla="*/ 537874 w 1925725"/>
              <a:gd name="connsiteY1100" fmla="*/ 1308285 h 3525891"/>
              <a:gd name="connsiteX1101" fmla="*/ 544694 w 1925725"/>
              <a:gd name="connsiteY1101" fmla="*/ 1286689 h 3525891"/>
              <a:gd name="connsiteX1102" fmla="*/ 553029 w 1925725"/>
              <a:gd name="connsiteY1102" fmla="*/ 1261304 h 3525891"/>
              <a:gd name="connsiteX1103" fmla="*/ 537874 w 1925725"/>
              <a:gd name="connsiteY1103" fmla="*/ 1277217 h 3525891"/>
              <a:gd name="connsiteX1104" fmla="*/ 535222 w 1925725"/>
              <a:gd name="connsiteY1104" fmla="*/ 1275322 h 3525891"/>
              <a:gd name="connsiteX1105" fmla="*/ 535979 w 1925725"/>
              <a:gd name="connsiteY1105" fmla="*/ 1262819 h 3525891"/>
              <a:gd name="connsiteX1106" fmla="*/ 484830 w 1925725"/>
              <a:gd name="connsiteY1106" fmla="*/ 1261304 h 3525891"/>
              <a:gd name="connsiteX1107" fmla="*/ 526128 w 1925725"/>
              <a:gd name="connsiteY1107" fmla="*/ 1259788 h 3525891"/>
              <a:gd name="connsiteX1108" fmla="*/ 520066 w 1925725"/>
              <a:gd name="connsiteY1108" fmla="*/ 1244633 h 3525891"/>
              <a:gd name="connsiteX1109" fmla="*/ 562880 w 1925725"/>
              <a:gd name="connsiteY1109" fmla="*/ 1249179 h 3525891"/>
              <a:gd name="connsiteX1110" fmla="*/ 537116 w 1925725"/>
              <a:gd name="connsiteY1110" fmla="*/ 1228720 h 3525891"/>
              <a:gd name="connsiteX1111" fmla="*/ 578793 w 1925725"/>
              <a:gd name="connsiteY1111" fmla="*/ 1235919 h 3525891"/>
              <a:gd name="connsiteX1112" fmla="*/ 597737 w 1925725"/>
              <a:gd name="connsiteY1112" fmla="*/ 1221142 h 3525891"/>
              <a:gd name="connsiteX1113" fmla="*/ 472706 w 1925725"/>
              <a:gd name="connsiteY1113" fmla="*/ 1201061 h 3525891"/>
              <a:gd name="connsiteX1114" fmla="*/ 465128 w 1925725"/>
              <a:gd name="connsiteY1114" fmla="*/ 1205608 h 3525891"/>
              <a:gd name="connsiteX1115" fmla="*/ 429134 w 1925725"/>
              <a:gd name="connsiteY1115" fmla="*/ 1260167 h 3525891"/>
              <a:gd name="connsiteX1116" fmla="*/ 452246 w 1925725"/>
              <a:gd name="connsiteY1116" fmla="*/ 1265850 h 3525891"/>
              <a:gd name="connsiteX1117" fmla="*/ 437848 w 1925725"/>
              <a:gd name="connsiteY1117" fmla="*/ 1275322 h 3525891"/>
              <a:gd name="connsiteX1118" fmla="*/ 465128 w 1925725"/>
              <a:gd name="connsiteY1118" fmla="*/ 1288583 h 3525891"/>
              <a:gd name="connsiteX1119" fmla="*/ 463613 w 1925725"/>
              <a:gd name="connsiteY1119" fmla="*/ 1292372 h 3525891"/>
              <a:gd name="connsiteX1120" fmla="*/ 443911 w 1925725"/>
              <a:gd name="connsiteY1120" fmla="*/ 1296540 h 3525891"/>
              <a:gd name="connsiteX1121" fmla="*/ 454898 w 1925725"/>
              <a:gd name="connsiteY1121" fmla="*/ 1322683 h 3525891"/>
              <a:gd name="connsiteX1122" fmla="*/ 455656 w 1925725"/>
              <a:gd name="connsiteY1122" fmla="*/ 1339354 h 3525891"/>
              <a:gd name="connsiteX1123" fmla="*/ 435954 w 1925725"/>
              <a:gd name="connsiteY1123" fmla="*/ 1362087 h 3525891"/>
              <a:gd name="connsiteX1124" fmla="*/ 449215 w 1925725"/>
              <a:gd name="connsiteY1124" fmla="*/ 1311316 h 3525891"/>
              <a:gd name="connsiteX1125" fmla="*/ 442774 w 1925725"/>
              <a:gd name="connsiteY1125" fmla="*/ 1309801 h 3525891"/>
              <a:gd name="connsiteX1126" fmla="*/ 431029 w 1925725"/>
              <a:gd name="connsiteY1126" fmla="*/ 1313211 h 3525891"/>
              <a:gd name="connsiteX1127" fmla="*/ 437470 w 1925725"/>
              <a:gd name="connsiteY1127" fmla="*/ 1289341 h 3525891"/>
              <a:gd name="connsiteX1128" fmla="*/ 434439 w 1925725"/>
              <a:gd name="connsiteY1128" fmla="*/ 1288205 h 3525891"/>
              <a:gd name="connsiteX1129" fmla="*/ 425724 w 1925725"/>
              <a:gd name="connsiteY1129" fmla="*/ 1295782 h 3525891"/>
              <a:gd name="connsiteX1130" fmla="*/ 421935 w 1925725"/>
              <a:gd name="connsiteY1130" fmla="*/ 1295024 h 3525891"/>
              <a:gd name="connsiteX1131" fmla="*/ 424588 w 1925725"/>
              <a:gd name="connsiteY1131" fmla="*/ 1266987 h 3525891"/>
              <a:gd name="connsiteX1132" fmla="*/ 406401 w 1925725"/>
              <a:gd name="connsiteY1132" fmla="*/ 1286689 h 3525891"/>
              <a:gd name="connsiteX1133" fmla="*/ 417389 w 1925725"/>
              <a:gd name="connsiteY1133" fmla="*/ 1321925 h 3525891"/>
              <a:gd name="connsiteX1134" fmla="*/ 398445 w 1925725"/>
              <a:gd name="connsiteY1134" fmla="*/ 1305633 h 3525891"/>
              <a:gd name="connsiteX1135" fmla="*/ 396171 w 1925725"/>
              <a:gd name="connsiteY1135" fmla="*/ 1306391 h 3525891"/>
              <a:gd name="connsiteX1136" fmla="*/ 399581 w 1925725"/>
              <a:gd name="connsiteY1136" fmla="*/ 1313590 h 3525891"/>
              <a:gd name="connsiteX1137" fmla="*/ 412463 w 1925725"/>
              <a:gd name="connsiteY1137" fmla="*/ 1357919 h 3525891"/>
              <a:gd name="connsiteX1138" fmla="*/ 389730 w 1925725"/>
              <a:gd name="connsiteY1138" fmla="*/ 1340869 h 3525891"/>
              <a:gd name="connsiteX1139" fmla="*/ 384805 w 1925725"/>
              <a:gd name="connsiteY1139" fmla="*/ 1390124 h 3525891"/>
              <a:gd name="connsiteX1140" fmla="*/ 377985 w 1925725"/>
              <a:gd name="connsiteY1140" fmla="*/ 1363223 h 3525891"/>
              <a:gd name="connsiteX1141" fmla="*/ 352221 w 1925725"/>
              <a:gd name="connsiteY1141" fmla="*/ 1370801 h 3525891"/>
              <a:gd name="connsiteX1142" fmla="*/ 384805 w 1925725"/>
              <a:gd name="connsiteY1142" fmla="*/ 1334807 h 3525891"/>
              <a:gd name="connsiteX1143" fmla="*/ 387078 w 1925725"/>
              <a:gd name="connsiteY1143" fmla="*/ 1317378 h 3525891"/>
              <a:gd name="connsiteX1144" fmla="*/ 362830 w 1925725"/>
              <a:gd name="connsiteY1144" fmla="*/ 1319652 h 3525891"/>
              <a:gd name="connsiteX1145" fmla="*/ 398066 w 1925725"/>
              <a:gd name="connsiteY1145" fmla="*/ 1290099 h 3525891"/>
              <a:gd name="connsiteX1146" fmla="*/ 395792 w 1925725"/>
              <a:gd name="connsiteY1146" fmla="*/ 1286689 h 3525891"/>
              <a:gd name="connsiteX1147" fmla="*/ 374575 w 1925725"/>
              <a:gd name="connsiteY1147" fmla="*/ 1282142 h 3525891"/>
              <a:gd name="connsiteX1148" fmla="*/ 412084 w 1925725"/>
              <a:gd name="connsiteY1148" fmla="*/ 1267366 h 3525891"/>
              <a:gd name="connsiteX1149" fmla="*/ 454141 w 1925725"/>
              <a:gd name="connsiteY1149" fmla="*/ 1202577 h 3525891"/>
              <a:gd name="connsiteX1150" fmla="*/ 354873 w 1925725"/>
              <a:gd name="connsiteY1150" fmla="*/ 1251074 h 3525891"/>
              <a:gd name="connsiteX1151" fmla="*/ 349947 w 1925725"/>
              <a:gd name="connsiteY1151" fmla="*/ 1305254 h 3525891"/>
              <a:gd name="connsiteX1152" fmla="*/ 335171 w 1925725"/>
              <a:gd name="connsiteY1152" fmla="*/ 1266987 h 3525891"/>
              <a:gd name="connsiteX1153" fmla="*/ 329488 w 1925725"/>
              <a:gd name="connsiteY1153" fmla="*/ 1286310 h 3525891"/>
              <a:gd name="connsiteX1154" fmla="*/ 290463 w 1925725"/>
              <a:gd name="connsiteY1154" fmla="*/ 1321925 h 3525891"/>
              <a:gd name="connsiteX1155" fmla="*/ 286674 w 1925725"/>
              <a:gd name="connsiteY1155" fmla="*/ 1320410 h 3525891"/>
              <a:gd name="connsiteX1156" fmla="*/ 286674 w 1925725"/>
              <a:gd name="connsiteY1156" fmla="*/ 1282521 h 3525891"/>
              <a:gd name="connsiteX1157" fmla="*/ 276823 w 1925725"/>
              <a:gd name="connsiteY1157" fmla="*/ 1284037 h 3525891"/>
              <a:gd name="connsiteX1158" fmla="*/ 237040 w 1925725"/>
              <a:gd name="connsiteY1158" fmla="*/ 1324956 h 3525891"/>
              <a:gd name="connsiteX1159" fmla="*/ 262425 w 1925725"/>
              <a:gd name="connsiteY1159" fmla="*/ 1277217 h 3525891"/>
              <a:gd name="connsiteX1160" fmla="*/ 254469 w 1925725"/>
              <a:gd name="connsiteY1160" fmla="*/ 1268881 h 3525891"/>
              <a:gd name="connsiteX1161" fmla="*/ 305997 w 1925725"/>
              <a:gd name="connsiteY1161" fmla="*/ 1270397 h 3525891"/>
              <a:gd name="connsiteX1162" fmla="*/ 367376 w 1925725"/>
              <a:gd name="connsiteY1162" fmla="*/ 1238571 h 3525891"/>
              <a:gd name="connsiteX1163" fmla="*/ 366618 w 1925725"/>
              <a:gd name="connsiteY1163" fmla="*/ 1234403 h 3525891"/>
              <a:gd name="connsiteX1164" fmla="*/ 350326 w 1925725"/>
              <a:gd name="connsiteY1164" fmla="*/ 1229856 h 3525891"/>
              <a:gd name="connsiteX1165" fmla="*/ 315469 w 1925725"/>
              <a:gd name="connsiteY1165" fmla="*/ 1253347 h 3525891"/>
              <a:gd name="connsiteX1166" fmla="*/ 324562 w 1925725"/>
              <a:gd name="connsiteY1166" fmla="*/ 1230235 h 3525891"/>
              <a:gd name="connsiteX1167" fmla="*/ 312817 w 1925725"/>
              <a:gd name="connsiteY1167" fmla="*/ 1226825 h 3525891"/>
              <a:gd name="connsiteX1168" fmla="*/ 265835 w 1925725"/>
              <a:gd name="connsiteY1168" fmla="*/ 1244633 h 3525891"/>
              <a:gd name="connsiteX1169" fmla="*/ 279854 w 1925725"/>
              <a:gd name="connsiteY1169" fmla="*/ 1223794 h 3525891"/>
              <a:gd name="connsiteX1170" fmla="*/ 263562 w 1925725"/>
              <a:gd name="connsiteY1170" fmla="*/ 1211291 h 3525891"/>
              <a:gd name="connsiteX1171" fmla="*/ 305239 w 1925725"/>
              <a:gd name="connsiteY1171" fmla="*/ 1218490 h 3525891"/>
              <a:gd name="connsiteX1172" fmla="*/ 298419 w 1925725"/>
              <a:gd name="connsiteY1172" fmla="*/ 1189316 h 3525891"/>
              <a:gd name="connsiteX1173" fmla="*/ 334792 w 1925725"/>
              <a:gd name="connsiteY1173" fmla="*/ 1222658 h 3525891"/>
              <a:gd name="connsiteX1174" fmla="*/ 345780 w 1925725"/>
              <a:gd name="connsiteY1174" fmla="*/ 1223794 h 3525891"/>
              <a:gd name="connsiteX1175" fmla="*/ 346538 w 1925725"/>
              <a:gd name="connsiteY1175" fmla="*/ 1203713 h 3525891"/>
              <a:gd name="connsiteX1176" fmla="*/ 360556 w 1925725"/>
              <a:gd name="connsiteY1176" fmla="*/ 1217732 h 3525891"/>
              <a:gd name="connsiteX1177" fmla="*/ 385184 w 1925725"/>
              <a:gd name="connsiteY1177" fmla="*/ 1222279 h 3525891"/>
              <a:gd name="connsiteX1178" fmla="*/ 395414 w 1925725"/>
              <a:gd name="connsiteY1178" fmla="*/ 1213564 h 3525891"/>
              <a:gd name="connsiteX1179" fmla="*/ 313196 w 1925725"/>
              <a:gd name="connsiteY1179" fmla="*/ 1179465 h 3525891"/>
              <a:gd name="connsiteX1180" fmla="*/ 237419 w 1925725"/>
              <a:gd name="connsiteY1180" fmla="*/ 1197651 h 3525891"/>
              <a:gd name="connsiteX1181" fmla="*/ 237419 w 1925725"/>
              <a:gd name="connsiteY1181" fmla="*/ 1232509 h 3525891"/>
              <a:gd name="connsiteX1182" fmla="*/ 230599 w 1925725"/>
              <a:gd name="connsiteY1182" fmla="*/ 1228341 h 3525891"/>
              <a:gd name="connsiteX1183" fmla="*/ 205972 w 1925725"/>
              <a:gd name="connsiteY1183" fmla="*/ 1262819 h 3525891"/>
              <a:gd name="connsiteX1184" fmla="*/ 200667 w 1925725"/>
              <a:gd name="connsiteY1184" fmla="*/ 1260546 h 3525891"/>
              <a:gd name="connsiteX1185" fmla="*/ 198394 w 1925725"/>
              <a:gd name="connsiteY1185" fmla="*/ 1231751 h 3525891"/>
              <a:gd name="connsiteX1186" fmla="*/ 188164 w 1925725"/>
              <a:gd name="connsiteY1186" fmla="*/ 1250695 h 3525891"/>
              <a:gd name="connsiteX1187" fmla="*/ 185512 w 1925725"/>
              <a:gd name="connsiteY1187" fmla="*/ 1237813 h 3525891"/>
              <a:gd name="connsiteX1188" fmla="*/ 185512 w 1925725"/>
              <a:gd name="connsiteY1188" fmla="*/ 1238192 h 3525891"/>
              <a:gd name="connsiteX1189" fmla="*/ 185312 w 1925725"/>
              <a:gd name="connsiteY1189" fmla="*/ 1237813 h 3525891"/>
              <a:gd name="connsiteX1190" fmla="*/ 181723 w 1925725"/>
              <a:gd name="connsiteY1190" fmla="*/ 1230993 h 3525891"/>
              <a:gd name="connsiteX1191" fmla="*/ 153686 w 1925725"/>
              <a:gd name="connsiteY1191" fmla="*/ 1211291 h 3525891"/>
              <a:gd name="connsiteX1192" fmla="*/ 185512 w 1925725"/>
              <a:gd name="connsiteY1192" fmla="*/ 1188179 h 3525891"/>
              <a:gd name="connsiteX1193" fmla="*/ 140425 w 1925725"/>
              <a:gd name="connsiteY1193" fmla="*/ 1179086 h 3525891"/>
              <a:gd name="connsiteX1194" fmla="*/ 176040 w 1925725"/>
              <a:gd name="connsiteY1194" fmla="*/ 1181359 h 3525891"/>
              <a:gd name="connsiteX1195" fmla="*/ 174524 w 1925725"/>
              <a:gd name="connsiteY1195" fmla="*/ 1163931 h 3525891"/>
              <a:gd name="connsiteX1196" fmla="*/ 178692 w 1925725"/>
              <a:gd name="connsiteY1196" fmla="*/ 1162036 h 3525891"/>
              <a:gd name="connsiteX1197" fmla="*/ 196121 w 1925725"/>
              <a:gd name="connsiteY1197" fmla="*/ 1185148 h 3525891"/>
              <a:gd name="connsiteX1198" fmla="*/ 233630 w 1925725"/>
              <a:gd name="connsiteY1198" fmla="*/ 1183254 h 3525891"/>
              <a:gd name="connsiteX1199" fmla="*/ 233630 w 1925725"/>
              <a:gd name="connsiteY1199" fmla="*/ 1180980 h 3525891"/>
              <a:gd name="connsiteX1200" fmla="*/ 220748 w 1925725"/>
              <a:gd name="connsiteY1200" fmla="*/ 1176813 h 3525891"/>
              <a:gd name="connsiteX1201" fmla="*/ 242345 w 1925725"/>
              <a:gd name="connsiteY1201" fmla="*/ 1159763 h 3525891"/>
              <a:gd name="connsiteX1202" fmla="*/ 216959 w 1925725"/>
              <a:gd name="connsiteY1202" fmla="*/ 1160900 h 3525891"/>
              <a:gd name="connsiteX1203" fmla="*/ 192711 w 1925725"/>
              <a:gd name="connsiteY1203" fmla="*/ 1161657 h 3525891"/>
              <a:gd name="connsiteX1204" fmla="*/ 191195 w 1925725"/>
              <a:gd name="connsiteY1204" fmla="*/ 1155974 h 3525891"/>
              <a:gd name="connsiteX1205" fmla="*/ 219611 w 1925725"/>
              <a:gd name="connsiteY1205" fmla="*/ 1145365 h 3525891"/>
              <a:gd name="connsiteX1206" fmla="*/ 218475 w 1925725"/>
              <a:gd name="connsiteY1206" fmla="*/ 1137788 h 3525891"/>
              <a:gd name="connsiteX1207" fmla="*/ 238935 w 1925725"/>
              <a:gd name="connsiteY1207" fmla="*/ 1147260 h 3525891"/>
              <a:gd name="connsiteX1208" fmla="*/ 255605 w 1925725"/>
              <a:gd name="connsiteY1208" fmla="*/ 1161657 h 3525891"/>
              <a:gd name="connsiteX1209" fmla="*/ 221127 w 1925725"/>
              <a:gd name="connsiteY1209" fmla="*/ 1130589 h 3525891"/>
              <a:gd name="connsiteX1210" fmla="*/ 191195 w 1925725"/>
              <a:gd name="connsiteY1210" fmla="*/ 1120359 h 3525891"/>
              <a:gd name="connsiteX1211" fmla="*/ 232494 w 1925725"/>
              <a:gd name="connsiteY1211" fmla="*/ 1126421 h 3525891"/>
              <a:gd name="connsiteX1212" fmla="*/ 234767 w 1925725"/>
              <a:gd name="connsiteY1212" fmla="*/ 1110887 h 3525891"/>
              <a:gd name="connsiteX1213" fmla="*/ 238556 w 1925725"/>
              <a:gd name="connsiteY1213" fmla="*/ 1108992 h 3525891"/>
              <a:gd name="connsiteX1214" fmla="*/ 251817 w 1925725"/>
              <a:gd name="connsiteY1214" fmla="*/ 1130968 h 3525891"/>
              <a:gd name="connsiteX1215" fmla="*/ 264320 w 1925725"/>
              <a:gd name="connsiteY1215" fmla="*/ 1111266 h 3525891"/>
              <a:gd name="connsiteX1216" fmla="*/ 264320 w 1925725"/>
              <a:gd name="connsiteY1216" fmla="*/ 1148018 h 3525891"/>
              <a:gd name="connsiteX1217" fmla="*/ 270761 w 1925725"/>
              <a:gd name="connsiteY1217" fmla="*/ 1163931 h 3525891"/>
              <a:gd name="connsiteX1218" fmla="*/ 311680 w 1925725"/>
              <a:gd name="connsiteY1218" fmla="*/ 1171887 h 3525891"/>
              <a:gd name="connsiteX1219" fmla="*/ 360935 w 1925725"/>
              <a:gd name="connsiteY1219" fmla="*/ 1183633 h 3525891"/>
              <a:gd name="connsiteX1220" fmla="*/ 373817 w 1925725"/>
              <a:gd name="connsiteY1220" fmla="*/ 1191968 h 3525891"/>
              <a:gd name="connsiteX1221" fmla="*/ 432165 w 1925725"/>
              <a:gd name="connsiteY1221" fmla="*/ 1196894 h 3525891"/>
              <a:gd name="connsiteX1222" fmla="*/ 476495 w 1925725"/>
              <a:gd name="connsiteY1222" fmla="*/ 1188937 h 3525891"/>
              <a:gd name="connsiteX1223" fmla="*/ 510594 w 1925725"/>
              <a:gd name="connsiteY1223" fmla="*/ 1188558 h 3525891"/>
              <a:gd name="connsiteX1224" fmla="*/ 420041 w 1925725"/>
              <a:gd name="connsiteY1224" fmla="*/ 1143471 h 3525891"/>
              <a:gd name="connsiteX1225" fmla="*/ 387457 w 1925725"/>
              <a:gd name="connsiteY1225" fmla="*/ 1178328 h 3525891"/>
              <a:gd name="connsiteX1226" fmla="*/ 396929 w 1925725"/>
              <a:gd name="connsiteY1226" fmla="*/ 1141955 h 3525891"/>
              <a:gd name="connsiteX1227" fmla="*/ 395035 w 1925725"/>
              <a:gd name="connsiteY1227" fmla="*/ 1140061 h 3525891"/>
              <a:gd name="connsiteX1228" fmla="*/ 388973 w 1925725"/>
              <a:gd name="connsiteY1228" fmla="*/ 1148775 h 3525891"/>
              <a:gd name="connsiteX1229" fmla="*/ 363587 w 1925725"/>
              <a:gd name="connsiteY1229" fmla="*/ 1173024 h 3525891"/>
              <a:gd name="connsiteX1230" fmla="*/ 368513 w 1925725"/>
              <a:gd name="connsiteY1230" fmla="*/ 1146502 h 3525891"/>
              <a:gd name="connsiteX1231" fmla="*/ 318500 w 1925725"/>
              <a:gd name="connsiteY1231" fmla="*/ 1164310 h 3525891"/>
              <a:gd name="connsiteX1232" fmla="*/ 352221 w 1925725"/>
              <a:gd name="connsiteY1232" fmla="*/ 1148018 h 3525891"/>
              <a:gd name="connsiteX1233" fmla="*/ 333277 w 1925725"/>
              <a:gd name="connsiteY1233" fmla="*/ 1109371 h 3525891"/>
              <a:gd name="connsiteX1234" fmla="*/ 373438 w 1925725"/>
              <a:gd name="connsiteY1234" fmla="*/ 1140819 h 3525891"/>
              <a:gd name="connsiteX1235" fmla="*/ 382910 w 1925725"/>
              <a:gd name="connsiteY1235" fmla="*/ 1139303 h 3525891"/>
              <a:gd name="connsiteX1236" fmla="*/ 380637 w 1925725"/>
              <a:gd name="connsiteY1236" fmla="*/ 1119980 h 3525891"/>
              <a:gd name="connsiteX1237" fmla="*/ 384047 w 1925725"/>
              <a:gd name="connsiteY1237" fmla="*/ 1117707 h 3525891"/>
              <a:gd name="connsiteX1238" fmla="*/ 401097 w 1925725"/>
              <a:gd name="connsiteY1238" fmla="*/ 1137409 h 3525891"/>
              <a:gd name="connsiteX1239" fmla="*/ 448078 w 1925725"/>
              <a:gd name="connsiteY1239" fmla="*/ 1137409 h 3525891"/>
              <a:gd name="connsiteX1240" fmla="*/ 437091 w 1925725"/>
              <a:gd name="connsiteY1240" fmla="*/ 1117707 h 3525891"/>
              <a:gd name="connsiteX1241" fmla="*/ 396171 w 1925725"/>
              <a:gd name="connsiteY1241" fmla="*/ 1119980 h 3525891"/>
              <a:gd name="connsiteX1242" fmla="*/ 418904 w 1925725"/>
              <a:gd name="connsiteY1242" fmla="*/ 1105961 h 3525891"/>
              <a:gd name="connsiteX1243" fmla="*/ 419662 w 1925725"/>
              <a:gd name="connsiteY1243" fmla="*/ 1102552 h 3525891"/>
              <a:gd name="connsiteX1244" fmla="*/ 397308 w 1925725"/>
              <a:gd name="connsiteY1244" fmla="*/ 1102930 h 3525891"/>
              <a:gd name="connsiteX1245" fmla="*/ 363587 w 1925725"/>
              <a:gd name="connsiteY1245" fmla="*/ 1090048 h 3525891"/>
              <a:gd name="connsiteX1246" fmla="*/ 410190 w 1925725"/>
              <a:gd name="connsiteY1246" fmla="*/ 1096489 h 3525891"/>
              <a:gd name="connsiteX1247" fmla="*/ 411327 w 1925725"/>
              <a:gd name="connsiteY1247" fmla="*/ 1075651 h 3525891"/>
              <a:gd name="connsiteX1248" fmla="*/ 429513 w 1925725"/>
              <a:gd name="connsiteY1248" fmla="*/ 1100657 h 3525891"/>
              <a:gd name="connsiteX1249" fmla="*/ 434439 w 1925725"/>
              <a:gd name="connsiteY1249" fmla="*/ 1112781 h 3525891"/>
              <a:gd name="connsiteX1250" fmla="*/ 448078 w 1925725"/>
              <a:gd name="connsiteY1250" fmla="*/ 1096489 h 3525891"/>
              <a:gd name="connsiteX1251" fmla="*/ 451867 w 1925725"/>
              <a:gd name="connsiteY1251" fmla="*/ 1114297 h 3525891"/>
              <a:gd name="connsiteX1252" fmla="*/ 470811 w 1925725"/>
              <a:gd name="connsiteY1252" fmla="*/ 1151049 h 3525891"/>
              <a:gd name="connsiteX1253" fmla="*/ 515899 w 1925725"/>
              <a:gd name="connsiteY1253" fmla="*/ 1185148 h 3525891"/>
              <a:gd name="connsiteX1254" fmla="*/ 525371 w 1925725"/>
              <a:gd name="connsiteY1254" fmla="*/ 1192347 h 3525891"/>
              <a:gd name="connsiteX1255" fmla="*/ 658738 w 1925725"/>
              <a:gd name="connsiteY1255" fmla="*/ 1245391 h 3525891"/>
              <a:gd name="connsiteX1256" fmla="*/ 661011 w 1925725"/>
              <a:gd name="connsiteY1256" fmla="*/ 1242738 h 3525891"/>
              <a:gd name="connsiteX1257" fmla="*/ 641309 w 1925725"/>
              <a:gd name="connsiteY1257" fmla="*/ 1224173 h 3525891"/>
              <a:gd name="connsiteX1258" fmla="*/ 651918 w 1925725"/>
              <a:gd name="connsiteY1258" fmla="*/ 1223036 h 3525891"/>
              <a:gd name="connsiteX1259" fmla="*/ 648887 w 1925725"/>
              <a:gd name="connsiteY1259" fmla="*/ 1196515 h 3525891"/>
              <a:gd name="connsiteX1260" fmla="*/ 654191 w 1925725"/>
              <a:gd name="connsiteY1260" fmla="*/ 1194241 h 3525891"/>
              <a:gd name="connsiteX1261" fmla="*/ 664421 w 1925725"/>
              <a:gd name="connsiteY1261" fmla="*/ 1212807 h 3525891"/>
              <a:gd name="connsiteX1262" fmla="*/ 658359 w 1925725"/>
              <a:gd name="connsiteY1262" fmla="*/ 1235540 h 3525891"/>
              <a:gd name="connsiteX1263" fmla="*/ 675787 w 1925725"/>
              <a:gd name="connsiteY1263" fmla="*/ 1229478 h 3525891"/>
              <a:gd name="connsiteX1264" fmla="*/ 673135 w 1925725"/>
              <a:gd name="connsiteY1264" fmla="*/ 1240465 h 3525891"/>
              <a:gd name="connsiteX1265" fmla="*/ 671999 w 1925725"/>
              <a:gd name="connsiteY1265" fmla="*/ 1262819 h 3525891"/>
              <a:gd name="connsiteX1266" fmla="*/ 710266 w 1925725"/>
              <a:gd name="connsiteY1266" fmla="*/ 1304496 h 3525891"/>
              <a:gd name="connsiteX1267" fmla="*/ 719359 w 1925725"/>
              <a:gd name="connsiteY1267" fmla="*/ 1262819 h 3525891"/>
              <a:gd name="connsiteX1268" fmla="*/ 717086 w 1925725"/>
              <a:gd name="connsiteY1268" fmla="*/ 1251832 h 3525891"/>
              <a:gd name="connsiteX1269" fmla="*/ 676166 w 1925725"/>
              <a:gd name="connsiteY1269" fmla="*/ 1207502 h 3525891"/>
              <a:gd name="connsiteX1270" fmla="*/ 646613 w 1925725"/>
              <a:gd name="connsiteY1270" fmla="*/ 1161657 h 3525891"/>
              <a:gd name="connsiteX1271" fmla="*/ 601526 w 1925725"/>
              <a:gd name="connsiteY1271" fmla="*/ 1082850 h 3525891"/>
              <a:gd name="connsiteX1272" fmla="*/ 581445 w 1925725"/>
              <a:gd name="connsiteY1272" fmla="*/ 1071862 h 3525891"/>
              <a:gd name="connsiteX1273" fmla="*/ 550756 w 1925725"/>
              <a:gd name="connsiteY1273" fmla="*/ 1066558 h 3525891"/>
              <a:gd name="connsiteX1274" fmla="*/ 529160 w 1925725"/>
              <a:gd name="connsiteY1274" fmla="*/ 1092701 h 3525891"/>
              <a:gd name="connsiteX1275" fmla="*/ 524613 w 1925725"/>
              <a:gd name="connsiteY1275" fmla="*/ 1090048 h 3525891"/>
              <a:gd name="connsiteX1276" fmla="*/ 527265 w 1925725"/>
              <a:gd name="connsiteY1276" fmla="*/ 1069210 h 3525891"/>
              <a:gd name="connsiteX1277" fmla="*/ 483693 w 1925725"/>
              <a:gd name="connsiteY1277" fmla="*/ 1087017 h 3525891"/>
              <a:gd name="connsiteX1278" fmla="*/ 520445 w 1925725"/>
              <a:gd name="connsiteY1278" fmla="*/ 1063526 h 3525891"/>
              <a:gd name="connsiteX1279" fmla="*/ 541663 w 1925725"/>
              <a:gd name="connsiteY1279" fmla="*/ 1062011 h 3525891"/>
              <a:gd name="connsiteX1280" fmla="*/ 510594 w 1925725"/>
              <a:gd name="connsiteY1280" fmla="*/ 1021849 h 3525891"/>
              <a:gd name="connsiteX1281" fmla="*/ 431029 w 1925725"/>
              <a:gd name="connsiteY1281" fmla="*/ 999874 h 3525891"/>
              <a:gd name="connsiteX1282" fmla="*/ 409811 w 1925725"/>
              <a:gd name="connsiteY1282" fmla="*/ 1024880 h 3525891"/>
              <a:gd name="connsiteX1283" fmla="*/ 405643 w 1925725"/>
              <a:gd name="connsiteY1283" fmla="*/ 1022228 h 3525891"/>
              <a:gd name="connsiteX1284" fmla="*/ 407538 w 1925725"/>
              <a:gd name="connsiteY1284" fmla="*/ 1001768 h 3525891"/>
              <a:gd name="connsiteX1285" fmla="*/ 383668 w 1925725"/>
              <a:gd name="connsiteY1285" fmla="*/ 1010483 h 3525891"/>
              <a:gd name="connsiteX1286" fmla="*/ 364345 w 1925725"/>
              <a:gd name="connsiteY1286" fmla="*/ 1015787 h 3525891"/>
              <a:gd name="connsiteX1287" fmla="*/ 341612 w 1925725"/>
              <a:gd name="connsiteY1287" fmla="*/ 1007452 h 3525891"/>
              <a:gd name="connsiteX1288" fmla="*/ 388215 w 1925725"/>
              <a:gd name="connsiteY1288" fmla="*/ 997222 h 3525891"/>
              <a:gd name="connsiteX1289" fmla="*/ 381016 w 1925725"/>
              <a:gd name="connsiteY1289" fmla="*/ 980930 h 3525891"/>
              <a:gd name="connsiteX1290" fmla="*/ 382910 w 1925725"/>
              <a:gd name="connsiteY1290" fmla="*/ 977520 h 3525891"/>
              <a:gd name="connsiteX1291" fmla="*/ 403749 w 1925725"/>
              <a:gd name="connsiteY1291" fmla="*/ 986992 h 3525891"/>
              <a:gd name="connsiteX1292" fmla="*/ 418525 w 1925725"/>
              <a:gd name="connsiteY1292" fmla="*/ 996085 h 3525891"/>
              <a:gd name="connsiteX1293" fmla="*/ 421557 w 1925725"/>
              <a:gd name="connsiteY1293" fmla="*/ 991917 h 3525891"/>
              <a:gd name="connsiteX1294" fmla="*/ 412842 w 1925725"/>
              <a:gd name="connsiteY1294" fmla="*/ 984340 h 3525891"/>
              <a:gd name="connsiteX1295" fmla="*/ 278717 w 1925725"/>
              <a:gd name="connsiteY1295" fmla="*/ 827861 h 3525891"/>
              <a:gd name="connsiteX1296" fmla="*/ 266214 w 1925725"/>
              <a:gd name="connsiteY1296" fmla="*/ 816115 h 3525891"/>
              <a:gd name="connsiteX1297" fmla="*/ 179450 w 1925725"/>
              <a:gd name="connsiteY1297" fmla="*/ 757388 h 3525891"/>
              <a:gd name="connsiteX1298" fmla="*/ 152549 w 1925725"/>
              <a:gd name="connsiteY1298" fmla="*/ 749432 h 3525891"/>
              <a:gd name="connsiteX1299" fmla="*/ 128301 w 1925725"/>
              <a:gd name="connsiteY1299" fmla="*/ 753600 h 3525891"/>
              <a:gd name="connsiteX1300" fmla="*/ 100642 w 1925725"/>
              <a:gd name="connsiteY1300" fmla="*/ 760420 h 3525891"/>
              <a:gd name="connsiteX1301" fmla="*/ 98369 w 1925725"/>
              <a:gd name="connsiteY1301" fmla="*/ 756252 h 3525891"/>
              <a:gd name="connsiteX1302" fmla="*/ 113524 w 1925725"/>
              <a:gd name="connsiteY1302" fmla="*/ 735792 h 3525891"/>
              <a:gd name="connsiteX1303" fmla="*/ 100642 w 1925725"/>
              <a:gd name="connsiteY1303" fmla="*/ 726320 h 3525891"/>
              <a:gd name="connsiteX1304" fmla="*/ 48356 w 1925725"/>
              <a:gd name="connsiteY1304" fmla="*/ 716090 h 3525891"/>
              <a:gd name="connsiteX1305" fmla="*/ 80940 w 1925725"/>
              <a:gd name="connsiteY1305" fmla="*/ 705481 h 3525891"/>
              <a:gd name="connsiteX1306" fmla="*/ 69195 w 1925725"/>
              <a:gd name="connsiteY1306" fmla="*/ 696009 h 3525891"/>
              <a:gd name="connsiteX1307" fmla="*/ 45704 w 1925725"/>
              <a:gd name="connsiteY1307" fmla="*/ 669866 h 3525891"/>
              <a:gd name="connsiteX1308" fmla="*/ 45325 w 1925725"/>
              <a:gd name="connsiteY1308" fmla="*/ 642208 h 3525891"/>
              <a:gd name="connsiteX1309" fmla="*/ 79803 w 1925725"/>
              <a:gd name="connsiteY1309" fmla="*/ 689947 h 3525891"/>
              <a:gd name="connsiteX1310" fmla="*/ 96095 w 1925725"/>
              <a:gd name="connsiteY1310" fmla="*/ 718742 h 3525891"/>
              <a:gd name="connsiteX1311" fmla="*/ 104052 w 1925725"/>
              <a:gd name="connsiteY1311" fmla="*/ 674413 h 3525891"/>
              <a:gd name="connsiteX1312" fmla="*/ 121859 w 1925725"/>
              <a:gd name="connsiteY1312" fmla="*/ 733140 h 3525891"/>
              <a:gd name="connsiteX1313" fmla="*/ 157096 w 1925725"/>
              <a:gd name="connsiteY1313" fmla="*/ 739960 h 3525891"/>
              <a:gd name="connsiteX1314" fmla="*/ 133605 w 1925725"/>
              <a:gd name="connsiteY1314" fmla="*/ 671382 h 3525891"/>
              <a:gd name="connsiteX1315" fmla="*/ 94201 w 1925725"/>
              <a:gd name="connsiteY1315" fmla="*/ 656984 h 3525891"/>
              <a:gd name="connsiteX1316" fmla="*/ 94959 w 1925725"/>
              <a:gd name="connsiteY1316" fmla="*/ 650543 h 3525891"/>
              <a:gd name="connsiteX1317" fmla="*/ 126785 w 1925725"/>
              <a:gd name="connsiteY1317" fmla="*/ 644102 h 3525891"/>
              <a:gd name="connsiteX1318" fmla="*/ 124133 w 1925725"/>
              <a:gd name="connsiteY1318" fmla="*/ 628568 h 3525891"/>
              <a:gd name="connsiteX1319" fmla="*/ 58965 w 1925725"/>
              <a:gd name="connsiteY1319" fmla="*/ 591437 h 3525891"/>
              <a:gd name="connsiteX1320" fmla="*/ 122996 w 1925725"/>
              <a:gd name="connsiteY1320" fmla="*/ 602046 h 3525891"/>
              <a:gd name="connsiteX1321" fmla="*/ 113903 w 1925725"/>
              <a:gd name="connsiteY1321" fmla="*/ 566431 h 3525891"/>
              <a:gd name="connsiteX1322" fmla="*/ 129058 w 1925725"/>
              <a:gd name="connsiteY1322" fmla="*/ 533847 h 3525891"/>
              <a:gd name="connsiteX1323" fmla="*/ 131332 w 1925725"/>
              <a:gd name="connsiteY1323" fmla="*/ 591059 h 3525891"/>
              <a:gd name="connsiteX1324" fmla="*/ 126785 w 1925725"/>
              <a:gd name="connsiteY1324" fmla="*/ 622127 h 3525891"/>
              <a:gd name="connsiteX1325" fmla="*/ 162779 w 1925725"/>
              <a:gd name="connsiteY1325" fmla="*/ 599773 h 3525891"/>
              <a:gd name="connsiteX1326" fmla="*/ 132847 w 1925725"/>
              <a:gd name="connsiteY1326" fmla="*/ 649786 h 3525891"/>
              <a:gd name="connsiteX1327" fmla="*/ 137773 w 1925725"/>
              <a:gd name="connsiteY1327" fmla="*/ 667214 h 3525891"/>
              <a:gd name="connsiteX1328" fmla="*/ 158232 w 1925725"/>
              <a:gd name="connsiteY1328" fmla="*/ 648270 h 3525891"/>
              <a:gd name="connsiteX1329" fmla="*/ 182102 w 1925725"/>
              <a:gd name="connsiteY1329" fmla="*/ 634630 h 3525891"/>
              <a:gd name="connsiteX1330" fmla="*/ 151034 w 1925725"/>
              <a:gd name="connsiteY1330" fmla="*/ 694873 h 3525891"/>
              <a:gd name="connsiteX1331" fmla="*/ 264320 w 1925725"/>
              <a:gd name="connsiteY1331" fmla="*/ 800202 h 3525891"/>
              <a:gd name="connsiteX1332" fmla="*/ 253711 w 1925725"/>
              <a:gd name="connsiteY1332" fmla="*/ 771786 h 3525891"/>
              <a:gd name="connsiteX1333" fmla="*/ 237798 w 1925725"/>
              <a:gd name="connsiteY1333" fmla="*/ 656984 h 3525891"/>
              <a:gd name="connsiteX1334" fmla="*/ 227947 w 1925725"/>
              <a:gd name="connsiteY1334" fmla="*/ 630462 h 3525891"/>
              <a:gd name="connsiteX1335" fmla="*/ 177934 w 1925725"/>
              <a:gd name="connsiteY1335" fmla="*/ 587270 h 3525891"/>
              <a:gd name="connsiteX1336" fmla="*/ 142698 w 1925725"/>
              <a:gd name="connsiteY1336" fmla="*/ 530816 h 3525891"/>
              <a:gd name="connsiteX1337" fmla="*/ 108599 w 1925725"/>
              <a:gd name="connsiteY1337" fmla="*/ 469058 h 3525891"/>
              <a:gd name="connsiteX1338" fmla="*/ 83592 w 1925725"/>
              <a:gd name="connsiteY1338" fmla="*/ 460344 h 3525891"/>
              <a:gd name="connsiteX1339" fmla="*/ 29412 w 1925725"/>
              <a:gd name="connsiteY1339" fmla="*/ 484592 h 3525891"/>
              <a:gd name="connsiteX1340" fmla="*/ 54418 w 1925725"/>
              <a:gd name="connsiteY1340" fmla="*/ 453524 h 3525891"/>
              <a:gd name="connsiteX1341" fmla="*/ 32064 w 1925725"/>
              <a:gd name="connsiteY1341" fmla="*/ 457313 h 3525891"/>
              <a:gd name="connsiteX1342" fmla="*/ 6679 w 1925725"/>
              <a:gd name="connsiteY1342" fmla="*/ 444431 h 3525891"/>
              <a:gd name="connsiteX1343" fmla="*/ 33201 w 1925725"/>
              <a:gd name="connsiteY1343" fmla="*/ 433443 h 3525891"/>
              <a:gd name="connsiteX1344" fmla="*/ 2890 w 1925725"/>
              <a:gd name="connsiteY1344" fmla="*/ 375474 h 3525891"/>
              <a:gd name="connsiteX1345" fmla="*/ 31306 w 1925725"/>
              <a:gd name="connsiteY1345" fmla="*/ 420940 h 3525891"/>
              <a:gd name="connsiteX1346" fmla="*/ 31685 w 1925725"/>
              <a:gd name="connsiteY1346" fmla="*/ 426244 h 3525891"/>
              <a:gd name="connsiteX1347" fmla="*/ 91928 w 1925725"/>
              <a:gd name="connsiteY1347" fmla="*/ 451250 h 3525891"/>
              <a:gd name="connsiteX1348" fmla="*/ 66921 w 1925725"/>
              <a:gd name="connsiteY1348" fmla="*/ 429654 h 3525891"/>
              <a:gd name="connsiteX1349" fmla="*/ 45704 w 1925725"/>
              <a:gd name="connsiteY1349" fmla="*/ 402374 h 3525891"/>
              <a:gd name="connsiteX1350" fmla="*/ 63133 w 1925725"/>
              <a:gd name="connsiteY1350" fmla="*/ 403511 h 3525891"/>
              <a:gd name="connsiteX1351" fmla="*/ 59344 w 1925725"/>
              <a:gd name="connsiteY1351" fmla="*/ 355393 h 3525891"/>
              <a:gd name="connsiteX1352" fmla="*/ 72983 w 1925725"/>
              <a:gd name="connsiteY1352" fmla="*/ 398965 h 3525891"/>
              <a:gd name="connsiteX1353" fmla="*/ 76393 w 1925725"/>
              <a:gd name="connsiteY1353" fmla="*/ 413362 h 3525891"/>
              <a:gd name="connsiteX1354" fmla="*/ 84729 w 1925725"/>
              <a:gd name="connsiteY1354" fmla="*/ 428517 h 3525891"/>
              <a:gd name="connsiteX1355" fmla="*/ 101779 w 1925725"/>
              <a:gd name="connsiteY1355" fmla="*/ 388735 h 3525891"/>
              <a:gd name="connsiteX1356" fmla="*/ 115040 w 1925725"/>
              <a:gd name="connsiteY1356" fmla="*/ 409573 h 3525891"/>
              <a:gd name="connsiteX1357" fmla="*/ 117692 w 1925725"/>
              <a:gd name="connsiteY1357" fmla="*/ 408815 h 3525891"/>
              <a:gd name="connsiteX1358" fmla="*/ 97990 w 1925725"/>
              <a:gd name="connsiteY1358" fmla="*/ 341753 h 3525891"/>
              <a:gd name="connsiteX1359" fmla="*/ 54418 w 1925725"/>
              <a:gd name="connsiteY1359" fmla="*/ 328492 h 3525891"/>
              <a:gd name="connsiteX1360" fmla="*/ 91928 w 1925725"/>
              <a:gd name="connsiteY1360" fmla="*/ 321293 h 3525891"/>
              <a:gd name="connsiteX1361" fmla="*/ 61617 w 1925725"/>
              <a:gd name="connsiteY1361" fmla="*/ 269386 h 3525891"/>
              <a:gd name="connsiteX1362" fmla="*/ 94201 w 1925725"/>
              <a:gd name="connsiteY1362" fmla="*/ 313716 h 3525891"/>
              <a:gd name="connsiteX1363" fmla="*/ 99505 w 1925725"/>
              <a:gd name="connsiteY1363" fmla="*/ 333418 h 3525891"/>
              <a:gd name="connsiteX1364" fmla="*/ 113524 w 1925725"/>
              <a:gd name="connsiteY1364" fmla="*/ 278479 h 3525891"/>
              <a:gd name="connsiteX1365" fmla="*/ 165431 w 1925725"/>
              <a:gd name="connsiteY1365" fmla="*/ 314095 h 3525891"/>
              <a:gd name="connsiteX1366" fmla="*/ 171114 w 1925725"/>
              <a:gd name="connsiteY1366" fmla="*/ 291740 h 3525891"/>
              <a:gd name="connsiteX1367" fmla="*/ 143077 w 1925725"/>
              <a:gd name="connsiteY1367" fmla="*/ 260293 h 3525891"/>
              <a:gd name="connsiteX1368" fmla="*/ 173009 w 1925725"/>
              <a:gd name="connsiteY1368" fmla="*/ 270523 h 3525891"/>
              <a:gd name="connsiteX1369" fmla="*/ 160885 w 1925725"/>
              <a:gd name="connsiteY1369" fmla="*/ 242486 h 3525891"/>
              <a:gd name="connsiteX1370" fmla="*/ 168462 w 1925725"/>
              <a:gd name="connsiteY1370" fmla="*/ 209902 h 3525891"/>
              <a:gd name="connsiteX1371" fmla="*/ 174145 w 1925725"/>
              <a:gd name="connsiteY1371" fmla="*/ 209144 h 3525891"/>
              <a:gd name="connsiteX1372" fmla="*/ 189301 w 1925725"/>
              <a:gd name="connsiteY1372" fmla="*/ 243243 h 3525891"/>
              <a:gd name="connsiteX1373" fmla="*/ 186649 w 1925725"/>
              <a:gd name="connsiteY1373" fmla="*/ 258778 h 3525891"/>
              <a:gd name="connsiteX1374" fmla="*/ 173767 w 1925725"/>
              <a:gd name="connsiteY1374" fmla="*/ 311063 h 3525891"/>
              <a:gd name="connsiteX1375" fmla="*/ 192332 w 1925725"/>
              <a:gd name="connsiteY1375" fmla="*/ 286815 h 3525891"/>
              <a:gd name="connsiteX1376" fmla="*/ 210139 w 1925725"/>
              <a:gd name="connsiteY1376" fmla="*/ 264461 h 3525891"/>
              <a:gd name="connsiteX1377" fmla="*/ 228326 w 1925725"/>
              <a:gd name="connsiteY1377" fmla="*/ 255746 h 3525891"/>
              <a:gd name="connsiteX1378" fmla="*/ 232494 w 1925725"/>
              <a:gd name="connsiteY1378" fmla="*/ 258020 h 3525891"/>
              <a:gd name="connsiteX1379" fmla="*/ 218854 w 1925725"/>
              <a:gd name="connsiteY1379" fmla="*/ 294014 h 3525891"/>
              <a:gd name="connsiteX1380" fmla="*/ 205593 w 1925725"/>
              <a:gd name="connsiteY1380" fmla="*/ 302728 h 3525891"/>
              <a:gd name="connsiteX1381" fmla="*/ 166947 w 1925725"/>
              <a:gd name="connsiteY1381" fmla="*/ 329250 h 3525891"/>
              <a:gd name="connsiteX1382" fmla="*/ 215065 w 1925725"/>
              <a:gd name="connsiteY1382" fmla="*/ 314473 h 3525891"/>
              <a:gd name="connsiteX1383" fmla="*/ 185512 w 1925725"/>
              <a:gd name="connsiteY1383" fmla="*/ 367138 h 3525891"/>
              <a:gd name="connsiteX1384" fmla="*/ 154065 w 1925725"/>
              <a:gd name="connsiteY1384" fmla="*/ 363728 h 3525891"/>
              <a:gd name="connsiteX1385" fmla="*/ 150276 w 1925725"/>
              <a:gd name="connsiteY1385" fmla="*/ 373200 h 3525891"/>
              <a:gd name="connsiteX1386" fmla="*/ 186649 w 1925725"/>
              <a:gd name="connsiteY1386" fmla="*/ 376610 h 3525891"/>
              <a:gd name="connsiteX1387" fmla="*/ 141561 w 1925725"/>
              <a:gd name="connsiteY1387" fmla="*/ 397070 h 3525891"/>
              <a:gd name="connsiteX1388" fmla="*/ 133226 w 1925725"/>
              <a:gd name="connsiteY1388" fmla="*/ 445946 h 3525891"/>
              <a:gd name="connsiteX1389" fmla="*/ 150276 w 1925725"/>
              <a:gd name="connsiteY1389" fmla="*/ 514145 h 3525891"/>
              <a:gd name="connsiteX1390" fmla="*/ 190059 w 1925725"/>
              <a:gd name="connsiteY1390" fmla="*/ 578555 h 3525891"/>
              <a:gd name="connsiteX1391" fmla="*/ 243860 w 1925725"/>
              <a:gd name="connsiteY1391" fmla="*/ 622506 h 3525891"/>
              <a:gd name="connsiteX1392" fmla="*/ 243481 w 1925725"/>
              <a:gd name="connsiteY1392" fmla="*/ 572114 h 3525891"/>
              <a:gd name="connsiteX1393" fmla="*/ 205972 w 1925725"/>
              <a:gd name="connsiteY1393" fmla="*/ 559232 h 3525891"/>
              <a:gd name="connsiteX1394" fmla="*/ 206729 w 1925725"/>
              <a:gd name="connsiteY1394" fmla="*/ 553170 h 3525891"/>
              <a:gd name="connsiteX1395" fmla="*/ 233251 w 1925725"/>
              <a:gd name="connsiteY1395" fmla="*/ 545593 h 3525891"/>
              <a:gd name="connsiteX1396" fmla="*/ 226053 w 1925725"/>
              <a:gd name="connsiteY1396" fmla="*/ 527785 h 3525891"/>
              <a:gd name="connsiteX1397" fmla="*/ 156717 w 1925725"/>
              <a:gd name="connsiteY1397" fmla="*/ 492170 h 3525891"/>
              <a:gd name="connsiteX1398" fmla="*/ 200288 w 1925725"/>
              <a:gd name="connsiteY1398" fmla="*/ 489518 h 3525891"/>
              <a:gd name="connsiteX1399" fmla="*/ 175282 w 1925725"/>
              <a:gd name="connsiteY1399" fmla="*/ 468300 h 3525891"/>
              <a:gd name="connsiteX1400" fmla="*/ 168841 w 1925725"/>
              <a:gd name="connsiteY1400" fmla="*/ 433822 h 3525891"/>
              <a:gd name="connsiteX1401" fmla="*/ 172630 w 1925725"/>
              <a:gd name="connsiteY1401" fmla="*/ 431170 h 3525891"/>
              <a:gd name="connsiteX1402" fmla="*/ 199152 w 1925725"/>
              <a:gd name="connsiteY1402" fmla="*/ 449356 h 3525891"/>
              <a:gd name="connsiteX1403" fmla="*/ 219990 w 1925725"/>
              <a:gd name="connsiteY1403" fmla="*/ 417530 h 3525891"/>
              <a:gd name="connsiteX1404" fmla="*/ 218096 w 1925725"/>
              <a:gd name="connsiteY1404" fmla="*/ 492928 h 3525891"/>
              <a:gd name="connsiteX1405" fmla="*/ 230599 w 1925725"/>
              <a:gd name="connsiteY1405" fmla="*/ 511114 h 3525891"/>
              <a:gd name="connsiteX1406" fmla="*/ 260152 w 1925725"/>
              <a:gd name="connsiteY1406" fmla="*/ 484213 h 3525891"/>
              <a:gd name="connsiteX1407" fmla="*/ 241587 w 1925725"/>
              <a:gd name="connsiteY1407" fmla="*/ 546350 h 3525891"/>
              <a:gd name="connsiteX1408" fmla="*/ 257879 w 1925725"/>
              <a:gd name="connsiteY1408" fmla="*/ 570220 h 3525891"/>
              <a:gd name="connsiteX1409" fmla="*/ 276444 w 1925725"/>
              <a:gd name="connsiteY1409" fmla="*/ 461101 h 3525891"/>
              <a:gd name="connsiteX1410" fmla="*/ 251059 w 1925725"/>
              <a:gd name="connsiteY1410" fmla="*/ 387598 h 3525891"/>
              <a:gd name="connsiteX1411" fmla="*/ 267730 w 1925725"/>
              <a:gd name="connsiteY1411" fmla="*/ 399722 h 3525891"/>
              <a:gd name="connsiteX1412" fmla="*/ 283643 w 1925725"/>
              <a:gd name="connsiteY1412" fmla="*/ 358045 h 3525891"/>
              <a:gd name="connsiteX1413" fmla="*/ 320773 w 1925725"/>
              <a:gd name="connsiteY1413" fmla="*/ 331144 h 3525891"/>
              <a:gd name="connsiteX1414" fmla="*/ 325699 w 1925725"/>
              <a:gd name="connsiteY1414" fmla="*/ 334175 h 3525891"/>
              <a:gd name="connsiteX1415" fmla="*/ 320395 w 1925725"/>
              <a:gd name="connsiteY1415" fmla="*/ 386840 h 3525891"/>
              <a:gd name="connsiteX1416" fmla="*/ 283643 w 1925725"/>
              <a:gd name="connsiteY1416" fmla="*/ 411468 h 3525891"/>
              <a:gd name="connsiteX1417" fmla="*/ 285916 w 1925725"/>
              <a:gd name="connsiteY1417" fmla="*/ 426623 h 3525891"/>
              <a:gd name="connsiteX1418" fmla="*/ 344264 w 1925725"/>
              <a:gd name="connsiteY1418" fmla="*/ 406163 h 3525891"/>
              <a:gd name="connsiteX1419" fmla="*/ 318121 w 1925725"/>
              <a:gd name="connsiteY1419" fmla="*/ 459586 h 3525891"/>
              <a:gd name="connsiteX1420" fmla="*/ 323426 w 1925725"/>
              <a:gd name="connsiteY1420" fmla="*/ 468679 h 3525891"/>
              <a:gd name="connsiteX1421" fmla="*/ 288189 w 1925725"/>
              <a:gd name="connsiteY1421" fmla="*/ 504294 h 3525891"/>
              <a:gd name="connsiteX1422" fmla="*/ 281370 w 1925725"/>
              <a:gd name="connsiteY1422" fmla="*/ 511493 h 3525891"/>
              <a:gd name="connsiteX1423" fmla="*/ 349190 w 1925725"/>
              <a:gd name="connsiteY1423" fmla="*/ 512251 h 3525891"/>
              <a:gd name="connsiteX1424" fmla="*/ 277581 w 1925725"/>
              <a:gd name="connsiteY1424" fmla="*/ 542561 h 3525891"/>
              <a:gd name="connsiteX1425" fmla="*/ 257879 w 1925725"/>
              <a:gd name="connsiteY1425" fmla="*/ 710786 h 3525891"/>
              <a:gd name="connsiteX1426" fmla="*/ 329109 w 1925725"/>
              <a:gd name="connsiteY1426" fmla="*/ 618717 h 3525891"/>
              <a:gd name="connsiteX1427" fmla="*/ 330246 w 1925725"/>
              <a:gd name="connsiteY1427" fmla="*/ 554307 h 3525891"/>
              <a:gd name="connsiteX1428" fmla="*/ 348811 w 1925725"/>
              <a:gd name="connsiteY1428" fmla="*/ 586891 h 3525891"/>
              <a:gd name="connsiteX1429" fmla="*/ 359420 w 1925725"/>
              <a:gd name="connsiteY1429" fmla="*/ 575524 h 3525891"/>
              <a:gd name="connsiteX1430" fmla="*/ 379122 w 1925725"/>
              <a:gd name="connsiteY1430" fmla="*/ 517934 h 3525891"/>
              <a:gd name="connsiteX1431" fmla="*/ 384426 w 1925725"/>
              <a:gd name="connsiteY1431" fmla="*/ 536499 h 3525891"/>
              <a:gd name="connsiteX1432" fmla="*/ 386320 w 1925725"/>
              <a:gd name="connsiteY1432" fmla="*/ 556580 h 3525891"/>
              <a:gd name="connsiteX1433" fmla="*/ 410190 w 1925725"/>
              <a:gd name="connsiteY1433" fmla="*/ 546350 h 3525891"/>
              <a:gd name="connsiteX1434" fmla="*/ 407159 w 1925725"/>
              <a:gd name="connsiteY1434" fmla="*/ 513008 h 3525891"/>
              <a:gd name="connsiteX1435" fmla="*/ 448078 w 1925725"/>
              <a:gd name="connsiteY1435" fmla="*/ 475878 h 3525891"/>
              <a:gd name="connsiteX1436" fmla="*/ 448078 w 1925725"/>
              <a:gd name="connsiteY1436" fmla="*/ 522102 h 3525891"/>
              <a:gd name="connsiteX1437" fmla="*/ 492408 w 1925725"/>
              <a:gd name="connsiteY1437" fmla="*/ 514145 h 3525891"/>
              <a:gd name="connsiteX1438" fmla="*/ 495818 w 1925725"/>
              <a:gd name="connsiteY1438" fmla="*/ 519828 h 3525891"/>
              <a:gd name="connsiteX1439" fmla="*/ 471948 w 1925725"/>
              <a:gd name="connsiteY1439" fmla="*/ 546350 h 3525891"/>
              <a:gd name="connsiteX1440" fmla="*/ 452625 w 1925725"/>
              <a:gd name="connsiteY1440" fmla="*/ 549381 h 3525891"/>
              <a:gd name="connsiteX1441" fmla="*/ 427619 w 1925725"/>
              <a:gd name="connsiteY1441" fmla="*/ 546729 h 3525891"/>
              <a:gd name="connsiteX1442" fmla="*/ 426482 w 1925725"/>
              <a:gd name="connsiteY1442" fmla="*/ 551276 h 3525891"/>
              <a:gd name="connsiteX1443" fmla="*/ 459445 w 1925725"/>
              <a:gd name="connsiteY1443" fmla="*/ 571735 h 3525891"/>
              <a:gd name="connsiteX1444" fmla="*/ 384805 w 1925725"/>
              <a:gd name="connsiteY1444" fmla="*/ 570599 h 3525891"/>
              <a:gd name="connsiteX1445" fmla="*/ 373438 w 1925725"/>
              <a:gd name="connsiteY1445" fmla="*/ 578555 h 3525891"/>
              <a:gd name="connsiteX1446" fmla="*/ 407538 w 1925725"/>
              <a:gd name="connsiteY1446" fmla="*/ 596363 h 3525891"/>
              <a:gd name="connsiteX1447" fmla="*/ 352979 w 1925725"/>
              <a:gd name="connsiteY1447" fmla="*/ 600152 h 3525891"/>
              <a:gd name="connsiteX1448" fmla="*/ 342749 w 1925725"/>
              <a:gd name="connsiteY1448" fmla="*/ 616065 h 3525891"/>
              <a:gd name="connsiteX1449" fmla="*/ 335550 w 1925725"/>
              <a:gd name="connsiteY1449" fmla="*/ 634630 h 3525891"/>
              <a:gd name="connsiteX1450" fmla="*/ 372681 w 1925725"/>
              <a:gd name="connsiteY1450" fmla="*/ 616823 h 3525891"/>
              <a:gd name="connsiteX1451" fmla="*/ 376090 w 1925725"/>
              <a:gd name="connsiteY1451" fmla="*/ 620990 h 3525891"/>
              <a:gd name="connsiteX1452" fmla="*/ 368134 w 1925725"/>
              <a:gd name="connsiteY1452" fmla="*/ 640692 h 3525891"/>
              <a:gd name="connsiteX1453" fmla="*/ 404507 w 1925725"/>
              <a:gd name="connsiteY1453" fmla="*/ 625158 h 3525891"/>
              <a:gd name="connsiteX1454" fmla="*/ 402233 w 1925725"/>
              <a:gd name="connsiteY1454" fmla="*/ 642208 h 3525891"/>
              <a:gd name="connsiteX1455" fmla="*/ 414737 w 1925725"/>
              <a:gd name="connsiteY1455" fmla="*/ 639556 h 3525891"/>
              <a:gd name="connsiteX1456" fmla="*/ 476874 w 1925725"/>
              <a:gd name="connsiteY1456" fmla="*/ 602046 h 3525891"/>
              <a:gd name="connsiteX1457" fmla="*/ 446942 w 1925725"/>
              <a:gd name="connsiteY1457" fmla="*/ 649407 h 3525891"/>
              <a:gd name="connsiteX1458" fmla="*/ 429134 w 1925725"/>
              <a:gd name="connsiteY1458" fmla="*/ 652059 h 3525891"/>
              <a:gd name="connsiteX1459" fmla="*/ 384047 w 1925725"/>
              <a:gd name="connsiteY1459" fmla="*/ 650922 h 3525891"/>
              <a:gd name="connsiteX1460" fmla="*/ 390109 w 1925725"/>
              <a:gd name="connsiteY1460" fmla="*/ 681612 h 3525891"/>
              <a:gd name="connsiteX1461" fmla="*/ 351842 w 1925725"/>
              <a:gd name="connsiteY1461" fmla="*/ 647891 h 3525891"/>
              <a:gd name="connsiteX1462" fmla="*/ 348811 w 1925725"/>
              <a:gd name="connsiteY1462" fmla="*/ 650922 h 3525891"/>
              <a:gd name="connsiteX1463" fmla="*/ 347674 w 1925725"/>
              <a:gd name="connsiteY1463" fmla="*/ 672140 h 3525891"/>
              <a:gd name="connsiteX1464" fmla="*/ 343128 w 1925725"/>
              <a:gd name="connsiteY1464" fmla="*/ 674413 h 3525891"/>
              <a:gd name="connsiteX1465" fmla="*/ 326078 w 1925725"/>
              <a:gd name="connsiteY1465" fmla="*/ 648270 h 3525891"/>
              <a:gd name="connsiteX1466" fmla="*/ 323047 w 1925725"/>
              <a:gd name="connsiteY1466" fmla="*/ 642966 h 3525891"/>
              <a:gd name="connsiteX1467" fmla="*/ 318121 w 1925725"/>
              <a:gd name="connsiteY1467" fmla="*/ 654332 h 3525891"/>
              <a:gd name="connsiteX1468" fmla="*/ 264320 w 1925725"/>
              <a:gd name="connsiteY1468" fmla="*/ 726320 h 3525891"/>
              <a:gd name="connsiteX1469" fmla="*/ 261668 w 1925725"/>
              <a:gd name="connsiteY1469" fmla="*/ 742233 h 3525891"/>
              <a:gd name="connsiteX1470" fmla="*/ 353357 w 1925725"/>
              <a:gd name="connsiteY1470" fmla="*/ 911973 h 3525891"/>
              <a:gd name="connsiteX1471" fmla="*/ 365482 w 1925725"/>
              <a:gd name="connsiteY1471" fmla="*/ 876358 h 3525891"/>
              <a:gd name="connsiteX1472" fmla="*/ 334034 w 1925725"/>
              <a:gd name="connsiteY1472" fmla="*/ 824451 h 3525891"/>
              <a:gd name="connsiteX1473" fmla="*/ 377227 w 1925725"/>
              <a:gd name="connsiteY1473" fmla="*/ 853246 h 3525891"/>
              <a:gd name="connsiteX1474" fmla="*/ 377227 w 1925725"/>
              <a:gd name="connsiteY1474" fmla="*/ 814221 h 3525891"/>
              <a:gd name="connsiteX1475" fmla="*/ 350705 w 1925725"/>
              <a:gd name="connsiteY1475" fmla="*/ 792246 h 3525891"/>
              <a:gd name="connsiteX1476" fmla="*/ 352979 w 1925725"/>
              <a:gd name="connsiteY1476" fmla="*/ 787320 h 3525891"/>
              <a:gd name="connsiteX1477" fmla="*/ 375333 w 1925725"/>
              <a:gd name="connsiteY1477" fmla="*/ 789972 h 3525891"/>
              <a:gd name="connsiteX1478" fmla="*/ 371544 w 1925725"/>
              <a:gd name="connsiteY1478" fmla="*/ 777848 h 3525891"/>
              <a:gd name="connsiteX1479" fmla="*/ 354115 w 1925725"/>
              <a:gd name="connsiteY1479" fmla="*/ 760798 h 3525891"/>
              <a:gd name="connsiteX1480" fmla="*/ 351084 w 1925725"/>
              <a:gd name="connsiteY1480" fmla="*/ 726320 h 3525891"/>
              <a:gd name="connsiteX1481" fmla="*/ 356010 w 1925725"/>
              <a:gd name="connsiteY1481" fmla="*/ 724047 h 3525891"/>
              <a:gd name="connsiteX1482" fmla="*/ 379500 w 1925725"/>
              <a:gd name="connsiteY1482" fmla="*/ 748295 h 3525891"/>
              <a:gd name="connsiteX1483" fmla="*/ 383289 w 1925725"/>
              <a:gd name="connsiteY1483" fmla="*/ 769134 h 3525891"/>
              <a:gd name="connsiteX1484" fmla="*/ 379879 w 1925725"/>
              <a:gd name="connsiteY1484" fmla="*/ 803233 h 3525891"/>
              <a:gd name="connsiteX1485" fmla="*/ 401097 w 1925725"/>
              <a:gd name="connsiteY1485" fmla="*/ 793382 h 3525891"/>
              <a:gd name="connsiteX1486" fmla="*/ 384047 w 1925725"/>
              <a:gd name="connsiteY1486" fmla="*/ 827861 h 3525891"/>
              <a:gd name="connsiteX1487" fmla="*/ 388594 w 1925725"/>
              <a:gd name="connsiteY1487" fmla="*/ 830513 h 3525891"/>
              <a:gd name="connsiteX1488" fmla="*/ 419662 w 1925725"/>
              <a:gd name="connsiteY1488" fmla="*/ 805886 h 3525891"/>
              <a:gd name="connsiteX1489" fmla="*/ 422314 w 1925725"/>
              <a:gd name="connsiteY1489" fmla="*/ 801339 h 3525891"/>
              <a:gd name="connsiteX1490" fmla="*/ 449215 w 1925725"/>
              <a:gd name="connsiteY1490" fmla="*/ 776712 h 3525891"/>
              <a:gd name="connsiteX1491" fmla="*/ 427998 w 1925725"/>
              <a:gd name="connsiteY1491" fmla="*/ 808159 h 3525891"/>
              <a:gd name="connsiteX1492" fmla="*/ 412463 w 1925725"/>
              <a:gd name="connsiteY1492" fmla="*/ 819147 h 3525891"/>
              <a:gd name="connsiteX1493" fmla="*/ 463234 w 1925725"/>
              <a:gd name="connsiteY1493" fmla="*/ 843016 h 3525891"/>
              <a:gd name="connsiteX1494" fmla="*/ 387078 w 1925725"/>
              <a:gd name="connsiteY1494" fmla="*/ 851730 h 3525891"/>
              <a:gd name="connsiteX1495" fmla="*/ 374954 w 1925725"/>
              <a:gd name="connsiteY1495" fmla="*/ 875600 h 3525891"/>
              <a:gd name="connsiteX1496" fmla="*/ 397687 w 1925725"/>
              <a:gd name="connsiteY1496" fmla="*/ 882041 h 3525891"/>
              <a:gd name="connsiteX1497" fmla="*/ 418525 w 1925725"/>
              <a:gd name="connsiteY1497" fmla="*/ 893029 h 3525891"/>
              <a:gd name="connsiteX1498" fmla="*/ 361314 w 1925725"/>
              <a:gd name="connsiteY1498" fmla="*/ 904016 h 3525891"/>
              <a:gd name="connsiteX1499" fmla="*/ 368892 w 1925725"/>
              <a:gd name="connsiteY1499" fmla="*/ 930917 h 3525891"/>
              <a:gd name="connsiteX1500" fmla="*/ 430650 w 1925725"/>
              <a:gd name="connsiteY1500" fmla="*/ 987371 h 3525891"/>
              <a:gd name="connsiteX1501" fmla="*/ 446942 w 1925725"/>
              <a:gd name="connsiteY1501" fmla="*/ 992296 h 3525891"/>
              <a:gd name="connsiteX1502" fmla="*/ 437091 w 1925725"/>
              <a:gd name="connsiteY1502" fmla="*/ 976004 h 3525891"/>
              <a:gd name="connsiteX1503" fmla="*/ 453383 w 1925725"/>
              <a:gd name="connsiteY1503" fmla="*/ 974868 h 3525891"/>
              <a:gd name="connsiteX1504" fmla="*/ 462097 w 1925725"/>
              <a:gd name="connsiteY1504" fmla="*/ 951756 h 3525891"/>
              <a:gd name="connsiteX1505" fmla="*/ 469675 w 1925725"/>
              <a:gd name="connsiteY1505" fmla="*/ 979414 h 3525891"/>
              <a:gd name="connsiteX1506" fmla="*/ 476116 w 1925725"/>
              <a:gd name="connsiteY1506" fmla="*/ 995706 h 3525891"/>
              <a:gd name="connsiteX1507" fmla="*/ 592433 w 1925725"/>
              <a:gd name="connsiteY1507" fmla="*/ 1056707 h 3525891"/>
              <a:gd name="connsiteX1508" fmla="*/ 593191 w 1925725"/>
              <a:gd name="connsiteY1508" fmla="*/ 977520 h 3525891"/>
              <a:gd name="connsiteX1509" fmla="*/ 617439 w 1925725"/>
              <a:gd name="connsiteY1509" fmla="*/ 832029 h 3525891"/>
              <a:gd name="connsiteX1510" fmla="*/ 626154 w 1925725"/>
              <a:gd name="connsiteY1510" fmla="*/ 739960 h 3525891"/>
              <a:gd name="connsiteX1511" fmla="*/ 637141 w 1925725"/>
              <a:gd name="connsiteY1511" fmla="*/ 542940 h 3525891"/>
              <a:gd name="connsiteX1512" fmla="*/ 632216 w 1925725"/>
              <a:gd name="connsiteY1512" fmla="*/ 504673 h 3525891"/>
              <a:gd name="connsiteX1513" fmla="*/ 610998 w 1925725"/>
              <a:gd name="connsiteY1513" fmla="*/ 423592 h 3525891"/>
              <a:gd name="connsiteX1514" fmla="*/ 596980 w 1925725"/>
              <a:gd name="connsiteY1514" fmla="*/ 401238 h 3525891"/>
              <a:gd name="connsiteX1515" fmla="*/ 577278 w 1925725"/>
              <a:gd name="connsiteY1515" fmla="*/ 388735 h 3525891"/>
              <a:gd name="connsiteX1516" fmla="*/ 553029 w 1925725"/>
              <a:gd name="connsiteY1516" fmla="*/ 376610 h 3525891"/>
              <a:gd name="connsiteX1517" fmla="*/ 554166 w 1925725"/>
              <a:gd name="connsiteY1517" fmla="*/ 372064 h 3525891"/>
              <a:gd name="connsiteX1518" fmla="*/ 577278 w 1925725"/>
              <a:gd name="connsiteY1518" fmla="*/ 366759 h 3525891"/>
              <a:gd name="connsiteX1519" fmla="*/ 573489 w 1925725"/>
              <a:gd name="connsiteY1519" fmla="*/ 351604 h 3525891"/>
              <a:gd name="connsiteX1520" fmla="*/ 543557 w 1925725"/>
              <a:gd name="connsiteY1520" fmla="*/ 313337 h 3525891"/>
              <a:gd name="connsiteX1521" fmla="*/ 571973 w 1925725"/>
              <a:gd name="connsiteY1521" fmla="*/ 325082 h 3525891"/>
              <a:gd name="connsiteX1522" fmla="*/ 570458 w 1925725"/>
              <a:gd name="connsiteY1522" fmla="*/ 312200 h 3525891"/>
              <a:gd name="connsiteX1523" fmla="*/ 571216 w 1925725"/>
              <a:gd name="connsiteY1523" fmla="*/ 275070 h 3525891"/>
              <a:gd name="connsiteX1524" fmla="*/ 585613 w 1925725"/>
              <a:gd name="connsiteY1524" fmla="*/ 258020 h 3525891"/>
              <a:gd name="connsiteX1525" fmla="*/ 580688 w 1925725"/>
              <a:gd name="connsiteY1525" fmla="*/ 314095 h 3525891"/>
              <a:gd name="connsiteX1526" fmla="*/ 575004 w 1925725"/>
              <a:gd name="connsiteY1526" fmla="*/ 344405 h 3525891"/>
              <a:gd name="connsiteX1527" fmla="*/ 607210 w 1925725"/>
              <a:gd name="connsiteY1527" fmla="*/ 317883 h 3525891"/>
              <a:gd name="connsiteX1528" fmla="*/ 584855 w 1925725"/>
              <a:gd name="connsiteY1528" fmla="*/ 370169 h 3525891"/>
              <a:gd name="connsiteX1529" fmla="*/ 605694 w 1925725"/>
              <a:gd name="connsiteY1529" fmla="*/ 396312 h 3525891"/>
              <a:gd name="connsiteX1530" fmla="*/ 630700 w 1925725"/>
              <a:gd name="connsiteY1530" fmla="*/ 333039 h 3525891"/>
              <a:gd name="connsiteX1531" fmla="*/ 611377 w 1925725"/>
              <a:gd name="connsiteY1531" fmla="*/ 299318 h 3525891"/>
              <a:gd name="connsiteX1532" fmla="*/ 616303 w 1925725"/>
              <a:gd name="connsiteY1532" fmla="*/ 295150 h 3525891"/>
              <a:gd name="connsiteX1533" fmla="*/ 642067 w 1925725"/>
              <a:gd name="connsiteY1533" fmla="*/ 310306 h 3525891"/>
              <a:gd name="connsiteX1534" fmla="*/ 649266 w 1925725"/>
              <a:gd name="connsiteY1534" fmla="*/ 297424 h 3525891"/>
              <a:gd name="connsiteX1535" fmla="*/ 623123 w 1925725"/>
              <a:gd name="connsiteY1535" fmla="*/ 229982 h 3525891"/>
              <a:gd name="connsiteX1536" fmla="*/ 665936 w 1925725"/>
              <a:gd name="connsiteY1536" fmla="*/ 273933 h 3525891"/>
              <a:gd name="connsiteX1537" fmla="*/ 669346 w 1925725"/>
              <a:gd name="connsiteY1537" fmla="*/ 261430 h 3525891"/>
              <a:gd name="connsiteX1538" fmla="*/ 677682 w 1925725"/>
              <a:gd name="connsiteY1538" fmla="*/ 246274 h 3525891"/>
              <a:gd name="connsiteX1539" fmla="*/ 692079 w 1925725"/>
              <a:gd name="connsiteY1539" fmla="*/ 238318 h 3525891"/>
              <a:gd name="connsiteX1540" fmla="*/ 707993 w 1925725"/>
              <a:gd name="connsiteY1540" fmla="*/ 234150 h 3525891"/>
              <a:gd name="connsiteX1541" fmla="*/ 676166 w 1925725"/>
              <a:gd name="connsiteY1541" fmla="*/ 274312 h 3525891"/>
              <a:gd name="connsiteX1542" fmla="*/ 652676 w 1925725"/>
              <a:gd name="connsiteY1542" fmla="*/ 293256 h 3525891"/>
              <a:gd name="connsiteX1543" fmla="*/ 692837 w 1925725"/>
              <a:gd name="connsiteY1543" fmla="*/ 299697 h 3525891"/>
              <a:gd name="connsiteX1544" fmla="*/ 641688 w 1925725"/>
              <a:gd name="connsiteY1544" fmla="*/ 315989 h 3525891"/>
              <a:gd name="connsiteX1545" fmla="*/ 634868 w 1925725"/>
              <a:gd name="connsiteY1545" fmla="*/ 329629 h 3525891"/>
              <a:gd name="connsiteX1546" fmla="*/ 686775 w 1925725"/>
              <a:gd name="connsiteY1546" fmla="*/ 333797 h 3525891"/>
              <a:gd name="connsiteX1547" fmla="*/ 625775 w 1925725"/>
              <a:gd name="connsiteY1547" fmla="*/ 359182 h 3525891"/>
              <a:gd name="connsiteX1548" fmla="*/ 637520 w 1925725"/>
              <a:gd name="connsiteY1548" fmla="*/ 500505 h 3525891"/>
              <a:gd name="connsiteX1549" fmla="*/ 641309 w 1925725"/>
              <a:gd name="connsiteY1549" fmla="*/ 500884 h 3525891"/>
              <a:gd name="connsiteX1550" fmla="*/ 651539 w 1925725"/>
              <a:gd name="connsiteY1550" fmla="*/ 473226 h 3525891"/>
              <a:gd name="connsiteX1551" fmla="*/ 709129 w 1925725"/>
              <a:gd name="connsiteY1551" fmla="*/ 383809 h 3525891"/>
              <a:gd name="connsiteX1552" fmla="*/ 718222 w 1925725"/>
              <a:gd name="connsiteY1552" fmla="*/ 359561 h 3525891"/>
              <a:gd name="connsiteX1553" fmla="*/ 708750 w 1925725"/>
              <a:gd name="connsiteY1553" fmla="*/ 295529 h 3525891"/>
              <a:gd name="connsiteX1554" fmla="*/ 717086 w 1925725"/>
              <a:gd name="connsiteY1554" fmla="*/ 238697 h 3525891"/>
              <a:gd name="connsiteX1555" fmla="*/ 731862 w 1925725"/>
              <a:gd name="connsiteY1555" fmla="*/ 173908 h 3525891"/>
              <a:gd name="connsiteX1556" fmla="*/ 706856 w 1925725"/>
              <a:gd name="connsiteY1556" fmla="*/ 156479 h 3525891"/>
              <a:gd name="connsiteX1557" fmla="*/ 666694 w 1925725"/>
              <a:gd name="connsiteY1557" fmla="*/ 134125 h 3525891"/>
              <a:gd name="connsiteX1558" fmla="*/ 701930 w 1925725"/>
              <a:gd name="connsiteY1558" fmla="*/ 127684 h 3525891"/>
              <a:gd name="connsiteX1559" fmla="*/ 676545 w 1925725"/>
              <a:gd name="connsiteY1559" fmla="*/ 92448 h 3525891"/>
              <a:gd name="connsiteX1560" fmla="*/ 697005 w 1925725"/>
              <a:gd name="connsiteY1560" fmla="*/ 99268 h 3525891"/>
              <a:gd name="connsiteX1561" fmla="*/ 693216 w 1925725"/>
              <a:gd name="connsiteY1561" fmla="*/ 67062 h 3525891"/>
              <a:gd name="connsiteX1562" fmla="*/ 712539 w 1925725"/>
              <a:gd name="connsiteY1562" fmla="*/ 38267 h 3525891"/>
              <a:gd name="connsiteX1563" fmla="*/ 706856 w 1925725"/>
              <a:gd name="connsiteY1563" fmla="*/ 90553 h 3525891"/>
              <a:gd name="connsiteX1564" fmla="*/ 703446 w 1925725"/>
              <a:gd name="connsiteY1564" fmla="*/ 97373 h 3525891"/>
              <a:gd name="connsiteX1565" fmla="*/ 731483 w 1925725"/>
              <a:gd name="connsiteY1565" fmla="*/ 148901 h 3525891"/>
              <a:gd name="connsiteX1566" fmla="*/ 727316 w 1925725"/>
              <a:gd name="connsiteY1566" fmla="*/ 118212 h 3525891"/>
              <a:gd name="connsiteX1567" fmla="*/ 723906 w 1925725"/>
              <a:gd name="connsiteY1567" fmla="*/ 87901 h 3525891"/>
              <a:gd name="connsiteX1568" fmla="*/ 728831 w 1925725"/>
              <a:gd name="connsiteY1568" fmla="*/ 86764 h 3525891"/>
              <a:gd name="connsiteX1569" fmla="*/ 740955 w 1925725"/>
              <a:gd name="connsiteY1569" fmla="*/ 97373 h 3525891"/>
              <a:gd name="connsiteX1570" fmla="*/ 765962 w 1925725"/>
              <a:gd name="connsiteY1570" fmla="*/ 60243 h 3525891"/>
              <a:gd name="connsiteX1571" fmla="*/ 750428 w 1925725"/>
              <a:gd name="connsiteY1571" fmla="*/ 100404 h 3525891"/>
              <a:gd name="connsiteX1572" fmla="*/ 737924 w 1925725"/>
              <a:gd name="connsiteY1572" fmla="*/ 129199 h 3525891"/>
              <a:gd name="connsiteX1573" fmla="*/ 776949 w 1925725"/>
              <a:gd name="connsiteY1573" fmla="*/ 110255 h 3525891"/>
              <a:gd name="connsiteX1574" fmla="*/ 772782 w 1925725"/>
              <a:gd name="connsiteY1574" fmla="*/ 134883 h 3525891"/>
              <a:gd name="connsiteX1575" fmla="*/ 775055 w 1925725"/>
              <a:gd name="connsiteY1575" fmla="*/ 136019 h 3525891"/>
              <a:gd name="connsiteX1576" fmla="*/ 802335 w 1925725"/>
              <a:gd name="connsiteY1576" fmla="*/ 73882 h 3525891"/>
              <a:gd name="connsiteX1577" fmla="*/ 780738 w 1925725"/>
              <a:gd name="connsiteY1577" fmla="*/ 39025 h 3525891"/>
              <a:gd name="connsiteX1578" fmla="*/ 805366 w 1925725"/>
              <a:gd name="connsiteY1578" fmla="*/ 53801 h 3525891"/>
              <a:gd name="connsiteX1579" fmla="*/ 802714 w 1925725"/>
              <a:gd name="connsiteY1579" fmla="*/ 26901 h 3525891"/>
              <a:gd name="connsiteX1580" fmla="*/ 819763 w 1925725"/>
              <a:gd name="connsiteY1580" fmla="*/ 0 h 3525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</a:cxnLst>
            <a:rect l="l" t="t" r="r" b="b"/>
            <a:pathLst>
              <a:path w="1925725" h="3525891">
                <a:moveTo>
                  <a:pt x="710266" y="3264462"/>
                </a:moveTo>
                <a:cubicBezTo>
                  <a:pt x="699657" y="3277344"/>
                  <a:pt x="689806" y="3290984"/>
                  <a:pt x="678440" y="3303487"/>
                </a:cubicBezTo>
                <a:cubicBezTo>
                  <a:pt x="673514" y="3309170"/>
                  <a:pt x="672756" y="3313717"/>
                  <a:pt x="675030" y="3320536"/>
                </a:cubicBezTo>
                <a:cubicBezTo>
                  <a:pt x="684502" y="3347058"/>
                  <a:pt x="691322" y="3373959"/>
                  <a:pt x="689048" y="3402754"/>
                </a:cubicBezTo>
                <a:cubicBezTo>
                  <a:pt x="710266" y="3359183"/>
                  <a:pt x="714434" y="3312959"/>
                  <a:pt x="710266" y="3264462"/>
                </a:cubicBezTo>
                <a:close/>
                <a:moveTo>
                  <a:pt x="699278" y="2867392"/>
                </a:moveTo>
                <a:cubicBezTo>
                  <a:pt x="695111" y="2869665"/>
                  <a:pt x="693595" y="2871559"/>
                  <a:pt x="692837" y="2873454"/>
                </a:cubicBezTo>
                <a:cubicBezTo>
                  <a:pt x="673514" y="2919678"/>
                  <a:pt x="654570" y="2965901"/>
                  <a:pt x="635626" y="3012504"/>
                </a:cubicBezTo>
                <a:cubicBezTo>
                  <a:pt x="633353" y="3018187"/>
                  <a:pt x="632216" y="3023871"/>
                  <a:pt x="631458" y="3029933"/>
                </a:cubicBezTo>
                <a:cubicBezTo>
                  <a:pt x="623502" y="3094722"/>
                  <a:pt x="627669" y="3158753"/>
                  <a:pt x="642825" y="3222027"/>
                </a:cubicBezTo>
                <a:cubicBezTo>
                  <a:pt x="648887" y="3247033"/>
                  <a:pt x="657222" y="3271660"/>
                  <a:pt x="664800" y="3296667"/>
                </a:cubicBezTo>
                <a:cubicBezTo>
                  <a:pt x="666694" y="3296667"/>
                  <a:pt x="668210" y="3296667"/>
                  <a:pt x="669725" y="3296667"/>
                </a:cubicBezTo>
                <a:cubicBezTo>
                  <a:pt x="673893" y="3290984"/>
                  <a:pt x="678061" y="3285300"/>
                  <a:pt x="681850" y="3279238"/>
                </a:cubicBezTo>
                <a:cubicBezTo>
                  <a:pt x="688291" y="3268629"/>
                  <a:pt x="695111" y="3258021"/>
                  <a:pt x="701173" y="3247412"/>
                </a:cubicBezTo>
                <a:cubicBezTo>
                  <a:pt x="704204" y="3242108"/>
                  <a:pt x="708372" y="3236424"/>
                  <a:pt x="708750" y="3230741"/>
                </a:cubicBezTo>
                <a:cubicBezTo>
                  <a:pt x="712918" y="3175424"/>
                  <a:pt x="716707" y="3120107"/>
                  <a:pt x="720117" y="3064411"/>
                </a:cubicBezTo>
                <a:cubicBezTo>
                  <a:pt x="720496" y="3060243"/>
                  <a:pt x="718980" y="3055697"/>
                  <a:pt x="718601" y="3049256"/>
                </a:cubicBezTo>
                <a:cubicBezTo>
                  <a:pt x="665558" y="3088281"/>
                  <a:pt x="651539" y="3140567"/>
                  <a:pt x="655707" y="3200430"/>
                </a:cubicBezTo>
                <a:cubicBezTo>
                  <a:pt x="653433" y="3197399"/>
                  <a:pt x="652297" y="3194747"/>
                  <a:pt x="651539" y="3191716"/>
                </a:cubicBezTo>
                <a:cubicBezTo>
                  <a:pt x="635626" y="3128064"/>
                  <a:pt x="653433" y="3075778"/>
                  <a:pt x="705719" y="3035237"/>
                </a:cubicBezTo>
                <a:cubicBezTo>
                  <a:pt x="709887" y="3031827"/>
                  <a:pt x="714434" y="3025007"/>
                  <a:pt x="714434" y="3020082"/>
                </a:cubicBezTo>
                <a:cubicBezTo>
                  <a:pt x="714055" y="2990150"/>
                  <a:pt x="713676" y="2959839"/>
                  <a:pt x="711024" y="2930286"/>
                </a:cubicBezTo>
                <a:cubicBezTo>
                  <a:pt x="709129" y="2909069"/>
                  <a:pt x="703446" y="2888230"/>
                  <a:pt x="699278" y="2867392"/>
                </a:cubicBezTo>
                <a:close/>
                <a:moveTo>
                  <a:pt x="755353" y="2170625"/>
                </a:moveTo>
                <a:cubicBezTo>
                  <a:pt x="739440" y="2172898"/>
                  <a:pt x="723906" y="2175550"/>
                  <a:pt x="707993" y="2177823"/>
                </a:cubicBezTo>
                <a:cubicBezTo>
                  <a:pt x="708372" y="2179339"/>
                  <a:pt x="708372" y="2181233"/>
                  <a:pt x="708750" y="2182749"/>
                </a:cubicBezTo>
                <a:cubicBezTo>
                  <a:pt x="724663" y="2180854"/>
                  <a:pt x="740577" y="2178581"/>
                  <a:pt x="756111" y="2176687"/>
                </a:cubicBezTo>
                <a:cubicBezTo>
                  <a:pt x="756111" y="2174792"/>
                  <a:pt x="755732" y="2172519"/>
                  <a:pt x="755353" y="2170625"/>
                </a:cubicBezTo>
                <a:close/>
                <a:moveTo>
                  <a:pt x="775813" y="1439379"/>
                </a:moveTo>
                <a:cubicBezTo>
                  <a:pt x="764067" y="1456429"/>
                  <a:pt x="752701" y="1469311"/>
                  <a:pt x="744744" y="1485603"/>
                </a:cubicBezTo>
                <a:cubicBezTo>
                  <a:pt x="727695" y="1520839"/>
                  <a:pt x="712160" y="1556454"/>
                  <a:pt x="696626" y="1592448"/>
                </a:cubicBezTo>
                <a:cubicBezTo>
                  <a:pt x="694732" y="1596995"/>
                  <a:pt x="695111" y="1603057"/>
                  <a:pt x="695868" y="1608361"/>
                </a:cubicBezTo>
                <a:cubicBezTo>
                  <a:pt x="698142" y="1626926"/>
                  <a:pt x="701930" y="1645492"/>
                  <a:pt x="703067" y="1664436"/>
                </a:cubicBezTo>
                <a:cubicBezTo>
                  <a:pt x="704962" y="1693610"/>
                  <a:pt x="715949" y="1718995"/>
                  <a:pt x="732241" y="1744380"/>
                </a:cubicBezTo>
                <a:cubicBezTo>
                  <a:pt x="734514" y="1734151"/>
                  <a:pt x="737546" y="1725436"/>
                  <a:pt x="737924" y="1716722"/>
                </a:cubicBezTo>
                <a:cubicBezTo>
                  <a:pt x="738682" y="1707250"/>
                  <a:pt x="737924" y="1697399"/>
                  <a:pt x="735272" y="1688306"/>
                </a:cubicBezTo>
                <a:cubicBezTo>
                  <a:pt x="733378" y="1680728"/>
                  <a:pt x="723906" y="1674666"/>
                  <a:pt x="723527" y="1667846"/>
                </a:cubicBezTo>
                <a:cubicBezTo>
                  <a:pt x="722769" y="1647007"/>
                  <a:pt x="722011" y="1625411"/>
                  <a:pt x="726179" y="1604951"/>
                </a:cubicBezTo>
                <a:cubicBezTo>
                  <a:pt x="732620" y="1571231"/>
                  <a:pt x="768235" y="1557212"/>
                  <a:pt x="798925" y="1572367"/>
                </a:cubicBezTo>
                <a:cubicBezTo>
                  <a:pt x="828478" y="1587144"/>
                  <a:pt x="824310" y="1615939"/>
                  <a:pt x="830372" y="1640566"/>
                </a:cubicBezTo>
                <a:cubicBezTo>
                  <a:pt x="831509" y="1645113"/>
                  <a:pt x="831888" y="1650417"/>
                  <a:pt x="830372" y="1654964"/>
                </a:cubicBezTo>
                <a:cubicBezTo>
                  <a:pt x="822794" y="1680728"/>
                  <a:pt x="826962" y="1706113"/>
                  <a:pt x="833024" y="1731498"/>
                </a:cubicBezTo>
                <a:cubicBezTo>
                  <a:pt x="834919" y="1731877"/>
                  <a:pt x="837192" y="1732256"/>
                  <a:pt x="839086" y="1732635"/>
                </a:cubicBezTo>
                <a:cubicBezTo>
                  <a:pt x="842496" y="1722405"/>
                  <a:pt x="848937" y="1712175"/>
                  <a:pt x="848937" y="1701567"/>
                </a:cubicBezTo>
                <a:cubicBezTo>
                  <a:pt x="849695" y="1666709"/>
                  <a:pt x="848180" y="1631473"/>
                  <a:pt x="847043" y="1596616"/>
                </a:cubicBezTo>
                <a:cubicBezTo>
                  <a:pt x="847043" y="1592069"/>
                  <a:pt x="845906" y="1587523"/>
                  <a:pt x="844012" y="1583355"/>
                </a:cubicBezTo>
                <a:cubicBezTo>
                  <a:pt x="830372" y="1550392"/>
                  <a:pt x="816732" y="1517808"/>
                  <a:pt x="801956" y="1485603"/>
                </a:cubicBezTo>
                <a:cubicBezTo>
                  <a:pt x="795136" y="1471205"/>
                  <a:pt x="786043" y="1457565"/>
                  <a:pt x="775813" y="1439379"/>
                </a:cubicBezTo>
                <a:close/>
                <a:moveTo>
                  <a:pt x="185891" y="1250695"/>
                </a:moveTo>
                <a:cubicBezTo>
                  <a:pt x="191953" y="1267746"/>
                  <a:pt x="186649" y="1276081"/>
                  <a:pt x="166568" y="1282522"/>
                </a:cubicBezTo>
                <a:cubicBezTo>
                  <a:pt x="164294" y="1262820"/>
                  <a:pt x="168462" y="1256378"/>
                  <a:pt x="185891" y="1250695"/>
                </a:cubicBezTo>
                <a:close/>
                <a:moveTo>
                  <a:pt x="186270" y="1249938"/>
                </a:moveTo>
                <a:cubicBezTo>
                  <a:pt x="186270" y="1250317"/>
                  <a:pt x="186270" y="1250317"/>
                  <a:pt x="186270" y="1250696"/>
                </a:cubicBezTo>
                <a:lnTo>
                  <a:pt x="185891" y="1250317"/>
                </a:lnTo>
                <a:cubicBezTo>
                  <a:pt x="186270" y="1250317"/>
                  <a:pt x="186270" y="1249938"/>
                  <a:pt x="186270" y="1249938"/>
                </a:cubicBezTo>
                <a:close/>
                <a:moveTo>
                  <a:pt x="141183" y="1244539"/>
                </a:moveTo>
                <a:cubicBezTo>
                  <a:pt x="146772" y="1243213"/>
                  <a:pt x="153876" y="1244823"/>
                  <a:pt x="165432" y="1248801"/>
                </a:cubicBezTo>
                <a:cubicBezTo>
                  <a:pt x="146867" y="1265093"/>
                  <a:pt x="143078" y="1265851"/>
                  <a:pt x="126028" y="1257895"/>
                </a:cubicBezTo>
                <a:cubicBezTo>
                  <a:pt x="131522" y="1250128"/>
                  <a:pt x="135595" y="1245865"/>
                  <a:pt x="141183" y="1244539"/>
                </a:cubicBezTo>
                <a:close/>
                <a:moveTo>
                  <a:pt x="152170" y="1227205"/>
                </a:moveTo>
                <a:cubicBezTo>
                  <a:pt x="158233" y="1229478"/>
                  <a:pt x="164674" y="1231373"/>
                  <a:pt x="170737" y="1233267"/>
                </a:cubicBezTo>
                <a:cubicBezTo>
                  <a:pt x="174904" y="1234404"/>
                  <a:pt x="179072" y="1235540"/>
                  <a:pt x="183240" y="1236677"/>
                </a:cubicBezTo>
                <a:lnTo>
                  <a:pt x="165811" y="1248423"/>
                </a:lnTo>
                <a:lnTo>
                  <a:pt x="165810" y="1248423"/>
                </a:lnTo>
                <a:cubicBezTo>
                  <a:pt x="160885" y="1242739"/>
                  <a:pt x="155580" y="1237056"/>
                  <a:pt x="150276" y="1231373"/>
                </a:cubicBezTo>
                <a:cubicBezTo>
                  <a:pt x="150655" y="1229857"/>
                  <a:pt x="151413" y="1228721"/>
                  <a:pt x="152170" y="1227205"/>
                </a:cubicBezTo>
                <a:close/>
                <a:moveTo>
                  <a:pt x="210518" y="1186285"/>
                </a:moveTo>
                <a:cubicBezTo>
                  <a:pt x="204456" y="1192726"/>
                  <a:pt x="198394" y="1199167"/>
                  <a:pt x="192332" y="1205987"/>
                </a:cubicBezTo>
                <a:cubicBezTo>
                  <a:pt x="195742" y="1209776"/>
                  <a:pt x="199531" y="1214322"/>
                  <a:pt x="204077" y="1219248"/>
                </a:cubicBezTo>
                <a:cubicBezTo>
                  <a:pt x="210139" y="1213943"/>
                  <a:pt x="215823" y="1208639"/>
                  <a:pt x="223021" y="1203335"/>
                </a:cubicBezTo>
                <a:cubicBezTo>
                  <a:pt x="216580" y="1200682"/>
                  <a:pt x="212034" y="1198788"/>
                  <a:pt x="207108" y="1196515"/>
                </a:cubicBezTo>
                <a:cubicBezTo>
                  <a:pt x="209761" y="1193105"/>
                  <a:pt x="211276" y="1190831"/>
                  <a:pt x="213170" y="1188558"/>
                </a:cubicBezTo>
                <a:cubicBezTo>
                  <a:pt x="212034" y="1187800"/>
                  <a:pt x="211276" y="1187043"/>
                  <a:pt x="210518" y="1186285"/>
                </a:cubicBezTo>
                <a:close/>
                <a:moveTo>
                  <a:pt x="680334" y="1154080"/>
                </a:moveTo>
                <a:cubicBezTo>
                  <a:pt x="671241" y="1167341"/>
                  <a:pt x="675409" y="1183633"/>
                  <a:pt x="692079" y="1195757"/>
                </a:cubicBezTo>
                <a:cubicBezTo>
                  <a:pt x="687154" y="1180980"/>
                  <a:pt x="696626" y="1165067"/>
                  <a:pt x="680334" y="1154080"/>
                </a:cubicBezTo>
                <a:close/>
                <a:moveTo>
                  <a:pt x="857652" y="1107098"/>
                </a:moveTo>
                <a:cubicBezTo>
                  <a:pt x="845148" y="1114297"/>
                  <a:pt x="830372" y="1117707"/>
                  <a:pt x="824689" y="1126800"/>
                </a:cubicBezTo>
                <a:cubicBezTo>
                  <a:pt x="808776" y="1152185"/>
                  <a:pt x="796651" y="1179844"/>
                  <a:pt x="784148" y="1206745"/>
                </a:cubicBezTo>
                <a:cubicBezTo>
                  <a:pt x="780359" y="1215459"/>
                  <a:pt x="779602" y="1225310"/>
                  <a:pt x="777328" y="1234403"/>
                </a:cubicBezTo>
                <a:cubicBezTo>
                  <a:pt x="778465" y="1235161"/>
                  <a:pt x="779981" y="1235540"/>
                  <a:pt x="781117" y="1235919"/>
                </a:cubicBezTo>
                <a:cubicBezTo>
                  <a:pt x="820142" y="1204850"/>
                  <a:pt x="859167" y="1173782"/>
                  <a:pt x="900844" y="1139682"/>
                </a:cubicBezTo>
                <a:cubicBezTo>
                  <a:pt x="876975" y="1139682"/>
                  <a:pt x="866745" y="1126800"/>
                  <a:pt x="857652" y="1107098"/>
                </a:cubicBezTo>
                <a:close/>
                <a:moveTo>
                  <a:pt x="911832" y="1091943"/>
                </a:moveTo>
                <a:cubicBezTo>
                  <a:pt x="905012" y="1094595"/>
                  <a:pt x="900466" y="1096110"/>
                  <a:pt x="895161" y="1098384"/>
                </a:cubicBezTo>
                <a:cubicBezTo>
                  <a:pt x="900087" y="1103688"/>
                  <a:pt x="903875" y="1107856"/>
                  <a:pt x="909559" y="1114297"/>
                </a:cubicBezTo>
                <a:cubicBezTo>
                  <a:pt x="910695" y="1105583"/>
                  <a:pt x="911074" y="1099520"/>
                  <a:pt x="911832" y="1091943"/>
                </a:cubicBezTo>
                <a:close/>
                <a:moveTo>
                  <a:pt x="996702" y="1057085"/>
                </a:moveTo>
                <a:cubicBezTo>
                  <a:pt x="970180" y="1071862"/>
                  <a:pt x="942522" y="1077166"/>
                  <a:pt x="919031" y="1091185"/>
                </a:cubicBezTo>
                <a:cubicBezTo>
                  <a:pt x="919789" y="1092322"/>
                  <a:pt x="920167" y="1093079"/>
                  <a:pt x="920546" y="1094216"/>
                </a:cubicBezTo>
                <a:cubicBezTo>
                  <a:pt x="930018" y="1092701"/>
                  <a:pt x="939491" y="1091185"/>
                  <a:pt x="950099" y="1089291"/>
                </a:cubicBezTo>
                <a:cubicBezTo>
                  <a:pt x="942522" y="1110129"/>
                  <a:pt x="934944" y="1116570"/>
                  <a:pt x="917515" y="1117328"/>
                </a:cubicBezTo>
                <a:cubicBezTo>
                  <a:pt x="916379" y="1122253"/>
                  <a:pt x="915242" y="1127558"/>
                  <a:pt x="914105" y="1133241"/>
                </a:cubicBezTo>
                <a:cubicBezTo>
                  <a:pt x="937217" y="1123769"/>
                  <a:pt x="959192" y="1114676"/>
                  <a:pt x="981168" y="1105583"/>
                </a:cubicBezTo>
                <a:cubicBezTo>
                  <a:pt x="984578" y="1104067"/>
                  <a:pt x="989503" y="1101415"/>
                  <a:pt x="990261" y="1098384"/>
                </a:cubicBezTo>
                <a:cubicBezTo>
                  <a:pt x="992913" y="1085881"/>
                  <a:pt x="994429" y="1072999"/>
                  <a:pt x="996702" y="1057085"/>
                </a:cubicBezTo>
                <a:close/>
                <a:moveTo>
                  <a:pt x="776950" y="950241"/>
                </a:moveTo>
                <a:cubicBezTo>
                  <a:pt x="777329" y="950620"/>
                  <a:pt x="777329" y="950999"/>
                  <a:pt x="777708" y="951378"/>
                </a:cubicBezTo>
                <a:cubicBezTo>
                  <a:pt x="777329" y="950999"/>
                  <a:pt x="776950" y="950620"/>
                  <a:pt x="776571" y="950620"/>
                </a:cubicBezTo>
                <a:cubicBezTo>
                  <a:pt x="776571" y="950620"/>
                  <a:pt x="776950" y="950241"/>
                  <a:pt x="776950" y="950241"/>
                </a:cubicBezTo>
                <a:close/>
                <a:moveTo>
                  <a:pt x="1763942" y="446704"/>
                </a:moveTo>
                <a:cubicBezTo>
                  <a:pt x="1755606" y="466785"/>
                  <a:pt x="1746892" y="486487"/>
                  <a:pt x="1738177" y="506189"/>
                </a:cubicBezTo>
                <a:cubicBezTo>
                  <a:pt x="1738935" y="506946"/>
                  <a:pt x="1739693" y="507325"/>
                  <a:pt x="1740451" y="508083"/>
                </a:cubicBezTo>
                <a:cubicBezTo>
                  <a:pt x="1751438" y="500884"/>
                  <a:pt x="1762805" y="494064"/>
                  <a:pt x="1775308" y="486487"/>
                </a:cubicBezTo>
                <a:cubicBezTo>
                  <a:pt x="1759774" y="474741"/>
                  <a:pt x="1761668" y="460723"/>
                  <a:pt x="1763942" y="446704"/>
                </a:cubicBezTo>
                <a:close/>
                <a:moveTo>
                  <a:pt x="1543810" y="444431"/>
                </a:moveTo>
                <a:cubicBezTo>
                  <a:pt x="1534338" y="445567"/>
                  <a:pt x="1527139" y="446704"/>
                  <a:pt x="1518804" y="447841"/>
                </a:cubicBezTo>
                <a:cubicBezTo>
                  <a:pt x="1526381" y="453903"/>
                  <a:pt x="1532444" y="459207"/>
                  <a:pt x="1539642" y="464890"/>
                </a:cubicBezTo>
                <a:cubicBezTo>
                  <a:pt x="1541158" y="457313"/>
                  <a:pt x="1542295" y="451629"/>
                  <a:pt x="1543810" y="444431"/>
                </a:cubicBezTo>
                <a:close/>
                <a:moveTo>
                  <a:pt x="118828" y="430791"/>
                </a:moveTo>
                <a:cubicBezTo>
                  <a:pt x="113145" y="438747"/>
                  <a:pt x="108599" y="445188"/>
                  <a:pt x="105189" y="449735"/>
                </a:cubicBezTo>
                <a:cubicBezTo>
                  <a:pt x="111251" y="457313"/>
                  <a:pt x="117313" y="464890"/>
                  <a:pt x="123375" y="472468"/>
                </a:cubicBezTo>
                <a:cubicBezTo>
                  <a:pt x="123754" y="472089"/>
                  <a:pt x="124512" y="471331"/>
                  <a:pt x="125648" y="470952"/>
                </a:cubicBezTo>
                <a:cubicBezTo>
                  <a:pt x="123375" y="458070"/>
                  <a:pt x="121102" y="445188"/>
                  <a:pt x="118828" y="430791"/>
                </a:cubicBezTo>
                <a:close/>
                <a:moveTo>
                  <a:pt x="128301" y="333797"/>
                </a:moveTo>
                <a:cubicBezTo>
                  <a:pt x="122617" y="344026"/>
                  <a:pt x="116555" y="353877"/>
                  <a:pt x="109356" y="366381"/>
                </a:cubicBezTo>
                <a:cubicBezTo>
                  <a:pt x="109735" y="366759"/>
                  <a:pt x="111251" y="370927"/>
                  <a:pt x="113524" y="376989"/>
                </a:cubicBezTo>
                <a:cubicBezTo>
                  <a:pt x="115797" y="369790"/>
                  <a:pt x="117313" y="364865"/>
                  <a:pt x="119965" y="358045"/>
                </a:cubicBezTo>
                <a:cubicBezTo>
                  <a:pt x="127164" y="366002"/>
                  <a:pt x="132847" y="372443"/>
                  <a:pt x="139288" y="380020"/>
                </a:cubicBezTo>
                <a:cubicBezTo>
                  <a:pt x="144214" y="367138"/>
                  <a:pt x="149139" y="355014"/>
                  <a:pt x="153307" y="344026"/>
                </a:cubicBezTo>
                <a:cubicBezTo>
                  <a:pt x="142698" y="339480"/>
                  <a:pt x="133984" y="336070"/>
                  <a:pt x="128301" y="333797"/>
                </a:cubicBezTo>
                <a:close/>
                <a:moveTo>
                  <a:pt x="1779855" y="330387"/>
                </a:moveTo>
                <a:cubicBezTo>
                  <a:pt x="1767351" y="332281"/>
                  <a:pt x="1754091" y="334175"/>
                  <a:pt x="1740830" y="336449"/>
                </a:cubicBezTo>
                <a:cubicBezTo>
                  <a:pt x="1741966" y="343648"/>
                  <a:pt x="1742724" y="351983"/>
                  <a:pt x="1744240" y="360697"/>
                </a:cubicBezTo>
                <a:cubicBezTo>
                  <a:pt x="1745755" y="369412"/>
                  <a:pt x="1747271" y="377747"/>
                  <a:pt x="1748786" y="385704"/>
                </a:cubicBezTo>
                <a:cubicBezTo>
                  <a:pt x="1759395" y="378126"/>
                  <a:pt x="1768488" y="371685"/>
                  <a:pt x="1780233" y="363349"/>
                </a:cubicBezTo>
                <a:cubicBezTo>
                  <a:pt x="1780233" y="375095"/>
                  <a:pt x="1780233" y="382673"/>
                  <a:pt x="1780233" y="393281"/>
                </a:cubicBezTo>
                <a:cubicBezTo>
                  <a:pt x="1785538" y="384946"/>
                  <a:pt x="1789327" y="378884"/>
                  <a:pt x="1794252" y="370927"/>
                </a:cubicBezTo>
                <a:cubicBezTo>
                  <a:pt x="1772656" y="361076"/>
                  <a:pt x="1777960" y="344026"/>
                  <a:pt x="1779855" y="330387"/>
                </a:cubicBezTo>
                <a:close/>
                <a:moveTo>
                  <a:pt x="764825" y="153827"/>
                </a:moveTo>
                <a:cubicBezTo>
                  <a:pt x="755732" y="156100"/>
                  <a:pt x="748912" y="157616"/>
                  <a:pt x="740955" y="160268"/>
                </a:cubicBezTo>
                <a:cubicBezTo>
                  <a:pt x="742092" y="168603"/>
                  <a:pt x="742850" y="176939"/>
                  <a:pt x="743987" y="189442"/>
                </a:cubicBezTo>
                <a:cubicBezTo>
                  <a:pt x="752322" y="175423"/>
                  <a:pt x="758005" y="165193"/>
                  <a:pt x="764825" y="153827"/>
                </a:cubicBezTo>
                <a:close/>
                <a:moveTo>
                  <a:pt x="830372" y="90553"/>
                </a:moveTo>
                <a:cubicBezTo>
                  <a:pt x="820521" y="93963"/>
                  <a:pt x="810670" y="97373"/>
                  <a:pt x="801198" y="100783"/>
                </a:cubicBezTo>
                <a:cubicBezTo>
                  <a:pt x="800819" y="99646"/>
                  <a:pt x="800061" y="98510"/>
                  <a:pt x="799304" y="97373"/>
                </a:cubicBezTo>
                <a:cubicBezTo>
                  <a:pt x="797788" y="101920"/>
                  <a:pt x="796273" y="106087"/>
                  <a:pt x="794378" y="112528"/>
                </a:cubicBezTo>
                <a:cubicBezTo>
                  <a:pt x="800061" y="108740"/>
                  <a:pt x="804229" y="106466"/>
                  <a:pt x="809912" y="102677"/>
                </a:cubicBezTo>
                <a:cubicBezTo>
                  <a:pt x="809912" y="112150"/>
                  <a:pt x="809912" y="119727"/>
                  <a:pt x="809912" y="130336"/>
                </a:cubicBezTo>
                <a:cubicBezTo>
                  <a:pt x="822794" y="123516"/>
                  <a:pt x="833403" y="117833"/>
                  <a:pt x="842496" y="112907"/>
                </a:cubicBezTo>
                <a:cubicBezTo>
                  <a:pt x="837192" y="103435"/>
                  <a:pt x="833024" y="95858"/>
                  <a:pt x="830372" y="90553"/>
                </a:cubicBezTo>
                <a:close/>
                <a:moveTo>
                  <a:pt x="819763" y="0"/>
                </a:moveTo>
                <a:cubicBezTo>
                  <a:pt x="833403" y="21217"/>
                  <a:pt x="831509" y="35615"/>
                  <a:pt x="815974" y="52665"/>
                </a:cubicBezTo>
                <a:cubicBezTo>
                  <a:pt x="812186" y="56833"/>
                  <a:pt x="811049" y="64031"/>
                  <a:pt x="808776" y="69336"/>
                </a:cubicBezTo>
                <a:cubicBezTo>
                  <a:pt x="833403" y="73882"/>
                  <a:pt x="842496" y="57211"/>
                  <a:pt x="850832" y="39783"/>
                </a:cubicBezTo>
                <a:cubicBezTo>
                  <a:pt x="864850" y="54559"/>
                  <a:pt x="869397" y="69715"/>
                  <a:pt x="867124" y="95858"/>
                </a:cubicBezTo>
                <a:cubicBezTo>
                  <a:pt x="873186" y="91311"/>
                  <a:pt x="878490" y="87143"/>
                  <a:pt x="884174" y="83354"/>
                </a:cubicBezTo>
                <a:cubicBezTo>
                  <a:pt x="873565" y="70851"/>
                  <a:pt x="873186" y="62137"/>
                  <a:pt x="882658" y="42435"/>
                </a:cubicBezTo>
                <a:cubicBezTo>
                  <a:pt x="888720" y="52665"/>
                  <a:pt x="893646" y="61379"/>
                  <a:pt x="900844" y="73503"/>
                </a:cubicBezTo>
                <a:cubicBezTo>
                  <a:pt x="895540" y="44329"/>
                  <a:pt x="911453" y="32584"/>
                  <a:pt x="936838" y="23870"/>
                </a:cubicBezTo>
                <a:cubicBezTo>
                  <a:pt x="933428" y="36752"/>
                  <a:pt x="931913" y="47739"/>
                  <a:pt x="928124" y="57590"/>
                </a:cubicBezTo>
                <a:cubicBezTo>
                  <a:pt x="926230" y="62516"/>
                  <a:pt x="920167" y="68578"/>
                  <a:pt x="915621" y="68957"/>
                </a:cubicBezTo>
                <a:cubicBezTo>
                  <a:pt x="896298" y="71230"/>
                  <a:pt x="888341" y="87522"/>
                  <a:pt x="872428" y="97752"/>
                </a:cubicBezTo>
                <a:cubicBezTo>
                  <a:pt x="884931" y="100783"/>
                  <a:pt x="893267" y="105330"/>
                  <a:pt x="901981" y="92827"/>
                </a:cubicBezTo>
                <a:cubicBezTo>
                  <a:pt x="905770" y="87143"/>
                  <a:pt x="919410" y="87901"/>
                  <a:pt x="928503" y="87522"/>
                </a:cubicBezTo>
                <a:cubicBezTo>
                  <a:pt x="934186" y="87143"/>
                  <a:pt x="939869" y="90174"/>
                  <a:pt x="945932" y="91690"/>
                </a:cubicBezTo>
                <a:cubicBezTo>
                  <a:pt x="936081" y="112907"/>
                  <a:pt x="916000" y="117454"/>
                  <a:pt x="896677" y="107982"/>
                </a:cubicBezTo>
                <a:cubicBezTo>
                  <a:pt x="886068" y="103056"/>
                  <a:pt x="872049" y="105330"/>
                  <a:pt x="859546" y="107224"/>
                </a:cubicBezTo>
                <a:cubicBezTo>
                  <a:pt x="872807" y="113286"/>
                  <a:pt x="886068" y="118969"/>
                  <a:pt x="901981" y="126168"/>
                </a:cubicBezTo>
                <a:cubicBezTo>
                  <a:pt x="879627" y="142081"/>
                  <a:pt x="860304" y="153069"/>
                  <a:pt x="834161" y="139808"/>
                </a:cubicBezTo>
                <a:cubicBezTo>
                  <a:pt x="837571" y="145112"/>
                  <a:pt x="839844" y="148901"/>
                  <a:pt x="842117" y="152690"/>
                </a:cubicBezTo>
                <a:cubicBezTo>
                  <a:pt x="824310" y="160647"/>
                  <a:pt x="809155" y="156100"/>
                  <a:pt x="799304" y="140187"/>
                </a:cubicBezTo>
                <a:cubicBezTo>
                  <a:pt x="781875" y="145870"/>
                  <a:pt x="768993" y="154963"/>
                  <a:pt x="761794" y="173150"/>
                </a:cubicBezTo>
                <a:cubicBezTo>
                  <a:pt x="754595" y="191715"/>
                  <a:pt x="743987" y="209144"/>
                  <a:pt x="734893" y="227330"/>
                </a:cubicBezTo>
                <a:cubicBezTo>
                  <a:pt x="723527" y="249684"/>
                  <a:pt x="718222" y="272796"/>
                  <a:pt x="723906" y="298181"/>
                </a:cubicBezTo>
                <a:cubicBezTo>
                  <a:pt x="728452" y="319020"/>
                  <a:pt x="731483" y="339859"/>
                  <a:pt x="735272" y="362213"/>
                </a:cubicBezTo>
                <a:cubicBezTo>
                  <a:pt x="750049" y="351983"/>
                  <a:pt x="770887" y="349331"/>
                  <a:pt x="765204" y="326598"/>
                </a:cubicBezTo>
                <a:cubicBezTo>
                  <a:pt x="758763" y="316368"/>
                  <a:pt x="752701" y="305759"/>
                  <a:pt x="746639" y="295529"/>
                </a:cubicBezTo>
                <a:cubicBezTo>
                  <a:pt x="747775" y="294014"/>
                  <a:pt x="749291" y="292877"/>
                  <a:pt x="750428" y="291362"/>
                </a:cubicBezTo>
                <a:cubicBezTo>
                  <a:pt x="758005" y="294772"/>
                  <a:pt x="765204" y="298181"/>
                  <a:pt x="773539" y="301970"/>
                </a:cubicBezTo>
                <a:cubicBezTo>
                  <a:pt x="775434" y="297045"/>
                  <a:pt x="777328" y="291740"/>
                  <a:pt x="779223" y="286057"/>
                </a:cubicBezTo>
                <a:cubicBezTo>
                  <a:pt x="751943" y="273933"/>
                  <a:pt x="743229" y="253473"/>
                  <a:pt x="752322" y="217858"/>
                </a:cubicBezTo>
                <a:cubicBezTo>
                  <a:pt x="763688" y="226572"/>
                  <a:pt x="773918" y="234150"/>
                  <a:pt x="783769" y="241728"/>
                </a:cubicBezTo>
                <a:cubicBezTo>
                  <a:pt x="782254" y="232256"/>
                  <a:pt x="777707" y="221268"/>
                  <a:pt x="779602" y="211417"/>
                </a:cubicBezTo>
                <a:cubicBezTo>
                  <a:pt x="781496" y="201566"/>
                  <a:pt x="790210" y="192852"/>
                  <a:pt x="795894" y="183759"/>
                </a:cubicBezTo>
                <a:cubicBezTo>
                  <a:pt x="797409" y="184137"/>
                  <a:pt x="798925" y="184137"/>
                  <a:pt x="800440" y="184516"/>
                </a:cubicBezTo>
                <a:cubicBezTo>
                  <a:pt x="802714" y="193988"/>
                  <a:pt x="805366" y="203082"/>
                  <a:pt x="808018" y="212933"/>
                </a:cubicBezTo>
                <a:cubicBezTo>
                  <a:pt x="819006" y="209902"/>
                  <a:pt x="829993" y="206870"/>
                  <a:pt x="841739" y="203461"/>
                </a:cubicBezTo>
                <a:cubicBezTo>
                  <a:pt x="840602" y="236802"/>
                  <a:pt x="821658" y="258020"/>
                  <a:pt x="794757" y="256125"/>
                </a:cubicBezTo>
                <a:cubicBezTo>
                  <a:pt x="794378" y="262945"/>
                  <a:pt x="793620" y="269386"/>
                  <a:pt x="793241" y="275827"/>
                </a:cubicBezTo>
                <a:cubicBezTo>
                  <a:pt x="805745" y="275827"/>
                  <a:pt x="817490" y="275827"/>
                  <a:pt x="829614" y="275827"/>
                </a:cubicBezTo>
                <a:cubicBezTo>
                  <a:pt x="822415" y="302349"/>
                  <a:pt x="802714" y="314852"/>
                  <a:pt x="779602" y="307654"/>
                </a:cubicBezTo>
                <a:cubicBezTo>
                  <a:pt x="778844" y="316747"/>
                  <a:pt x="777707" y="325461"/>
                  <a:pt x="776571" y="334175"/>
                </a:cubicBezTo>
                <a:cubicBezTo>
                  <a:pt x="777707" y="334933"/>
                  <a:pt x="778844" y="335691"/>
                  <a:pt x="779981" y="336449"/>
                </a:cubicBezTo>
                <a:cubicBezTo>
                  <a:pt x="808776" y="318262"/>
                  <a:pt x="831888" y="293256"/>
                  <a:pt x="856515" y="269765"/>
                </a:cubicBezTo>
                <a:cubicBezTo>
                  <a:pt x="838329" y="244759"/>
                  <a:pt x="846664" y="221268"/>
                  <a:pt x="881521" y="201187"/>
                </a:cubicBezTo>
                <a:cubicBezTo>
                  <a:pt x="883416" y="206870"/>
                  <a:pt x="884931" y="212554"/>
                  <a:pt x="886826" y="218237"/>
                </a:cubicBezTo>
                <a:cubicBezTo>
                  <a:pt x="905770" y="198156"/>
                  <a:pt x="935702" y="193610"/>
                  <a:pt x="966770" y="206870"/>
                </a:cubicBezTo>
                <a:cubicBezTo>
                  <a:pt x="954646" y="223162"/>
                  <a:pt x="942522" y="238697"/>
                  <a:pt x="924335" y="247790"/>
                </a:cubicBezTo>
                <a:cubicBezTo>
                  <a:pt x="911074" y="254610"/>
                  <a:pt x="900466" y="249684"/>
                  <a:pt x="890993" y="237560"/>
                </a:cubicBezTo>
                <a:cubicBezTo>
                  <a:pt x="887962" y="242864"/>
                  <a:pt x="885310" y="247411"/>
                  <a:pt x="883416" y="250442"/>
                </a:cubicBezTo>
                <a:cubicBezTo>
                  <a:pt x="901223" y="257262"/>
                  <a:pt x="917894" y="264082"/>
                  <a:pt x="937596" y="271660"/>
                </a:cubicBezTo>
                <a:cubicBezTo>
                  <a:pt x="919789" y="286815"/>
                  <a:pt x="903875" y="293635"/>
                  <a:pt x="884552" y="293256"/>
                </a:cubicBezTo>
                <a:cubicBezTo>
                  <a:pt x="888720" y="306517"/>
                  <a:pt x="868260" y="316747"/>
                  <a:pt x="845906" y="313716"/>
                </a:cubicBezTo>
                <a:cubicBezTo>
                  <a:pt x="856136" y="325461"/>
                  <a:pt x="866745" y="337206"/>
                  <a:pt x="878111" y="349710"/>
                </a:cubicBezTo>
                <a:cubicBezTo>
                  <a:pt x="845148" y="363349"/>
                  <a:pt x="817490" y="353877"/>
                  <a:pt x="807639" y="326977"/>
                </a:cubicBezTo>
                <a:cubicBezTo>
                  <a:pt x="762931" y="356151"/>
                  <a:pt x="717086" y="383809"/>
                  <a:pt x="689048" y="436095"/>
                </a:cubicBezTo>
                <a:cubicBezTo>
                  <a:pt x="727316" y="427760"/>
                  <a:pt x="762931" y="420561"/>
                  <a:pt x="798167" y="412983"/>
                </a:cubicBezTo>
                <a:cubicBezTo>
                  <a:pt x="798167" y="386840"/>
                  <a:pt x="808397" y="375474"/>
                  <a:pt x="838329" y="368275"/>
                </a:cubicBezTo>
                <a:cubicBezTo>
                  <a:pt x="836055" y="380020"/>
                  <a:pt x="833782" y="390629"/>
                  <a:pt x="831509" y="402374"/>
                </a:cubicBezTo>
                <a:cubicBezTo>
                  <a:pt x="835676" y="401996"/>
                  <a:pt x="840223" y="401617"/>
                  <a:pt x="844770" y="401238"/>
                </a:cubicBezTo>
                <a:cubicBezTo>
                  <a:pt x="850453" y="378884"/>
                  <a:pt x="862956" y="371306"/>
                  <a:pt x="895540" y="372064"/>
                </a:cubicBezTo>
                <a:cubicBezTo>
                  <a:pt x="889099" y="383430"/>
                  <a:pt x="883795" y="394039"/>
                  <a:pt x="877733" y="405027"/>
                </a:cubicBezTo>
                <a:cubicBezTo>
                  <a:pt x="885689" y="407300"/>
                  <a:pt x="893646" y="409952"/>
                  <a:pt x="901981" y="412604"/>
                </a:cubicBezTo>
                <a:cubicBezTo>
                  <a:pt x="910695" y="382673"/>
                  <a:pt x="928503" y="374716"/>
                  <a:pt x="970180" y="384188"/>
                </a:cubicBezTo>
                <a:cubicBezTo>
                  <a:pt x="959950" y="397070"/>
                  <a:pt x="950478" y="408437"/>
                  <a:pt x="942522" y="418288"/>
                </a:cubicBezTo>
                <a:cubicBezTo>
                  <a:pt x="953130" y="424350"/>
                  <a:pt x="965634" y="431927"/>
                  <a:pt x="977758" y="439126"/>
                </a:cubicBezTo>
                <a:cubicBezTo>
                  <a:pt x="977379" y="441399"/>
                  <a:pt x="977000" y="443294"/>
                  <a:pt x="976621" y="445567"/>
                </a:cubicBezTo>
                <a:cubicBezTo>
                  <a:pt x="964876" y="447083"/>
                  <a:pt x="953509" y="449356"/>
                  <a:pt x="942143" y="448977"/>
                </a:cubicBezTo>
                <a:cubicBezTo>
                  <a:pt x="937217" y="448977"/>
                  <a:pt x="932292" y="443294"/>
                  <a:pt x="928124" y="439505"/>
                </a:cubicBezTo>
                <a:cubicBezTo>
                  <a:pt x="922441" y="434201"/>
                  <a:pt x="917136" y="428517"/>
                  <a:pt x="911453" y="422834"/>
                </a:cubicBezTo>
                <a:cubicBezTo>
                  <a:pt x="910316" y="423592"/>
                  <a:pt x="909559" y="424729"/>
                  <a:pt x="908801" y="425486"/>
                </a:cubicBezTo>
                <a:cubicBezTo>
                  <a:pt x="912211" y="437232"/>
                  <a:pt x="916000" y="448598"/>
                  <a:pt x="919789" y="460723"/>
                </a:cubicBezTo>
                <a:cubicBezTo>
                  <a:pt x="886068" y="460344"/>
                  <a:pt x="866366" y="443294"/>
                  <a:pt x="866745" y="414120"/>
                </a:cubicBezTo>
                <a:cubicBezTo>
                  <a:pt x="863335" y="413362"/>
                  <a:pt x="859167" y="412983"/>
                  <a:pt x="854999" y="412604"/>
                </a:cubicBezTo>
                <a:cubicBezTo>
                  <a:pt x="859167" y="423971"/>
                  <a:pt x="863335" y="434201"/>
                  <a:pt x="867503" y="445188"/>
                </a:cubicBezTo>
                <a:cubicBezTo>
                  <a:pt x="845148" y="446704"/>
                  <a:pt x="832266" y="437232"/>
                  <a:pt x="826583" y="415635"/>
                </a:cubicBezTo>
                <a:cubicBezTo>
                  <a:pt x="820900" y="417530"/>
                  <a:pt x="815596" y="419045"/>
                  <a:pt x="809912" y="420940"/>
                </a:cubicBezTo>
                <a:cubicBezTo>
                  <a:pt x="804608" y="422834"/>
                  <a:pt x="799682" y="424350"/>
                  <a:pt x="793620" y="429654"/>
                </a:cubicBezTo>
                <a:cubicBezTo>
                  <a:pt x="806123" y="433064"/>
                  <a:pt x="818248" y="436474"/>
                  <a:pt x="830751" y="439884"/>
                </a:cubicBezTo>
                <a:cubicBezTo>
                  <a:pt x="830751" y="441778"/>
                  <a:pt x="830751" y="443294"/>
                  <a:pt x="830751" y="444809"/>
                </a:cubicBezTo>
                <a:cubicBezTo>
                  <a:pt x="825068" y="447841"/>
                  <a:pt x="819006" y="450493"/>
                  <a:pt x="812943" y="453524"/>
                </a:cubicBezTo>
                <a:cubicBezTo>
                  <a:pt x="819763" y="472089"/>
                  <a:pt x="838329" y="450493"/>
                  <a:pt x="847801" y="464890"/>
                </a:cubicBezTo>
                <a:cubicBezTo>
                  <a:pt x="844770" y="467921"/>
                  <a:pt x="840981" y="471710"/>
                  <a:pt x="836434" y="475878"/>
                </a:cubicBezTo>
                <a:cubicBezTo>
                  <a:pt x="840223" y="478151"/>
                  <a:pt x="843633" y="479667"/>
                  <a:pt x="846664" y="481561"/>
                </a:cubicBezTo>
                <a:cubicBezTo>
                  <a:pt x="863714" y="461480"/>
                  <a:pt x="885689" y="465269"/>
                  <a:pt x="912969" y="492549"/>
                </a:cubicBezTo>
                <a:cubicBezTo>
                  <a:pt x="900087" y="503157"/>
                  <a:pt x="885689" y="509220"/>
                  <a:pt x="869018" y="509220"/>
                </a:cubicBezTo>
                <a:cubicBezTo>
                  <a:pt x="858409" y="509220"/>
                  <a:pt x="849316" y="506189"/>
                  <a:pt x="846664" y="493307"/>
                </a:cubicBezTo>
                <a:cubicBezTo>
                  <a:pt x="845906" y="489518"/>
                  <a:pt x="840981" y="485729"/>
                  <a:pt x="837192" y="483456"/>
                </a:cubicBezTo>
                <a:cubicBezTo>
                  <a:pt x="830751" y="479288"/>
                  <a:pt x="823552" y="476257"/>
                  <a:pt x="817111" y="472847"/>
                </a:cubicBezTo>
                <a:cubicBezTo>
                  <a:pt x="812943" y="481182"/>
                  <a:pt x="808776" y="488760"/>
                  <a:pt x="804229" y="496716"/>
                </a:cubicBezTo>
                <a:cubicBezTo>
                  <a:pt x="788316" y="482698"/>
                  <a:pt x="796273" y="465648"/>
                  <a:pt x="796651" y="446325"/>
                </a:cubicBezTo>
                <a:cubicBezTo>
                  <a:pt x="789074" y="454660"/>
                  <a:pt x="784527" y="459207"/>
                  <a:pt x="779981" y="464132"/>
                </a:cubicBezTo>
                <a:cubicBezTo>
                  <a:pt x="778465" y="463754"/>
                  <a:pt x="776949" y="463375"/>
                  <a:pt x="775434" y="462996"/>
                </a:cubicBezTo>
                <a:cubicBezTo>
                  <a:pt x="776571" y="453524"/>
                  <a:pt x="777328" y="444052"/>
                  <a:pt x="778465" y="433443"/>
                </a:cubicBezTo>
                <a:cubicBezTo>
                  <a:pt x="777707" y="433443"/>
                  <a:pt x="773918" y="432685"/>
                  <a:pt x="770887" y="433443"/>
                </a:cubicBezTo>
                <a:cubicBezTo>
                  <a:pt x="743229" y="439126"/>
                  <a:pt x="715191" y="445188"/>
                  <a:pt x="687533" y="452008"/>
                </a:cubicBezTo>
                <a:cubicBezTo>
                  <a:pt x="683365" y="452766"/>
                  <a:pt x="678819" y="456934"/>
                  <a:pt x="676924" y="460723"/>
                </a:cubicBezTo>
                <a:cubicBezTo>
                  <a:pt x="648508" y="517176"/>
                  <a:pt x="637141" y="571357"/>
                  <a:pt x="638657" y="638040"/>
                </a:cubicBezTo>
                <a:cubicBezTo>
                  <a:pt x="644340" y="634630"/>
                  <a:pt x="649266" y="631978"/>
                  <a:pt x="654191" y="628947"/>
                </a:cubicBezTo>
                <a:cubicBezTo>
                  <a:pt x="658738" y="626295"/>
                  <a:pt x="663663" y="623264"/>
                  <a:pt x="669346" y="619854"/>
                </a:cubicBezTo>
                <a:cubicBezTo>
                  <a:pt x="652297" y="598636"/>
                  <a:pt x="666315" y="581965"/>
                  <a:pt x="676545" y="564537"/>
                </a:cubicBezTo>
                <a:cubicBezTo>
                  <a:pt x="678061" y="564158"/>
                  <a:pt x="679955" y="563779"/>
                  <a:pt x="681471" y="563400"/>
                </a:cubicBezTo>
                <a:cubicBezTo>
                  <a:pt x="685638" y="577798"/>
                  <a:pt x="689806" y="591816"/>
                  <a:pt x="695111" y="609245"/>
                </a:cubicBezTo>
                <a:cubicBezTo>
                  <a:pt x="702688" y="599394"/>
                  <a:pt x="710266" y="589922"/>
                  <a:pt x="715570" y="583102"/>
                </a:cubicBezTo>
                <a:cubicBezTo>
                  <a:pt x="712918" y="570220"/>
                  <a:pt x="711024" y="560748"/>
                  <a:pt x="709129" y="550897"/>
                </a:cubicBezTo>
                <a:cubicBezTo>
                  <a:pt x="710645" y="550518"/>
                  <a:pt x="712539" y="549760"/>
                  <a:pt x="714055" y="549381"/>
                </a:cubicBezTo>
                <a:cubicBezTo>
                  <a:pt x="718222" y="554307"/>
                  <a:pt x="722769" y="559611"/>
                  <a:pt x="728452" y="566052"/>
                </a:cubicBezTo>
                <a:cubicBezTo>
                  <a:pt x="729968" y="561127"/>
                  <a:pt x="733378" y="555822"/>
                  <a:pt x="731862" y="553549"/>
                </a:cubicBezTo>
                <a:cubicBezTo>
                  <a:pt x="720875" y="536878"/>
                  <a:pt x="732241" y="525891"/>
                  <a:pt x="741334" y="514524"/>
                </a:cubicBezTo>
                <a:cubicBezTo>
                  <a:pt x="743987" y="511114"/>
                  <a:pt x="747396" y="508841"/>
                  <a:pt x="750428" y="506189"/>
                </a:cubicBezTo>
                <a:cubicBezTo>
                  <a:pt x="762173" y="529679"/>
                  <a:pt x="758763" y="542183"/>
                  <a:pt x="739061" y="558096"/>
                </a:cubicBezTo>
                <a:cubicBezTo>
                  <a:pt x="733378" y="562642"/>
                  <a:pt x="730347" y="570599"/>
                  <a:pt x="725421" y="577798"/>
                </a:cubicBezTo>
                <a:cubicBezTo>
                  <a:pt x="732241" y="579692"/>
                  <a:pt x="737924" y="581208"/>
                  <a:pt x="747018" y="583860"/>
                </a:cubicBezTo>
                <a:cubicBezTo>
                  <a:pt x="739061" y="589164"/>
                  <a:pt x="734514" y="593332"/>
                  <a:pt x="728831" y="595605"/>
                </a:cubicBezTo>
                <a:cubicBezTo>
                  <a:pt x="723906" y="597500"/>
                  <a:pt x="718222" y="596742"/>
                  <a:pt x="713297" y="599394"/>
                </a:cubicBezTo>
                <a:cubicBezTo>
                  <a:pt x="728831" y="599015"/>
                  <a:pt x="744365" y="608866"/>
                  <a:pt x="760279" y="597121"/>
                </a:cubicBezTo>
                <a:cubicBezTo>
                  <a:pt x="765962" y="592953"/>
                  <a:pt x="778086" y="597500"/>
                  <a:pt x="789074" y="598257"/>
                </a:cubicBezTo>
                <a:cubicBezTo>
                  <a:pt x="777328" y="615307"/>
                  <a:pt x="768993" y="616823"/>
                  <a:pt x="754216" y="610382"/>
                </a:cubicBezTo>
                <a:cubicBezTo>
                  <a:pt x="748912" y="607729"/>
                  <a:pt x="742092" y="608866"/>
                  <a:pt x="736409" y="608487"/>
                </a:cubicBezTo>
                <a:cubicBezTo>
                  <a:pt x="743987" y="624779"/>
                  <a:pt x="750428" y="639556"/>
                  <a:pt x="757626" y="655090"/>
                </a:cubicBezTo>
                <a:cubicBezTo>
                  <a:pt x="725800" y="660773"/>
                  <a:pt x="698521" y="642587"/>
                  <a:pt x="698521" y="616444"/>
                </a:cubicBezTo>
                <a:cubicBezTo>
                  <a:pt x="690564" y="619096"/>
                  <a:pt x="683365" y="622127"/>
                  <a:pt x="676924" y="624400"/>
                </a:cubicBezTo>
                <a:cubicBezTo>
                  <a:pt x="684123" y="637661"/>
                  <a:pt x="690564" y="650164"/>
                  <a:pt x="697763" y="663804"/>
                </a:cubicBezTo>
                <a:cubicBezTo>
                  <a:pt x="673893" y="666456"/>
                  <a:pt x="659495" y="658879"/>
                  <a:pt x="651160" y="640313"/>
                </a:cubicBezTo>
                <a:cubicBezTo>
                  <a:pt x="637141" y="648270"/>
                  <a:pt x="637899" y="661531"/>
                  <a:pt x="637520" y="674792"/>
                </a:cubicBezTo>
                <a:cubicBezTo>
                  <a:pt x="636762" y="714196"/>
                  <a:pt x="636005" y="753221"/>
                  <a:pt x="634868" y="792246"/>
                </a:cubicBezTo>
                <a:cubicBezTo>
                  <a:pt x="634489" y="806643"/>
                  <a:pt x="632974" y="820662"/>
                  <a:pt x="631837" y="838091"/>
                </a:cubicBezTo>
                <a:cubicBezTo>
                  <a:pt x="640172" y="832029"/>
                  <a:pt x="646613" y="827861"/>
                  <a:pt x="652676" y="823693"/>
                </a:cubicBezTo>
                <a:cubicBezTo>
                  <a:pt x="641688" y="807780"/>
                  <a:pt x="642067" y="800960"/>
                  <a:pt x="655707" y="781258"/>
                </a:cubicBezTo>
                <a:cubicBezTo>
                  <a:pt x="660253" y="791109"/>
                  <a:pt x="664042" y="799445"/>
                  <a:pt x="667452" y="807401"/>
                </a:cubicBezTo>
                <a:cubicBezTo>
                  <a:pt x="676924" y="798308"/>
                  <a:pt x="686775" y="788836"/>
                  <a:pt x="696626" y="779364"/>
                </a:cubicBezTo>
                <a:cubicBezTo>
                  <a:pt x="678061" y="767997"/>
                  <a:pt x="674272" y="748295"/>
                  <a:pt x="698521" y="717227"/>
                </a:cubicBezTo>
                <a:cubicBezTo>
                  <a:pt x="704962" y="731246"/>
                  <a:pt x="710266" y="743749"/>
                  <a:pt x="716328" y="757767"/>
                </a:cubicBezTo>
                <a:cubicBezTo>
                  <a:pt x="724663" y="747537"/>
                  <a:pt x="733378" y="736550"/>
                  <a:pt x="742092" y="725562"/>
                </a:cubicBezTo>
                <a:cubicBezTo>
                  <a:pt x="720117" y="712301"/>
                  <a:pt x="717086" y="695252"/>
                  <a:pt x="732241" y="663804"/>
                </a:cubicBezTo>
                <a:cubicBezTo>
                  <a:pt x="740955" y="675928"/>
                  <a:pt x="748912" y="686537"/>
                  <a:pt x="757626" y="698283"/>
                </a:cubicBezTo>
                <a:cubicBezTo>
                  <a:pt x="761415" y="686916"/>
                  <a:pt x="765583" y="675550"/>
                  <a:pt x="769372" y="664183"/>
                </a:cubicBezTo>
                <a:cubicBezTo>
                  <a:pt x="770130" y="664183"/>
                  <a:pt x="771266" y="664183"/>
                  <a:pt x="772024" y="664183"/>
                </a:cubicBezTo>
                <a:cubicBezTo>
                  <a:pt x="773161" y="669109"/>
                  <a:pt x="774297" y="674034"/>
                  <a:pt x="775055" y="677823"/>
                </a:cubicBezTo>
                <a:cubicBezTo>
                  <a:pt x="789453" y="677823"/>
                  <a:pt x="803471" y="677823"/>
                  <a:pt x="818248" y="677823"/>
                </a:cubicBezTo>
                <a:cubicBezTo>
                  <a:pt x="806881" y="703208"/>
                  <a:pt x="783390" y="721016"/>
                  <a:pt x="763688" y="702071"/>
                </a:cubicBezTo>
                <a:cubicBezTo>
                  <a:pt x="755353" y="715332"/>
                  <a:pt x="747018" y="728214"/>
                  <a:pt x="738303" y="742233"/>
                </a:cubicBezTo>
                <a:cubicBezTo>
                  <a:pt x="750428" y="740339"/>
                  <a:pt x="761415" y="738823"/>
                  <a:pt x="772024" y="736550"/>
                </a:cubicBezTo>
                <a:cubicBezTo>
                  <a:pt x="775055" y="735792"/>
                  <a:pt x="778086" y="734277"/>
                  <a:pt x="779981" y="732003"/>
                </a:cubicBezTo>
                <a:cubicBezTo>
                  <a:pt x="793999" y="714954"/>
                  <a:pt x="806881" y="710407"/>
                  <a:pt x="833782" y="715332"/>
                </a:cubicBezTo>
                <a:cubicBezTo>
                  <a:pt x="825068" y="726320"/>
                  <a:pt x="818627" y="738823"/>
                  <a:pt x="808776" y="744506"/>
                </a:cubicBezTo>
                <a:cubicBezTo>
                  <a:pt x="799304" y="749811"/>
                  <a:pt x="785664" y="747537"/>
                  <a:pt x="774297" y="748674"/>
                </a:cubicBezTo>
                <a:cubicBezTo>
                  <a:pt x="779223" y="757388"/>
                  <a:pt x="784527" y="767239"/>
                  <a:pt x="791347" y="779364"/>
                </a:cubicBezTo>
                <a:cubicBezTo>
                  <a:pt x="768235" y="778606"/>
                  <a:pt x="749670" y="777469"/>
                  <a:pt x="740577" y="756252"/>
                </a:cubicBezTo>
                <a:cubicBezTo>
                  <a:pt x="716707" y="757767"/>
                  <a:pt x="714055" y="782016"/>
                  <a:pt x="699657" y="790730"/>
                </a:cubicBezTo>
                <a:cubicBezTo>
                  <a:pt x="718222" y="797171"/>
                  <a:pt x="735651" y="803612"/>
                  <a:pt x="755353" y="810432"/>
                </a:cubicBezTo>
                <a:cubicBezTo>
                  <a:pt x="720117" y="841501"/>
                  <a:pt x="693216" y="844153"/>
                  <a:pt x="670483" y="820283"/>
                </a:cubicBezTo>
                <a:cubicBezTo>
                  <a:pt x="667073" y="824451"/>
                  <a:pt x="663284" y="828619"/>
                  <a:pt x="659495" y="833165"/>
                </a:cubicBezTo>
                <a:cubicBezTo>
                  <a:pt x="667452" y="836196"/>
                  <a:pt x="675409" y="838848"/>
                  <a:pt x="683744" y="841880"/>
                </a:cubicBezTo>
                <a:cubicBezTo>
                  <a:pt x="667452" y="858550"/>
                  <a:pt x="656464" y="860824"/>
                  <a:pt x="642067" y="850215"/>
                </a:cubicBezTo>
                <a:cubicBezTo>
                  <a:pt x="631837" y="856277"/>
                  <a:pt x="625775" y="864234"/>
                  <a:pt x="624259" y="877116"/>
                </a:cubicBezTo>
                <a:cubicBezTo>
                  <a:pt x="619713" y="914625"/>
                  <a:pt x="611756" y="951756"/>
                  <a:pt x="607967" y="989265"/>
                </a:cubicBezTo>
                <a:cubicBezTo>
                  <a:pt x="606073" y="1007831"/>
                  <a:pt x="609862" y="1027532"/>
                  <a:pt x="612135" y="1046477"/>
                </a:cubicBezTo>
                <a:cubicBezTo>
                  <a:pt x="612893" y="1051781"/>
                  <a:pt x="616682" y="1057085"/>
                  <a:pt x="620849" y="1065800"/>
                </a:cubicBezTo>
                <a:cubicBezTo>
                  <a:pt x="629943" y="1055570"/>
                  <a:pt x="636762" y="1047234"/>
                  <a:pt x="642067" y="1041172"/>
                </a:cubicBezTo>
                <a:cubicBezTo>
                  <a:pt x="635626" y="1031321"/>
                  <a:pt x="627290" y="1022607"/>
                  <a:pt x="624259" y="1012377"/>
                </a:cubicBezTo>
                <a:cubicBezTo>
                  <a:pt x="621228" y="1001768"/>
                  <a:pt x="623502" y="990023"/>
                  <a:pt x="623502" y="977899"/>
                </a:cubicBezTo>
                <a:cubicBezTo>
                  <a:pt x="639415" y="982066"/>
                  <a:pt x="650023" y="992296"/>
                  <a:pt x="661769" y="1013514"/>
                </a:cubicBezTo>
                <a:cubicBezTo>
                  <a:pt x="664421" y="1009725"/>
                  <a:pt x="666315" y="1005936"/>
                  <a:pt x="668589" y="1002526"/>
                </a:cubicBezTo>
                <a:cubicBezTo>
                  <a:pt x="647371" y="987371"/>
                  <a:pt x="648129" y="959712"/>
                  <a:pt x="675030" y="926371"/>
                </a:cubicBezTo>
                <a:cubicBezTo>
                  <a:pt x="681471" y="943041"/>
                  <a:pt x="688670" y="957060"/>
                  <a:pt x="692458" y="972216"/>
                </a:cubicBezTo>
                <a:cubicBezTo>
                  <a:pt x="693974" y="978278"/>
                  <a:pt x="690564" y="986992"/>
                  <a:pt x="686775" y="992675"/>
                </a:cubicBezTo>
                <a:cubicBezTo>
                  <a:pt x="677303" y="1007452"/>
                  <a:pt x="666694" y="1021470"/>
                  <a:pt x="656843" y="1035110"/>
                </a:cubicBezTo>
                <a:cubicBezTo>
                  <a:pt x="667073" y="1042309"/>
                  <a:pt x="675030" y="1047992"/>
                  <a:pt x="683365" y="1054054"/>
                </a:cubicBezTo>
                <a:cubicBezTo>
                  <a:pt x="682986" y="1055570"/>
                  <a:pt x="682228" y="1057085"/>
                  <a:pt x="681850" y="1058601"/>
                </a:cubicBezTo>
                <a:cubicBezTo>
                  <a:pt x="670104" y="1058601"/>
                  <a:pt x="657980" y="1058601"/>
                  <a:pt x="642446" y="1058601"/>
                </a:cubicBezTo>
                <a:cubicBezTo>
                  <a:pt x="639036" y="1063148"/>
                  <a:pt x="633353" y="1070725"/>
                  <a:pt x="627669" y="1077924"/>
                </a:cubicBezTo>
                <a:cubicBezTo>
                  <a:pt x="640172" y="1099520"/>
                  <a:pt x="652297" y="1120359"/>
                  <a:pt x="666315" y="1144986"/>
                </a:cubicBezTo>
                <a:cubicBezTo>
                  <a:pt x="676545" y="1132862"/>
                  <a:pt x="686017" y="1121117"/>
                  <a:pt x="695489" y="1109371"/>
                </a:cubicBezTo>
                <a:cubicBezTo>
                  <a:pt x="681471" y="1098384"/>
                  <a:pt x="681092" y="1081713"/>
                  <a:pt x="686775" y="1060495"/>
                </a:cubicBezTo>
                <a:cubicBezTo>
                  <a:pt x="697384" y="1069968"/>
                  <a:pt x="706098" y="1078303"/>
                  <a:pt x="715570" y="1087017"/>
                </a:cubicBezTo>
                <a:cubicBezTo>
                  <a:pt x="716707" y="1085502"/>
                  <a:pt x="718601" y="1082471"/>
                  <a:pt x="720875" y="1079819"/>
                </a:cubicBezTo>
                <a:cubicBezTo>
                  <a:pt x="695111" y="1066179"/>
                  <a:pt x="688291" y="1044203"/>
                  <a:pt x="699278" y="1005936"/>
                </a:cubicBezTo>
                <a:cubicBezTo>
                  <a:pt x="712539" y="1017303"/>
                  <a:pt x="724663" y="1027911"/>
                  <a:pt x="737924" y="1039278"/>
                </a:cubicBezTo>
                <a:cubicBezTo>
                  <a:pt x="738682" y="1029048"/>
                  <a:pt x="739819" y="1018818"/>
                  <a:pt x="740577" y="1008967"/>
                </a:cubicBezTo>
                <a:cubicBezTo>
                  <a:pt x="720496" y="1001011"/>
                  <a:pt x="715191" y="994570"/>
                  <a:pt x="712160" y="971079"/>
                </a:cubicBezTo>
                <a:cubicBezTo>
                  <a:pt x="721632" y="974110"/>
                  <a:pt x="729968" y="976383"/>
                  <a:pt x="738303" y="979035"/>
                </a:cubicBezTo>
                <a:cubicBezTo>
                  <a:pt x="740955" y="966911"/>
                  <a:pt x="739061" y="968427"/>
                  <a:pt x="730347" y="959712"/>
                </a:cubicBezTo>
                <a:cubicBezTo>
                  <a:pt x="723148" y="952892"/>
                  <a:pt x="720875" y="941147"/>
                  <a:pt x="716707" y="931296"/>
                </a:cubicBezTo>
                <a:cubicBezTo>
                  <a:pt x="714055" y="924476"/>
                  <a:pt x="712160" y="916899"/>
                  <a:pt x="708750" y="910457"/>
                </a:cubicBezTo>
                <a:cubicBezTo>
                  <a:pt x="702688" y="898712"/>
                  <a:pt x="695868" y="887346"/>
                  <a:pt x="689427" y="875979"/>
                </a:cubicBezTo>
                <a:cubicBezTo>
                  <a:pt x="690185" y="874463"/>
                  <a:pt x="691322" y="872948"/>
                  <a:pt x="692079" y="871432"/>
                </a:cubicBezTo>
                <a:cubicBezTo>
                  <a:pt x="711403" y="874085"/>
                  <a:pt x="730726" y="876737"/>
                  <a:pt x="748533" y="879010"/>
                </a:cubicBezTo>
                <a:cubicBezTo>
                  <a:pt x="732620" y="862339"/>
                  <a:pt x="739440" y="839985"/>
                  <a:pt x="766720" y="823693"/>
                </a:cubicBezTo>
                <a:cubicBezTo>
                  <a:pt x="776571" y="843395"/>
                  <a:pt x="774676" y="860824"/>
                  <a:pt x="762173" y="875600"/>
                </a:cubicBezTo>
                <a:cubicBezTo>
                  <a:pt x="759900" y="878252"/>
                  <a:pt x="759521" y="883557"/>
                  <a:pt x="759900" y="887724"/>
                </a:cubicBezTo>
                <a:cubicBezTo>
                  <a:pt x="760657" y="893408"/>
                  <a:pt x="762552" y="898712"/>
                  <a:pt x="764825" y="906290"/>
                </a:cubicBezTo>
                <a:cubicBezTo>
                  <a:pt x="777328" y="883557"/>
                  <a:pt x="795515" y="869917"/>
                  <a:pt x="817869" y="860824"/>
                </a:cubicBezTo>
                <a:cubicBezTo>
                  <a:pt x="828478" y="900985"/>
                  <a:pt x="812565" y="937358"/>
                  <a:pt x="780359" y="946073"/>
                </a:cubicBezTo>
                <a:cubicBezTo>
                  <a:pt x="778465" y="947967"/>
                  <a:pt x="776949" y="949482"/>
                  <a:pt x="775055" y="951377"/>
                </a:cubicBezTo>
                <a:cubicBezTo>
                  <a:pt x="770130" y="940768"/>
                  <a:pt x="765583" y="930159"/>
                  <a:pt x="761036" y="919930"/>
                </a:cubicBezTo>
                <a:cubicBezTo>
                  <a:pt x="756869" y="923340"/>
                  <a:pt x="752322" y="927507"/>
                  <a:pt x="749291" y="930159"/>
                </a:cubicBezTo>
                <a:cubicBezTo>
                  <a:pt x="749291" y="941526"/>
                  <a:pt x="749291" y="951377"/>
                  <a:pt x="749291" y="961607"/>
                </a:cubicBezTo>
                <a:cubicBezTo>
                  <a:pt x="754595" y="958955"/>
                  <a:pt x="760279" y="956302"/>
                  <a:pt x="767098" y="953271"/>
                </a:cubicBezTo>
                <a:cubicBezTo>
                  <a:pt x="768614" y="969942"/>
                  <a:pt x="763688" y="981309"/>
                  <a:pt x="750049" y="985855"/>
                </a:cubicBezTo>
                <a:cubicBezTo>
                  <a:pt x="750049" y="999495"/>
                  <a:pt x="750049" y="1011619"/>
                  <a:pt x="750049" y="1026396"/>
                </a:cubicBezTo>
                <a:cubicBezTo>
                  <a:pt x="755732" y="1020334"/>
                  <a:pt x="759142" y="1016166"/>
                  <a:pt x="762552" y="1012377"/>
                </a:cubicBezTo>
                <a:cubicBezTo>
                  <a:pt x="762552" y="1013514"/>
                  <a:pt x="762931" y="1015029"/>
                  <a:pt x="762931" y="1016545"/>
                </a:cubicBezTo>
                <a:cubicBezTo>
                  <a:pt x="771645" y="1017303"/>
                  <a:pt x="779981" y="1018439"/>
                  <a:pt x="790589" y="1019576"/>
                </a:cubicBezTo>
                <a:cubicBezTo>
                  <a:pt x="780738" y="1034352"/>
                  <a:pt x="775055" y="1050644"/>
                  <a:pt x="753838" y="1049129"/>
                </a:cubicBezTo>
                <a:cubicBezTo>
                  <a:pt x="751943" y="1049129"/>
                  <a:pt x="749291" y="1050266"/>
                  <a:pt x="748154" y="1051781"/>
                </a:cubicBezTo>
                <a:cubicBezTo>
                  <a:pt x="741334" y="1062390"/>
                  <a:pt x="734514" y="1072999"/>
                  <a:pt x="727316" y="1084365"/>
                </a:cubicBezTo>
                <a:cubicBezTo>
                  <a:pt x="742850" y="1084744"/>
                  <a:pt x="752701" y="1090427"/>
                  <a:pt x="759142" y="1102552"/>
                </a:cubicBezTo>
                <a:cubicBezTo>
                  <a:pt x="736788" y="1109750"/>
                  <a:pt x="731483" y="1108992"/>
                  <a:pt x="718601" y="1097247"/>
                </a:cubicBezTo>
                <a:cubicBezTo>
                  <a:pt x="713676" y="1104825"/>
                  <a:pt x="708372" y="1112024"/>
                  <a:pt x="703446" y="1119222"/>
                </a:cubicBezTo>
                <a:cubicBezTo>
                  <a:pt x="718980" y="1122632"/>
                  <a:pt x="733378" y="1126042"/>
                  <a:pt x="750806" y="1130210"/>
                </a:cubicBezTo>
                <a:cubicBezTo>
                  <a:pt x="734514" y="1146502"/>
                  <a:pt x="720496" y="1158247"/>
                  <a:pt x="701173" y="1162415"/>
                </a:cubicBezTo>
                <a:cubicBezTo>
                  <a:pt x="698521" y="1163173"/>
                  <a:pt x="696247" y="1165825"/>
                  <a:pt x="693974" y="1167341"/>
                </a:cubicBezTo>
                <a:cubicBezTo>
                  <a:pt x="694732" y="1167719"/>
                  <a:pt x="695111" y="1168477"/>
                  <a:pt x="695868" y="1168856"/>
                </a:cubicBezTo>
                <a:cubicBezTo>
                  <a:pt x="708372" y="1166204"/>
                  <a:pt x="720875" y="1163552"/>
                  <a:pt x="735272" y="1160521"/>
                </a:cubicBezTo>
                <a:cubicBezTo>
                  <a:pt x="726937" y="1183254"/>
                  <a:pt x="718980" y="1190452"/>
                  <a:pt x="699657" y="1195757"/>
                </a:cubicBezTo>
                <a:cubicBezTo>
                  <a:pt x="697763" y="1218111"/>
                  <a:pt x="718222" y="1226825"/>
                  <a:pt x="728073" y="1242738"/>
                </a:cubicBezTo>
                <a:cubicBezTo>
                  <a:pt x="740955" y="1221521"/>
                  <a:pt x="753080" y="1200682"/>
                  <a:pt x="766341" y="1180980"/>
                </a:cubicBezTo>
                <a:cubicBezTo>
                  <a:pt x="801577" y="1127937"/>
                  <a:pt x="814459" y="1069210"/>
                  <a:pt x="812943" y="1006694"/>
                </a:cubicBezTo>
                <a:cubicBezTo>
                  <a:pt x="812943" y="1002905"/>
                  <a:pt x="811807" y="997980"/>
                  <a:pt x="809155" y="995706"/>
                </a:cubicBezTo>
                <a:cubicBezTo>
                  <a:pt x="794378" y="983203"/>
                  <a:pt x="784148" y="968048"/>
                  <a:pt x="776192" y="951756"/>
                </a:cubicBezTo>
                <a:cubicBezTo>
                  <a:pt x="787179" y="962743"/>
                  <a:pt x="798546" y="973352"/>
                  <a:pt x="809912" y="984340"/>
                </a:cubicBezTo>
                <a:cubicBezTo>
                  <a:pt x="811807" y="983203"/>
                  <a:pt x="813701" y="981688"/>
                  <a:pt x="815596" y="980551"/>
                </a:cubicBezTo>
                <a:cubicBezTo>
                  <a:pt x="821279" y="937358"/>
                  <a:pt x="849695" y="908942"/>
                  <a:pt x="879627" y="880905"/>
                </a:cubicBezTo>
                <a:cubicBezTo>
                  <a:pt x="890615" y="870675"/>
                  <a:pt x="897813" y="857035"/>
                  <a:pt x="906528" y="844911"/>
                </a:cubicBezTo>
                <a:cubicBezTo>
                  <a:pt x="879248" y="827861"/>
                  <a:pt x="872428" y="813463"/>
                  <a:pt x="877733" y="782016"/>
                </a:cubicBezTo>
                <a:cubicBezTo>
                  <a:pt x="891751" y="791109"/>
                  <a:pt x="904254" y="799823"/>
                  <a:pt x="918273" y="809296"/>
                </a:cubicBezTo>
                <a:cubicBezTo>
                  <a:pt x="921304" y="799066"/>
                  <a:pt x="924335" y="787699"/>
                  <a:pt x="928124" y="773680"/>
                </a:cubicBezTo>
                <a:cubicBezTo>
                  <a:pt x="896298" y="790351"/>
                  <a:pt x="869018" y="778606"/>
                  <a:pt x="848558" y="743370"/>
                </a:cubicBezTo>
                <a:cubicBezTo>
                  <a:pt x="862198" y="735034"/>
                  <a:pt x="880764" y="733519"/>
                  <a:pt x="910316" y="737687"/>
                </a:cubicBezTo>
                <a:cubicBezTo>
                  <a:pt x="909938" y="728593"/>
                  <a:pt x="909180" y="719879"/>
                  <a:pt x="908422" y="710786"/>
                </a:cubicBezTo>
                <a:cubicBezTo>
                  <a:pt x="869776" y="713438"/>
                  <a:pt x="849316" y="681991"/>
                  <a:pt x="855757" y="628189"/>
                </a:cubicBezTo>
                <a:cubicBezTo>
                  <a:pt x="878490" y="636903"/>
                  <a:pt x="897813" y="648649"/>
                  <a:pt x="914484" y="669866"/>
                </a:cubicBezTo>
                <a:cubicBezTo>
                  <a:pt x="915242" y="663046"/>
                  <a:pt x="917136" y="658121"/>
                  <a:pt x="916000" y="653953"/>
                </a:cubicBezTo>
                <a:cubicBezTo>
                  <a:pt x="909180" y="631220"/>
                  <a:pt x="912969" y="618338"/>
                  <a:pt x="933049" y="601667"/>
                </a:cubicBezTo>
                <a:cubicBezTo>
                  <a:pt x="947826" y="620611"/>
                  <a:pt x="946310" y="641829"/>
                  <a:pt x="929261" y="659258"/>
                </a:cubicBezTo>
                <a:cubicBezTo>
                  <a:pt x="936838" y="658879"/>
                  <a:pt x="943658" y="658121"/>
                  <a:pt x="951236" y="657742"/>
                </a:cubicBezTo>
                <a:cubicBezTo>
                  <a:pt x="944795" y="675550"/>
                  <a:pt x="938733" y="680475"/>
                  <a:pt x="922441" y="681612"/>
                </a:cubicBezTo>
                <a:cubicBezTo>
                  <a:pt x="920925" y="688432"/>
                  <a:pt x="919789" y="696009"/>
                  <a:pt x="918273" y="703587"/>
                </a:cubicBezTo>
                <a:cubicBezTo>
                  <a:pt x="929640" y="696767"/>
                  <a:pt x="940627" y="690326"/>
                  <a:pt x="951994" y="683127"/>
                </a:cubicBezTo>
                <a:cubicBezTo>
                  <a:pt x="956161" y="710786"/>
                  <a:pt x="947068" y="728972"/>
                  <a:pt x="925851" y="736171"/>
                </a:cubicBezTo>
                <a:cubicBezTo>
                  <a:pt x="930397" y="742612"/>
                  <a:pt x="934565" y="748674"/>
                  <a:pt x="939491" y="755873"/>
                </a:cubicBezTo>
                <a:cubicBezTo>
                  <a:pt x="949342" y="738823"/>
                  <a:pt x="958435" y="723289"/>
                  <a:pt x="967149" y="708134"/>
                </a:cubicBezTo>
                <a:cubicBezTo>
                  <a:pt x="968286" y="706618"/>
                  <a:pt x="969422" y="704724"/>
                  <a:pt x="969043" y="703208"/>
                </a:cubicBezTo>
                <a:cubicBezTo>
                  <a:pt x="961087" y="675171"/>
                  <a:pt x="982304" y="666456"/>
                  <a:pt x="999733" y="654332"/>
                </a:cubicBezTo>
                <a:cubicBezTo>
                  <a:pt x="1009205" y="678202"/>
                  <a:pt x="1000112" y="697904"/>
                  <a:pt x="978137" y="707755"/>
                </a:cubicBezTo>
                <a:cubicBezTo>
                  <a:pt x="972832" y="710028"/>
                  <a:pt x="969422" y="717227"/>
                  <a:pt x="963360" y="724426"/>
                </a:cubicBezTo>
                <a:cubicBezTo>
                  <a:pt x="974727" y="722531"/>
                  <a:pt x="982683" y="721395"/>
                  <a:pt x="991019" y="720258"/>
                </a:cubicBezTo>
                <a:cubicBezTo>
                  <a:pt x="987988" y="746022"/>
                  <a:pt x="972453" y="759283"/>
                  <a:pt x="950857" y="753979"/>
                </a:cubicBezTo>
                <a:cubicBezTo>
                  <a:pt x="949342" y="758146"/>
                  <a:pt x="947826" y="761935"/>
                  <a:pt x="946310" y="765724"/>
                </a:cubicBezTo>
                <a:cubicBezTo>
                  <a:pt x="958435" y="766482"/>
                  <a:pt x="969801" y="766861"/>
                  <a:pt x="982683" y="767618"/>
                </a:cubicBezTo>
                <a:cubicBezTo>
                  <a:pt x="971696" y="787699"/>
                  <a:pt x="958814" y="794519"/>
                  <a:pt x="939112" y="791109"/>
                </a:cubicBezTo>
                <a:cubicBezTo>
                  <a:pt x="937596" y="803612"/>
                  <a:pt x="936081" y="816115"/>
                  <a:pt x="934186" y="832407"/>
                </a:cubicBezTo>
                <a:cubicBezTo>
                  <a:pt x="972075" y="798308"/>
                  <a:pt x="1006553" y="766861"/>
                  <a:pt x="1039137" y="737308"/>
                </a:cubicBezTo>
                <a:cubicBezTo>
                  <a:pt x="1030044" y="727836"/>
                  <a:pt x="1019435" y="720637"/>
                  <a:pt x="1016025" y="711165"/>
                </a:cubicBezTo>
                <a:cubicBezTo>
                  <a:pt x="1012615" y="700556"/>
                  <a:pt x="1014131" y="687295"/>
                  <a:pt x="1016783" y="675928"/>
                </a:cubicBezTo>
                <a:cubicBezTo>
                  <a:pt x="1020193" y="663046"/>
                  <a:pt x="1027392" y="650922"/>
                  <a:pt x="1032696" y="638419"/>
                </a:cubicBezTo>
                <a:cubicBezTo>
                  <a:pt x="1034590" y="638040"/>
                  <a:pt x="1036864" y="638040"/>
                  <a:pt x="1038758" y="637661"/>
                </a:cubicBezTo>
                <a:cubicBezTo>
                  <a:pt x="1048609" y="658500"/>
                  <a:pt x="1058839" y="679717"/>
                  <a:pt x="1068690" y="700556"/>
                </a:cubicBezTo>
                <a:cubicBezTo>
                  <a:pt x="1072858" y="695630"/>
                  <a:pt x="1078541" y="688432"/>
                  <a:pt x="1084603" y="680854"/>
                </a:cubicBezTo>
                <a:cubicBezTo>
                  <a:pt x="1056566" y="668351"/>
                  <a:pt x="1054671" y="638419"/>
                  <a:pt x="1081193" y="605077"/>
                </a:cubicBezTo>
                <a:cubicBezTo>
                  <a:pt x="1089529" y="621369"/>
                  <a:pt x="1097106" y="636525"/>
                  <a:pt x="1105063" y="651680"/>
                </a:cubicBezTo>
                <a:cubicBezTo>
                  <a:pt x="1111504" y="643344"/>
                  <a:pt x="1120218" y="635767"/>
                  <a:pt x="1117566" y="620990"/>
                </a:cubicBezTo>
                <a:cubicBezTo>
                  <a:pt x="1116429" y="613792"/>
                  <a:pt x="1121734" y="603183"/>
                  <a:pt x="1127796" y="598257"/>
                </a:cubicBezTo>
                <a:cubicBezTo>
                  <a:pt x="1138783" y="588785"/>
                  <a:pt x="1152423" y="582344"/>
                  <a:pt x="1164926" y="574388"/>
                </a:cubicBezTo>
                <a:cubicBezTo>
                  <a:pt x="1166821" y="575903"/>
                  <a:pt x="1168336" y="577419"/>
                  <a:pt x="1170231" y="578934"/>
                </a:cubicBezTo>
                <a:cubicBezTo>
                  <a:pt x="1165684" y="593711"/>
                  <a:pt x="1162274" y="608866"/>
                  <a:pt x="1155833" y="622506"/>
                </a:cubicBezTo>
                <a:cubicBezTo>
                  <a:pt x="1152802" y="628947"/>
                  <a:pt x="1143330" y="636903"/>
                  <a:pt x="1137268" y="636525"/>
                </a:cubicBezTo>
                <a:cubicBezTo>
                  <a:pt x="1120597" y="635009"/>
                  <a:pt x="1117187" y="646754"/>
                  <a:pt x="1110367" y="657363"/>
                </a:cubicBezTo>
                <a:cubicBezTo>
                  <a:pt x="1144845" y="652438"/>
                  <a:pt x="1162653" y="655469"/>
                  <a:pt x="1187281" y="670245"/>
                </a:cubicBezTo>
                <a:cubicBezTo>
                  <a:pt x="1169094" y="686916"/>
                  <a:pt x="1150908" y="702071"/>
                  <a:pt x="1126659" y="706618"/>
                </a:cubicBezTo>
                <a:cubicBezTo>
                  <a:pt x="1110367" y="709649"/>
                  <a:pt x="1098622" y="701693"/>
                  <a:pt x="1089529" y="685779"/>
                </a:cubicBezTo>
                <a:cubicBezTo>
                  <a:pt x="1083087" y="694494"/>
                  <a:pt x="1077404" y="702071"/>
                  <a:pt x="1072100" y="709270"/>
                </a:cubicBezTo>
                <a:cubicBezTo>
                  <a:pt x="1089907" y="713059"/>
                  <a:pt x="1107336" y="716469"/>
                  <a:pt x="1126280" y="720258"/>
                </a:cubicBezTo>
                <a:cubicBezTo>
                  <a:pt x="1103547" y="753221"/>
                  <a:pt x="1071342" y="760798"/>
                  <a:pt x="1048609" y="740339"/>
                </a:cubicBezTo>
                <a:cubicBezTo>
                  <a:pt x="1040652" y="750190"/>
                  <a:pt x="1033075" y="760420"/>
                  <a:pt x="1023224" y="772923"/>
                </a:cubicBezTo>
                <a:cubicBezTo>
                  <a:pt x="1077404" y="775196"/>
                  <a:pt x="1125523" y="761556"/>
                  <a:pt x="1174777" y="751326"/>
                </a:cubicBezTo>
                <a:cubicBezTo>
                  <a:pt x="1156970" y="726320"/>
                  <a:pt x="1172504" y="692978"/>
                  <a:pt x="1206604" y="671761"/>
                </a:cubicBezTo>
                <a:cubicBezTo>
                  <a:pt x="1213423" y="693736"/>
                  <a:pt x="1218349" y="715332"/>
                  <a:pt x="1208498" y="740718"/>
                </a:cubicBezTo>
                <a:cubicBezTo>
                  <a:pt x="1217970" y="736929"/>
                  <a:pt x="1225548" y="734277"/>
                  <a:pt x="1232747" y="731246"/>
                </a:cubicBezTo>
                <a:cubicBezTo>
                  <a:pt x="1217591" y="703587"/>
                  <a:pt x="1223653" y="680475"/>
                  <a:pt x="1254343" y="656605"/>
                </a:cubicBezTo>
                <a:cubicBezTo>
                  <a:pt x="1258132" y="675928"/>
                  <a:pt x="1261542" y="693357"/>
                  <a:pt x="1265331" y="711922"/>
                </a:cubicBezTo>
                <a:cubicBezTo>
                  <a:pt x="1268362" y="708512"/>
                  <a:pt x="1275182" y="704345"/>
                  <a:pt x="1275939" y="699040"/>
                </a:cubicBezTo>
                <a:cubicBezTo>
                  <a:pt x="1278591" y="681612"/>
                  <a:pt x="1290337" y="674792"/>
                  <a:pt x="1304734" y="671382"/>
                </a:cubicBezTo>
                <a:cubicBezTo>
                  <a:pt x="1316101" y="668730"/>
                  <a:pt x="1327846" y="668730"/>
                  <a:pt x="1340349" y="667593"/>
                </a:cubicBezTo>
                <a:cubicBezTo>
                  <a:pt x="1334287" y="701693"/>
                  <a:pt x="1303598" y="721395"/>
                  <a:pt x="1281623" y="710028"/>
                </a:cubicBezTo>
                <a:cubicBezTo>
                  <a:pt x="1251312" y="725941"/>
                  <a:pt x="1222517" y="741096"/>
                  <a:pt x="1193343" y="756631"/>
                </a:cubicBezTo>
                <a:cubicBezTo>
                  <a:pt x="1206225" y="761556"/>
                  <a:pt x="1219865" y="766861"/>
                  <a:pt x="1233125" y="772165"/>
                </a:cubicBezTo>
                <a:cubicBezTo>
                  <a:pt x="1251312" y="757388"/>
                  <a:pt x="1269498" y="759662"/>
                  <a:pt x="1292989" y="781637"/>
                </a:cubicBezTo>
                <a:cubicBezTo>
                  <a:pt x="1278970" y="786184"/>
                  <a:pt x="1266467" y="793761"/>
                  <a:pt x="1254722" y="793003"/>
                </a:cubicBezTo>
                <a:cubicBezTo>
                  <a:pt x="1244113" y="791867"/>
                  <a:pt x="1234262" y="781637"/>
                  <a:pt x="1225548" y="776712"/>
                </a:cubicBezTo>
                <a:cubicBezTo>
                  <a:pt x="1223274" y="789594"/>
                  <a:pt x="1221001" y="803612"/>
                  <a:pt x="1218349" y="819525"/>
                </a:cubicBezTo>
                <a:cubicBezTo>
                  <a:pt x="1196374" y="800581"/>
                  <a:pt x="1191827" y="787699"/>
                  <a:pt x="1199405" y="767618"/>
                </a:cubicBezTo>
                <a:cubicBezTo>
                  <a:pt x="1186902" y="765345"/>
                  <a:pt x="1174398" y="763451"/>
                  <a:pt x="1162274" y="761177"/>
                </a:cubicBezTo>
                <a:cubicBezTo>
                  <a:pt x="1161895" y="762693"/>
                  <a:pt x="1161138" y="763829"/>
                  <a:pt x="1160759" y="765345"/>
                </a:cubicBezTo>
                <a:cubicBezTo>
                  <a:pt x="1179703" y="782016"/>
                  <a:pt x="1184628" y="803612"/>
                  <a:pt x="1185007" y="827482"/>
                </a:cubicBezTo>
                <a:cubicBezTo>
                  <a:pt x="1150150" y="822935"/>
                  <a:pt x="1128932" y="803233"/>
                  <a:pt x="1126280" y="774059"/>
                </a:cubicBezTo>
                <a:cubicBezTo>
                  <a:pt x="1085740" y="780121"/>
                  <a:pt x="1045578" y="785805"/>
                  <a:pt x="1005037" y="792246"/>
                </a:cubicBezTo>
                <a:cubicBezTo>
                  <a:pt x="1000870" y="793003"/>
                  <a:pt x="996702" y="796035"/>
                  <a:pt x="993671" y="799066"/>
                </a:cubicBezTo>
                <a:cubicBezTo>
                  <a:pt x="961087" y="831271"/>
                  <a:pt x="927366" y="862718"/>
                  <a:pt x="896298" y="896818"/>
                </a:cubicBezTo>
                <a:cubicBezTo>
                  <a:pt x="879248" y="915762"/>
                  <a:pt x="866745" y="938495"/>
                  <a:pt x="853484" y="960470"/>
                </a:cubicBezTo>
                <a:cubicBezTo>
                  <a:pt x="849695" y="967290"/>
                  <a:pt x="849695" y="976004"/>
                  <a:pt x="847043" y="986613"/>
                </a:cubicBezTo>
                <a:cubicBezTo>
                  <a:pt x="863335" y="983582"/>
                  <a:pt x="876596" y="981309"/>
                  <a:pt x="890993" y="979035"/>
                </a:cubicBezTo>
                <a:cubicBezTo>
                  <a:pt x="869776" y="950998"/>
                  <a:pt x="888341" y="914246"/>
                  <a:pt x="934565" y="891513"/>
                </a:cubicBezTo>
                <a:cubicBezTo>
                  <a:pt x="934565" y="914625"/>
                  <a:pt x="934565" y="936600"/>
                  <a:pt x="934565" y="958955"/>
                </a:cubicBezTo>
                <a:cubicBezTo>
                  <a:pt x="942522" y="955166"/>
                  <a:pt x="951615" y="952514"/>
                  <a:pt x="950099" y="937358"/>
                </a:cubicBezTo>
                <a:cubicBezTo>
                  <a:pt x="948963" y="924476"/>
                  <a:pt x="967149" y="911215"/>
                  <a:pt x="992155" y="904774"/>
                </a:cubicBezTo>
                <a:cubicBezTo>
                  <a:pt x="988367" y="918793"/>
                  <a:pt x="987609" y="932812"/>
                  <a:pt x="980789" y="941526"/>
                </a:cubicBezTo>
                <a:cubicBezTo>
                  <a:pt x="973969" y="950240"/>
                  <a:pt x="960708" y="953650"/>
                  <a:pt x="953130" y="957818"/>
                </a:cubicBezTo>
                <a:cubicBezTo>
                  <a:pt x="959571" y="964259"/>
                  <a:pt x="967907" y="972216"/>
                  <a:pt x="977758" y="981688"/>
                </a:cubicBezTo>
                <a:cubicBezTo>
                  <a:pt x="954267" y="992675"/>
                  <a:pt x="937975" y="988129"/>
                  <a:pt x="927366" y="971458"/>
                </a:cubicBezTo>
                <a:cubicBezTo>
                  <a:pt x="919031" y="975247"/>
                  <a:pt x="910316" y="979414"/>
                  <a:pt x="903118" y="982824"/>
                </a:cubicBezTo>
                <a:cubicBezTo>
                  <a:pt x="914484" y="996085"/>
                  <a:pt x="925851" y="1008967"/>
                  <a:pt x="937975" y="1022607"/>
                </a:cubicBezTo>
                <a:cubicBezTo>
                  <a:pt x="901223" y="1035110"/>
                  <a:pt x="872049" y="1025638"/>
                  <a:pt x="861819" y="1000253"/>
                </a:cubicBezTo>
                <a:cubicBezTo>
                  <a:pt x="848558" y="1000253"/>
                  <a:pt x="843633" y="1005936"/>
                  <a:pt x="842875" y="1019955"/>
                </a:cubicBezTo>
                <a:cubicBezTo>
                  <a:pt x="840981" y="1046098"/>
                  <a:pt x="836434" y="1071862"/>
                  <a:pt x="832645" y="1098384"/>
                </a:cubicBezTo>
                <a:cubicBezTo>
                  <a:pt x="839844" y="1098384"/>
                  <a:pt x="845906" y="1098384"/>
                  <a:pt x="853105" y="1098384"/>
                </a:cubicBezTo>
                <a:cubicBezTo>
                  <a:pt x="853484" y="1093837"/>
                  <a:pt x="853863" y="1090048"/>
                  <a:pt x="853863" y="1087396"/>
                </a:cubicBezTo>
                <a:cubicBezTo>
                  <a:pt x="869776" y="1088533"/>
                  <a:pt x="884931" y="1089291"/>
                  <a:pt x="898571" y="1090048"/>
                </a:cubicBezTo>
                <a:cubicBezTo>
                  <a:pt x="901223" y="1074893"/>
                  <a:pt x="902739" y="1064284"/>
                  <a:pt x="904633" y="1053297"/>
                </a:cubicBezTo>
                <a:cubicBezTo>
                  <a:pt x="906149" y="1053297"/>
                  <a:pt x="907664" y="1052918"/>
                  <a:pt x="909180" y="1052918"/>
                </a:cubicBezTo>
                <a:cubicBezTo>
                  <a:pt x="914105" y="1060874"/>
                  <a:pt x="919031" y="1068831"/>
                  <a:pt x="925472" y="1079061"/>
                </a:cubicBezTo>
                <a:cubicBezTo>
                  <a:pt x="939869" y="1071862"/>
                  <a:pt x="955783" y="1064284"/>
                  <a:pt x="972832" y="1056328"/>
                </a:cubicBezTo>
                <a:cubicBezTo>
                  <a:pt x="959571" y="1043825"/>
                  <a:pt x="959950" y="1030943"/>
                  <a:pt x="967149" y="1014650"/>
                </a:cubicBezTo>
                <a:cubicBezTo>
                  <a:pt x="974348" y="1024123"/>
                  <a:pt x="980789" y="1032458"/>
                  <a:pt x="988367" y="1041930"/>
                </a:cubicBezTo>
                <a:cubicBezTo>
                  <a:pt x="990640" y="1039278"/>
                  <a:pt x="993671" y="1035489"/>
                  <a:pt x="997081" y="1031700"/>
                </a:cubicBezTo>
                <a:cubicBezTo>
                  <a:pt x="980410" y="1018818"/>
                  <a:pt x="978137" y="1010862"/>
                  <a:pt x="984199" y="987750"/>
                </a:cubicBezTo>
                <a:cubicBezTo>
                  <a:pt x="993292" y="997222"/>
                  <a:pt x="1001249" y="1005178"/>
                  <a:pt x="1010342" y="1014272"/>
                </a:cubicBezTo>
                <a:cubicBezTo>
                  <a:pt x="1012236" y="1012377"/>
                  <a:pt x="1015646" y="1008209"/>
                  <a:pt x="1019056" y="1004042"/>
                </a:cubicBezTo>
                <a:cubicBezTo>
                  <a:pt x="990261" y="992296"/>
                  <a:pt x="984578" y="958197"/>
                  <a:pt x="1012236" y="915004"/>
                </a:cubicBezTo>
                <a:cubicBezTo>
                  <a:pt x="1023224" y="934327"/>
                  <a:pt x="1033454" y="951756"/>
                  <a:pt x="1043305" y="969184"/>
                </a:cubicBezTo>
                <a:cubicBezTo>
                  <a:pt x="1047851" y="964638"/>
                  <a:pt x="1050882" y="959333"/>
                  <a:pt x="1049367" y="948725"/>
                </a:cubicBezTo>
                <a:cubicBezTo>
                  <a:pt x="1048230" y="941147"/>
                  <a:pt x="1054292" y="930538"/>
                  <a:pt x="1060354" y="924097"/>
                </a:cubicBezTo>
                <a:cubicBezTo>
                  <a:pt x="1066417" y="917277"/>
                  <a:pt x="1075889" y="913489"/>
                  <a:pt x="1084603" y="908184"/>
                </a:cubicBezTo>
                <a:cubicBezTo>
                  <a:pt x="1090665" y="935085"/>
                  <a:pt x="1081193" y="952135"/>
                  <a:pt x="1058460" y="959712"/>
                </a:cubicBezTo>
                <a:cubicBezTo>
                  <a:pt x="1056566" y="960470"/>
                  <a:pt x="1054292" y="961986"/>
                  <a:pt x="1053156" y="963501"/>
                </a:cubicBezTo>
                <a:cubicBezTo>
                  <a:pt x="1032696" y="992296"/>
                  <a:pt x="1012236" y="1021092"/>
                  <a:pt x="993292" y="1052160"/>
                </a:cubicBezTo>
                <a:cubicBezTo>
                  <a:pt x="1002385" y="1045719"/>
                  <a:pt x="1012615" y="1040415"/>
                  <a:pt x="1020572" y="1032837"/>
                </a:cubicBezTo>
                <a:cubicBezTo>
                  <a:pt x="1027770" y="1026396"/>
                  <a:pt x="1033075" y="1022986"/>
                  <a:pt x="1043684" y="1024880"/>
                </a:cubicBezTo>
                <a:cubicBezTo>
                  <a:pt x="1062249" y="1027911"/>
                  <a:pt x="1077404" y="1035489"/>
                  <a:pt x="1091044" y="1047992"/>
                </a:cubicBezTo>
                <a:cubicBezTo>
                  <a:pt x="1065280" y="1071483"/>
                  <a:pt x="1032696" y="1071862"/>
                  <a:pt x="1015646" y="1049508"/>
                </a:cubicBezTo>
                <a:cubicBezTo>
                  <a:pt x="1003901" y="1056328"/>
                  <a:pt x="994429" y="1082471"/>
                  <a:pt x="1000112" y="1093837"/>
                </a:cubicBezTo>
                <a:cubicBezTo>
                  <a:pt x="1001249" y="1096110"/>
                  <a:pt x="1006932" y="1098384"/>
                  <a:pt x="1009584" y="1097626"/>
                </a:cubicBezTo>
                <a:cubicBezTo>
                  <a:pt x="1053535" y="1086638"/>
                  <a:pt x="1097864" y="1075272"/>
                  <a:pt x="1141814" y="1063526"/>
                </a:cubicBezTo>
                <a:cubicBezTo>
                  <a:pt x="1152044" y="1060874"/>
                  <a:pt x="1159622" y="1056707"/>
                  <a:pt x="1155833" y="1042309"/>
                </a:cubicBezTo>
                <a:cubicBezTo>
                  <a:pt x="1152423" y="1029427"/>
                  <a:pt x="1161516" y="1020334"/>
                  <a:pt x="1174020" y="1011619"/>
                </a:cubicBezTo>
                <a:cubicBezTo>
                  <a:pt x="1175535" y="1023365"/>
                  <a:pt x="1176672" y="1032837"/>
                  <a:pt x="1177808" y="1043067"/>
                </a:cubicBezTo>
                <a:cubicBezTo>
                  <a:pt x="1183871" y="1044961"/>
                  <a:pt x="1190312" y="1046477"/>
                  <a:pt x="1199405" y="1049129"/>
                </a:cubicBezTo>
                <a:cubicBezTo>
                  <a:pt x="1192964" y="1055570"/>
                  <a:pt x="1187659" y="1060117"/>
                  <a:pt x="1179703" y="1067694"/>
                </a:cubicBezTo>
                <a:cubicBezTo>
                  <a:pt x="1190312" y="1066936"/>
                  <a:pt x="1197889" y="1067694"/>
                  <a:pt x="1204330" y="1065800"/>
                </a:cubicBezTo>
                <a:cubicBezTo>
                  <a:pt x="1239566" y="1054812"/>
                  <a:pt x="1271014" y="1037383"/>
                  <a:pt x="1299051" y="1013135"/>
                </a:cubicBezTo>
                <a:cubicBezTo>
                  <a:pt x="1308902" y="1004799"/>
                  <a:pt x="1312312" y="993812"/>
                  <a:pt x="1310418" y="980930"/>
                </a:cubicBezTo>
                <a:cubicBezTo>
                  <a:pt x="1286927" y="989265"/>
                  <a:pt x="1264194" y="979414"/>
                  <a:pt x="1246386" y="953650"/>
                </a:cubicBezTo>
                <a:cubicBezTo>
                  <a:pt x="1261163" y="943799"/>
                  <a:pt x="1279728" y="940768"/>
                  <a:pt x="1307008" y="943420"/>
                </a:cubicBezTo>
                <a:cubicBezTo>
                  <a:pt x="1303977" y="931675"/>
                  <a:pt x="1301325" y="920308"/>
                  <a:pt x="1297915" y="906669"/>
                </a:cubicBezTo>
                <a:cubicBezTo>
                  <a:pt x="1283138" y="926749"/>
                  <a:pt x="1266088" y="923718"/>
                  <a:pt x="1249038" y="915762"/>
                </a:cubicBezTo>
                <a:cubicBezTo>
                  <a:pt x="1230852" y="907805"/>
                  <a:pt x="1216833" y="894923"/>
                  <a:pt x="1202815" y="875600"/>
                </a:cubicBezTo>
                <a:cubicBezTo>
                  <a:pt x="1228200" y="870296"/>
                  <a:pt x="1250933" y="865749"/>
                  <a:pt x="1274424" y="860824"/>
                </a:cubicBezTo>
                <a:cubicBezTo>
                  <a:pt x="1270256" y="853625"/>
                  <a:pt x="1268362" y="843395"/>
                  <a:pt x="1255101" y="840364"/>
                </a:cubicBezTo>
                <a:cubicBezTo>
                  <a:pt x="1242976" y="837712"/>
                  <a:pt x="1239945" y="826345"/>
                  <a:pt x="1238809" y="815358"/>
                </a:cubicBezTo>
                <a:cubicBezTo>
                  <a:pt x="1238430" y="809674"/>
                  <a:pt x="1238809" y="803612"/>
                  <a:pt x="1238809" y="797550"/>
                </a:cubicBezTo>
                <a:cubicBezTo>
                  <a:pt x="1258889" y="800960"/>
                  <a:pt x="1270635" y="814979"/>
                  <a:pt x="1269498" y="832786"/>
                </a:cubicBezTo>
                <a:cubicBezTo>
                  <a:pt x="1269119" y="836196"/>
                  <a:pt x="1270256" y="839985"/>
                  <a:pt x="1272150" y="842637"/>
                </a:cubicBezTo>
                <a:cubicBezTo>
                  <a:pt x="1280107" y="853246"/>
                  <a:pt x="1288442" y="863097"/>
                  <a:pt x="1296399" y="872948"/>
                </a:cubicBezTo>
                <a:cubicBezTo>
                  <a:pt x="1298293" y="875221"/>
                  <a:pt x="1300567" y="877495"/>
                  <a:pt x="1306250" y="879768"/>
                </a:cubicBezTo>
                <a:cubicBezTo>
                  <a:pt x="1305871" y="875979"/>
                  <a:pt x="1306629" y="870675"/>
                  <a:pt x="1304734" y="869159"/>
                </a:cubicBezTo>
                <a:cubicBezTo>
                  <a:pt x="1291095" y="858929"/>
                  <a:pt x="1293747" y="845668"/>
                  <a:pt x="1296399" y="828997"/>
                </a:cubicBezTo>
                <a:cubicBezTo>
                  <a:pt x="1304356" y="835817"/>
                  <a:pt x="1310797" y="841122"/>
                  <a:pt x="1318374" y="847184"/>
                </a:cubicBezTo>
                <a:cubicBezTo>
                  <a:pt x="1322542" y="833165"/>
                  <a:pt x="1333151" y="821799"/>
                  <a:pt x="1327846" y="804749"/>
                </a:cubicBezTo>
                <a:cubicBezTo>
                  <a:pt x="1325952" y="798687"/>
                  <a:pt x="1330498" y="787320"/>
                  <a:pt x="1335803" y="782774"/>
                </a:cubicBezTo>
                <a:cubicBezTo>
                  <a:pt x="1347548" y="772544"/>
                  <a:pt x="1361567" y="764966"/>
                  <a:pt x="1376343" y="755115"/>
                </a:cubicBezTo>
                <a:cubicBezTo>
                  <a:pt x="1380511" y="793761"/>
                  <a:pt x="1364219" y="818768"/>
                  <a:pt x="1336182" y="819904"/>
                </a:cubicBezTo>
                <a:cubicBezTo>
                  <a:pt x="1334287" y="824451"/>
                  <a:pt x="1332772" y="829755"/>
                  <a:pt x="1330877" y="834681"/>
                </a:cubicBezTo>
                <a:cubicBezTo>
                  <a:pt x="1341107" y="835060"/>
                  <a:pt x="1350958" y="835817"/>
                  <a:pt x="1361567" y="836196"/>
                </a:cubicBezTo>
                <a:cubicBezTo>
                  <a:pt x="1351337" y="854762"/>
                  <a:pt x="1341486" y="860066"/>
                  <a:pt x="1324058" y="855898"/>
                </a:cubicBezTo>
                <a:cubicBezTo>
                  <a:pt x="1320648" y="873706"/>
                  <a:pt x="1306629" y="889240"/>
                  <a:pt x="1313070" y="911215"/>
                </a:cubicBezTo>
                <a:cubicBezTo>
                  <a:pt x="1330498" y="894544"/>
                  <a:pt x="1350200" y="888103"/>
                  <a:pt x="1372176" y="888482"/>
                </a:cubicBezTo>
                <a:cubicBezTo>
                  <a:pt x="1370281" y="920687"/>
                  <a:pt x="1346791" y="944936"/>
                  <a:pt x="1318374" y="943799"/>
                </a:cubicBezTo>
                <a:cubicBezTo>
                  <a:pt x="1319890" y="960091"/>
                  <a:pt x="1321026" y="976383"/>
                  <a:pt x="1322542" y="993054"/>
                </a:cubicBezTo>
                <a:cubicBezTo>
                  <a:pt x="1324815" y="992675"/>
                  <a:pt x="1326331" y="993054"/>
                  <a:pt x="1327089" y="992296"/>
                </a:cubicBezTo>
                <a:cubicBezTo>
                  <a:pt x="1394151" y="940768"/>
                  <a:pt x="1452878" y="881662"/>
                  <a:pt x="1490009" y="803991"/>
                </a:cubicBezTo>
                <a:cubicBezTo>
                  <a:pt x="1492282" y="799445"/>
                  <a:pt x="1492661" y="792246"/>
                  <a:pt x="1490766" y="787699"/>
                </a:cubicBezTo>
                <a:cubicBezTo>
                  <a:pt x="1475232" y="750947"/>
                  <a:pt x="1458561" y="714196"/>
                  <a:pt x="1442269" y="677823"/>
                </a:cubicBezTo>
                <a:cubicBezTo>
                  <a:pt x="1440375" y="673276"/>
                  <a:pt x="1436965" y="669866"/>
                  <a:pt x="1433934" y="665320"/>
                </a:cubicBezTo>
                <a:cubicBezTo>
                  <a:pt x="1429387" y="672897"/>
                  <a:pt x="1426735" y="679717"/>
                  <a:pt x="1421809" y="684643"/>
                </a:cubicBezTo>
                <a:cubicBezTo>
                  <a:pt x="1416884" y="689568"/>
                  <a:pt x="1410064" y="692599"/>
                  <a:pt x="1404002" y="696388"/>
                </a:cubicBezTo>
                <a:cubicBezTo>
                  <a:pt x="1402865" y="696009"/>
                  <a:pt x="1402108" y="695252"/>
                  <a:pt x="1400971" y="694494"/>
                </a:cubicBezTo>
                <a:cubicBezTo>
                  <a:pt x="1402486" y="685401"/>
                  <a:pt x="1404381" y="676307"/>
                  <a:pt x="1405896" y="666835"/>
                </a:cubicBezTo>
                <a:cubicBezTo>
                  <a:pt x="1396045" y="663804"/>
                  <a:pt x="1396045" y="664183"/>
                  <a:pt x="1391499" y="672140"/>
                </a:cubicBezTo>
                <a:cubicBezTo>
                  <a:pt x="1381648" y="689568"/>
                  <a:pt x="1364977" y="692978"/>
                  <a:pt x="1343759" y="695252"/>
                </a:cubicBezTo>
                <a:cubicBezTo>
                  <a:pt x="1349822" y="681991"/>
                  <a:pt x="1355126" y="671003"/>
                  <a:pt x="1360430" y="658879"/>
                </a:cubicBezTo>
                <a:cubicBezTo>
                  <a:pt x="1347548" y="652438"/>
                  <a:pt x="1333909" y="645239"/>
                  <a:pt x="1319890" y="638419"/>
                </a:cubicBezTo>
                <a:cubicBezTo>
                  <a:pt x="1299809" y="649786"/>
                  <a:pt x="1288064" y="647133"/>
                  <a:pt x="1275182" y="627431"/>
                </a:cubicBezTo>
                <a:cubicBezTo>
                  <a:pt x="1263436" y="609624"/>
                  <a:pt x="1259268" y="589543"/>
                  <a:pt x="1258889" y="566431"/>
                </a:cubicBezTo>
                <a:cubicBezTo>
                  <a:pt x="1284654" y="572114"/>
                  <a:pt x="1308902" y="578555"/>
                  <a:pt x="1324436" y="599394"/>
                </a:cubicBezTo>
                <a:cubicBezTo>
                  <a:pt x="1330120" y="606593"/>
                  <a:pt x="1328225" y="619096"/>
                  <a:pt x="1329741" y="629326"/>
                </a:cubicBezTo>
                <a:cubicBezTo>
                  <a:pt x="1328225" y="629705"/>
                  <a:pt x="1326331" y="630462"/>
                  <a:pt x="1324815" y="631220"/>
                </a:cubicBezTo>
                <a:cubicBezTo>
                  <a:pt x="1329741" y="633872"/>
                  <a:pt x="1334666" y="636903"/>
                  <a:pt x="1341107" y="640313"/>
                </a:cubicBezTo>
                <a:cubicBezTo>
                  <a:pt x="1342244" y="631220"/>
                  <a:pt x="1343002" y="623643"/>
                  <a:pt x="1343759" y="615686"/>
                </a:cubicBezTo>
                <a:cubicBezTo>
                  <a:pt x="1344896" y="615307"/>
                  <a:pt x="1346412" y="614549"/>
                  <a:pt x="1347927" y="613792"/>
                </a:cubicBezTo>
                <a:cubicBezTo>
                  <a:pt x="1355505" y="623643"/>
                  <a:pt x="1362704" y="633872"/>
                  <a:pt x="1370281" y="643723"/>
                </a:cubicBezTo>
                <a:cubicBezTo>
                  <a:pt x="1369145" y="644860"/>
                  <a:pt x="1368387" y="645997"/>
                  <a:pt x="1367250" y="647133"/>
                </a:cubicBezTo>
                <a:cubicBezTo>
                  <a:pt x="1372934" y="647512"/>
                  <a:pt x="1378996" y="647891"/>
                  <a:pt x="1385437" y="648649"/>
                </a:cubicBezTo>
                <a:cubicBezTo>
                  <a:pt x="1383163" y="638419"/>
                  <a:pt x="1381269" y="629326"/>
                  <a:pt x="1378996" y="617959"/>
                </a:cubicBezTo>
                <a:cubicBezTo>
                  <a:pt x="1397182" y="624021"/>
                  <a:pt x="1413095" y="628568"/>
                  <a:pt x="1417263" y="649407"/>
                </a:cubicBezTo>
                <a:cubicBezTo>
                  <a:pt x="1421052" y="649028"/>
                  <a:pt x="1425219" y="649028"/>
                  <a:pt x="1431282" y="648649"/>
                </a:cubicBezTo>
                <a:cubicBezTo>
                  <a:pt x="1425977" y="631978"/>
                  <a:pt x="1420673" y="616444"/>
                  <a:pt x="1415747" y="600909"/>
                </a:cubicBezTo>
                <a:cubicBezTo>
                  <a:pt x="1389604" y="614170"/>
                  <a:pt x="1367250" y="607729"/>
                  <a:pt x="1346791" y="581208"/>
                </a:cubicBezTo>
                <a:cubicBezTo>
                  <a:pt x="1363461" y="577040"/>
                  <a:pt x="1378996" y="572872"/>
                  <a:pt x="1396045" y="568326"/>
                </a:cubicBezTo>
                <a:cubicBezTo>
                  <a:pt x="1392636" y="564158"/>
                  <a:pt x="1388847" y="559611"/>
                  <a:pt x="1384679" y="554686"/>
                </a:cubicBezTo>
                <a:cubicBezTo>
                  <a:pt x="1357778" y="584996"/>
                  <a:pt x="1317238" y="569462"/>
                  <a:pt x="1288442" y="535742"/>
                </a:cubicBezTo>
                <a:cubicBezTo>
                  <a:pt x="1297157" y="532332"/>
                  <a:pt x="1305492" y="528543"/>
                  <a:pt x="1313828" y="525891"/>
                </a:cubicBezTo>
                <a:cubicBezTo>
                  <a:pt x="1321784" y="523238"/>
                  <a:pt x="1330498" y="521344"/>
                  <a:pt x="1341486" y="518692"/>
                </a:cubicBezTo>
                <a:cubicBezTo>
                  <a:pt x="1329362" y="512251"/>
                  <a:pt x="1321405" y="502779"/>
                  <a:pt x="1305871" y="508083"/>
                </a:cubicBezTo>
                <a:cubicBezTo>
                  <a:pt x="1299809" y="510356"/>
                  <a:pt x="1287685" y="505810"/>
                  <a:pt x="1283138" y="500126"/>
                </a:cubicBezTo>
                <a:cubicBezTo>
                  <a:pt x="1273287" y="488002"/>
                  <a:pt x="1266846" y="473226"/>
                  <a:pt x="1261163" y="457691"/>
                </a:cubicBezTo>
                <a:cubicBezTo>
                  <a:pt x="1283896" y="458449"/>
                  <a:pt x="1303977" y="462238"/>
                  <a:pt x="1316859" y="478909"/>
                </a:cubicBezTo>
                <a:cubicBezTo>
                  <a:pt x="1321784" y="458828"/>
                  <a:pt x="1326710" y="438368"/>
                  <a:pt x="1332393" y="414499"/>
                </a:cubicBezTo>
                <a:cubicBezTo>
                  <a:pt x="1352853" y="433443"/>
                  <a:pt x="1367250" y="450493"/>
                  <a:pt x="1373312" y="472847"/>
                </a:cubicBezTo>
                <a:cubicBezTo>
                  <a:pt x="1378238" y="491033"/>
                  <a:pt x="1369524" y="503915"/>
                  <a:pt x="1354368" y="514145"/>
                </a:cubicBezTo>
                <a:cubicBezTo>
                  <a:pt x="1365356" y="522102"/>
                  <a:pt x="1375586" y="529679"/>
                  <a:pt x="1385437" y="537257"/>
                </a:cubicBezTo>
                <a:cubicBezTo>
                  <a:pt x="1392257" y="521344"/>
                  <a:pt x="1399076" y="505810"/>
                  <a:pt x="1406654" y="489139"/>
                </a:cubicBezTo>
                <a:cubicBezTo>
                  <a:pt x="1434313" y="522102"/>
                  <a:pt x="1436965" y="549002"/>
                  <a:pt x="1415369" y="568704"/>
                </a:cubicBezTo>
                <a:cubicBezTo>
                  <a:pt x="1418400" y="574767"/>
                  <a:pt x="1421431" y="581208"/>
                  <a:pt x="1424841" y="587649"/>
                </a:cubicBezTo>
                <a:cubicBezTo>
                  <a:pt x="1435828" y="575524"/>
                  <a:pt x="1446437" y="563779"/>
                  <a:pt x="1457803" y="550897"/>
                </a:cubicBezTo>
                <a:cubicBezTo>
                  <a:pt x="1475232" y="588027"/>
                  <a:pt x="1469549" y="615307"/>
                  <a:pt x="1439996" y="630841"/>
                </a:cubicBezTo>
                <a:cubicBezTo>
                  <a:pt x="1461213" y="677823"/>
                  <a:pt x="1482810" y="724426"/>
                  <a:pt x="1504027" y="771407"/>
                </a:cubicBezTo>
                <a:cubicBezTo>
                  <a:pt x="1532444" y="695252"/>
                  <a:pt x="1538885" y="625537"/>
                  <a:pt x="1528276" y="551655"/>
                </a:cubicBezTo>
                <a:cubicBezTo>
                  <a:pt x="1488872" y="560369"/>
                  <a:pt x="1456667" y="538015"/>
                  <a:pt x="1445300" y="492549"/>
                </a:cubicBezTo>
                <a:cubicBezTo>
                  <a:pt x="1475990" y="491791"/>
                  <a:pt x="1506301" y="490275"/>
                  <a:pt x="1531307" y="514903"/>
                </a:cubicBezTo>
                <a:cubicBezTo>
                  <a:pt x="1532065" y="509977"/>
                  <a:pt x="1532822" y="506189"/>
                  <a:pt x="1533580" y="502400"/>
                </a:cubicBezTo>
                <a:cubicBezTo>
                  <a:pt x="1502133" y="496716"/>
                  <a:pt x="1487735" y="473605"/>
                  <a:pt x="1493418" y="437990"/>
                </a:cubicBezTo>
                <a:cubicBezTo>
                  <a:pt x="1497965" y="439505"/>
                  <a:pt x="1502512" y="441021"/>
                  <a:pt x="1509332" y="442915"/>
                </a:cubicBezTo>
                <a:cubicBezTo>
                  <a:pt x="1486599" y="420940"/>
                  <a:pt x="1482431" y="394418"/>
                  <a:pt x="1482431" y="364486"/>
                </a:cubicBezTo>
                <a:cubicBezTo>
                  <a:pt x="1508574" y="373200"/>
                  <a:pt x="1531686" y="383051"/>
                  <a:pt x="1548736" y="408437"/>
                </a:cubicBezTo>
                <a:cubicBezTo>
                  <a:pt x="1552903" y="399722"/>
                  <a:pt x="1556313" y="392523"/>
                  <a:pt x="1559723" y="384567"/>
                </a:cubicBezTo>
                <a:cubicBezTo>
                  <a:pt x="1527518" y="379263"/>
                  <a:pt x="1516909" y="367896"/>
                  <a:pt x="1519183" y="336828"/>
                </a:cubicBezTo>
                <a:cubicBezTo>
                  <a:pt x="1520698" y="315989"/>
                  <a:pt x="1526003" y="295529"/>
                  <a:pt x="1529412" y="273933"/>
                </a:cubicBezTo>
                <a:cubicBezTo>
                  <a:pt x="1568816" y="291740"/>
                  <a:pt x="1594202" y="340616"/>
                  <a:pt x="1581698" y="374337"/>
                </a:cubicBezTo>
                <a:cubicBezTo>
                  <a:pt x="1590792" y="370927"/>
                  <a:pt x="1598748" y="367517"/>
                  <a:pt x="1607084" y="364107"/>
                </a:cubicBezTo>
                <a:cubicBezTo>
                  <a:pt x="1616177" y="412983"/>
                  <a:pt x="1594959" y="446325"/>
                  <a:pt x="1551767" y="449356"/>
                </a:cubicBezTo>
                <a:cubicBezTo>
                  <a:pt x="1544947" y="495580"/>
                  <a:pt x="1536611" y="542183"/>
                  <a:pt x="1540400" y="589543"/>
                </a:cubicBezTo>
                <a:cubicBezTo>
                  <a:pt x="1541537" y="590680"/>
                  <a:pt x="1543052" y="591437"/>
                  <a:pt x="1544189" y="592195"/>
                </a:cubicBezTo>
                <a:cubicBezTo>
                  <a:pt x="1553661" y="583481"/>
                  <a:pt x="1563133" y="575145"/>
                  <a:pt x="1572984" y="566431"/>
                </a:cubicBezTo>
                <a:cubicBezTo>
                  <a:pt x="1546083" y="545971"/>
                  <a:pt x="1543431" y="518692"/>
                  <a:pt x="1566164" y="481561"/>
                </a:cubicBezTo>
                <a:cubicBezTo>
                  <a:pt x="1576773" y="497095"/>
                  <a:pt x="1586624" y="511493"/>
                  <a:pt x="1596475" y="525512"/>
                </a:cubicBezTo>
                <a:cubicBezTo>
                  <a:pt x="1602537" y="520207"/>
                  <a:pt x="1609736" y="513387"/>
                  <a:pt x="1618450" y="505810"/>
                </a:cubicBezTo>
                <a:cubicBezTo>
                  <a:pt x="1605189" y="497095"/>
                  <a:pt x="1600643" y="483077"/>
                  <a:pt x="1602916" y="467164"/>
                </a:cubicBezTo>
                <a:cubicBezTo>
                  <a:pt x="1606326" y="444431"/>
                  <a:pt x="1619208" y="427002"/>
                  <a:pt x="1636637" y="408437"/>
                </a:cubicBezTo>
                <a:cubicBezTo>
                  <a:pt x="1643456" y="426244"/>
                  <a:pt x="1649140" y="442157"/>
                  <a:pt x="1654444" y="457313"/>
                </a:cubicBezTo>
                <a:cubicBezTo>
                  <a:pt x="1666568" y="452008"/>
                  <a:pt x="1679450" y="446325"/>
                  <a:pt x="1694985" y="439884"/>
                </a:cubicBezTo>
                <a:cubicBezTo>
                  <a:pt x="1693090" y="461101"/>
                  <a:pt x="1689301" y="478151"/>
                  <a:pt x="1677177" y="491412"/>
                </a:cubicBezTo>
                <a:cubicBezTo>
                  <a:pt x="1673009" y="496338"/>
                  <a:pt x="1665053" y="498232"/>
                  <a:pt x="1658233" y="500505"/>
                </a:cubicBezTo>
                <a:cubicBezTo>
                  <a:pt x="1652171" y="502779"/>
                  <a:pt x="1645730" y="503536"/>
                  <a:pt x="1640047" y="507325"/>
                </a:cubicBezTo>
                <a:cubicBezTo>
                  <a:pt x="1658233" y="512251"/>
                  <a:pt x="1676040" y="517555"/>
                  <a:pt x="1695364" y="522859"/>
                </a:cubicBezTo>
                <a:cubicBezTo>
                  <a:pt x="1661643" y="560369"/>
                  <a:pt x="1619966" y="576282"/>
                  <a:pt x="1598748" y="546350"/>
                </a:cubicBezTo>
                <a:cubicBezTo>
                  <a:pt x="1593065" y="553928"/>
                  <a:pt x="1587761" y="561127"/>
                  <a:pt x="1582456" y="567947"/>
                </a:cubicBezTo>
                <a:cubicBezTo>
                  <a:pt x="1593444" y="573630"/>
                  <a:pt x="1604053" y="579313"/>
                  <a:pt x="1618071" y="586512"/>
                </a:cubicBezTo>
                <a:cubicBezTo>
                  <a:pt x="1597611" y="596363"/>
                  <a:pt x="1581698" y="605835"/>
                  <a:pt x="1564270" y="592574"/>
                </a:cubicBezTo>
                <a:cubicBezTo>
                  <a:pt x="1532444" y="608108"/>
                  <a:pt x="1547599" y="635388"/>
                  <a:pt x="1546841" y="660394"/>
                </a:cubicBezTo>
                <a:cubicBezTo>
                  <a:pt x="1551009" y="658879"/>
                  <a:pt x="1554419" y="657742"/>
                  <a:pt x="1557450" y="656227"/>
                </a:cubicBezTo>
                <a:cubicBezTo>
                  <a:pt x="1581698" y="644102"/>
                  <a:pt x="1605568" y="631220"/>
                  <a:pt x="1630574" y="620233"/>
                </a:cubicBezTo>
                <a:cubicBezTo>
                  <a:pt x="1660127" y="607351"/>
                  <a:pt x="1679829" y="585375"/>
                  <a:pt x="1694227" y="557717"/>
                </a:cubicBezTo>
                <a:cubicBezTo>
                  <a:pt x="1712034" y="523617"/>
                  <a:pt x="1729084" y="489518"/>
                  <a:pt x="1746134" y="455418"/>
                </a:cubicBezTo>
                <a:cubicBezTo>
                  <a:pt x="1747649" y="452387"/>
                  <a:pt x="1749165" y="448598"/>
                  <a:pt x="1748786" y="445188"/>
                </a:cubicBezTo>
                <a:cubicBezTo>
                  <a:pt x="1747271" y="432306"/>
                  <a:pt x="1744997" y="419803"/>
                  <a:pt x="1743103" y="407300"/>
                </a:cubicBezTo>
                <a:cubicBezTo>
                  <a:pt x="1716960" y="409573"/>
                  <a:pt x="1699910" y="397449"/>
                  <a:pt x="1690817" y="367517"/>
                </a:cubicBezTo>
                <a:cubicBezTo>
                  <a:pt x="1707488" y="370169"/>
                  <a:pt x="1722643" y="372443"/>
                  <a:pt x="1738556" y="374716"/>
                </a:cubicBezTo>
                <a:cubicBezTo>
                  <a:pt x="1737798" y="370548"/>
                  <a:pt x="1737041" y="365623"/>
                  <a:pt x="1736662" y="361834"/>
                </a:cubicBezTo>
                <a:cubicBezTo>
                  <a:pt x="1728326" y="363349"/>
                  <a:pt x="1720370" y="366381"/>
                  <a:pt x="1713171" y="364865"/>
                </a:cubicBezTo>
                <a:cubicBezTo>
                  <a:pt x="1705593" y="363349"/>
                  <a:pt x="1697258" y="358424"/>
                  <a:pt x="1692332" y="352741"/>
                </a:cubicBezTo>
                <a:cubicBezTo>
                  <a:pt x="1675662" y="333797"/>
                  <a:pt x="1673009" y="310306"/>
                  <a:pt x="1673388" y="281132"/>
                </a:cubicBezTo>
                <a:cubicBezTo>
                  <a:pt x="1694606" y="293635"/>
                  <a:pt x="1712413" y="304244"/>
                  <a:pt x="1732494" y="315989"/>
                </a:cubicBezTo>
                <a:cubicBezTo>
                  <a:pt x="1728326" y="309548"/>
                  <a:pt x="1725674" y="303486"/>
                  <a:pt x="1721885" y="298560"/>
                </a:cubicBezTo>
                <a:cubicBezTo>
                  <a:pt x="1712413" y="286436"/>
                  <a:pt x="1706351" y="270523"/>
                  <a:pt x="1687028" y="269007"/>
                </a:cubicBezTo>
                <a:cubicBezTo>
                  <a:pt x="1683239" y="269007"/>
                  <a:pt x="1678693" y="263324"/>
                  <a:pt x="1676419" y="259156"/>
                </a:cubicBezTo>
                <a:cubicBezTo>
                  <a:pt x="1666947" y="241728"/>
                  <a:pt x="1668084" y="223541"/>
                  <a:pt x="1672252" y="204218"/>
                </a:cubicBezTo>
                <a:cubicBezTo>
                  <a:pt x="1707109" y="222026"/>
                  <a:pt x="1718097" y="243622"/>
                  <a:pt x="1707109" y="268629"/>
                </a:cubicBezTo>
                <a:cubicBezTo>
                  <a:pt x="1714308" y="275448"/>
                  <a:pt x="1721507" y="281889"/>
                  <a:pt x="1729084" y="288709"/>
                </a:cubicBezTo>
                <a:cubicBezTo>
                  <a:pt x="1730600" y="270902"/>
                  <a:pt x="1732115" y="252715"/>
                  <a:pt x="1733252" y="234529"/>
                </a:cubicBezTo>
                <a:cubicBezTo>
                  <a:pt x="1733631" y="232635"/>
                  <a:pt x="1732494" y="229982"/>
                  <a:pt x="1730979" y="228467"/>
                </a:cubicBezTo>
                <a:cubicBezTo>
                  <a:pt x="1720749" y="216721"/>
                  <a:pt x="1723022" y="203839"/>
                  <a:pt x="1730600" y="192852"/>
                </a:cubicBezTo>
                <a:cubicBezTo>
                  <a:pt x="1738177" y="181485"/>
                  <a:pt x="1748786" y="171634"/>
                  <a:pt x="1757879" y="161404"/>
                </a:cubicBezTo>
                <a:cubicBezTo>
                  <a:pt x="1759774" y="162162"/>
                  <a:pt x="1762047" y="162920"/>
                  <a:pt x="1763942" y="163678"/>
                </a:cubicBezTo>
                <a:cubicBezTo>
                  <a:pt x="1763942" y="179591"/>
                  <a:pt x="1765836" y="195883"/>
                  <a:pt x="1763184" y="211038"/>
                </a:cubicBezTo>
                <a:cubicBezTo>
                  <a:pt x="1761668" y="218237"/>
                  <a:pt x="1752196" y="224299"/>
                  <a:pt x="1746134" y="230740"/>
                </a:cubicBezTo>
                <a:cubicBezTo>
                  <a:pt x="1743103" y="233771"/>
                  <a:pt x="1740072" y="236423"/>
                  <a:pt x="1735904" y="240212"/>
                </a:cubicBezTo>
                <a:cubicBezTo>
                  <a:pt x="1752954" y="238318"/>
                  <a:pt x="1766973" y="236423"/>
                  <a:pt x="1782507" y="234529"/>
                </a:cubicBezTo>
                <a:cubicBezTo>
                  <a:pt x="1772277" y="260293"/>
                  <a:pt x="1756743" y="270144"/>
                  <a:pt x="1736662" y="265219"/>
                </a:cubicBezTo>
                <a:cubicBezTo>
                  <a:pt x="1736662" y="275070"/>
                  <a:pt x="1736662" y="284921"/>
                  <a:pt x="1736662" y="294014"/>
                </a:cubicBezTo>
                <a:cubicBezTo>
                  <a:pt x="1748028" y="286815"/>
                  <a:pt x="1758637" y="278101"/>
                  <a:pt x="1770761" y="273175"/>
                </a:cubicBezTo>
                <a:cubicBezTo>
                  <a:pt x="1782507" y="268250"/>
                  <a:pt x="1796147" y="267113"/>
                  <a:pt x="1810923" y="263703"/>
                </a:cubicBezTo>
                <a:cubicBezTo>
                  <a:pt x="1809408" y="270523"/>
                  <a:pt x="1809408" y="274691"/>
                  <a:pt x="1807513" y="277343"/>
                </a:cubicBezTo>
                <a:cubicBezTo>
                  <a:pt x="1792737" y="299318"/>
                  <a:pt x="1796147" y="319778"/>
                  <a:pt x="1812060" y="340238"/>
                </a:cubicBezTo>
                <a:cubicBezTo>
                  <a:pt x="1817743" y="330765"/>
                  <a:pt x="1828352" y="324703"/>
                  <a:pt x="1826457" y="309548"/>
                </a:cubicBezTo>
                <a:cubicBezTo>
                  <a:pt x="1825321" y="302728"/>
                  <a:pt x="1831762" y="292119"/>
                  <a:pt x="1837824" y="287573"/>
                </a:cubicBezTo>
                <a:cubicBezTo>
                  <a:pt x="1849569" y="278858"/>
                  <a:pt x="1863588" y="272796"/>
                  <a:pt x="1876470" y="265597"/>
                </a:cubicBezTo>
                <a:cubicBezTo>
                  <a:pt x="1878364" y="267113"/>
                  <a:pt x="1879880" y="268629"/>
                  <a:pt x="1881774" y="270144"/>
                </a:cubicBezTo>
                <a:cubicBezTo>
                  <a:pt x="1876470" y="284542"/>
                  <a:pt x="1871544" y="298939"/>
                  <a:pt x="1865861" y="312958"/>
                </a:cubicBezTo>
                <a:cubicBezTo>
                  <a:pt x="1859041" y="329629"/>
                  <a:pt x="1840097" y="323188"/>
                  <a:pt x="1828731" y="328871"/>
                </a:cubicBezTo>
                <a:cubicBezTo>
                  <a:pt x="1843128" y="334175"/>
                  <a:pt x="1856010" y="339480"/>
                  <a:pt x="1871166" y="345542"/>
                </a:cubicBezTo>
                <a:cubicBezTo>
                  <a:pt x="1845780" y="364107"/>
                  <a:pt x="1828352" y="364486"/>
                  <a:pt x="1812818" y="347436"/>
                </a:cubicBezTo>
                <a:cubicBezTo>
                  <a:pt x="1796525" y="380399"/>
                  <a:pt x="1780612" y="411847"/>
                  <a:pt x="1764699" y="443294"/>
                </a:cubicBezTo>
                <a:cubicBezTo>
                  <a:pt x="1773035" y="432685"/>
                  <a:pt x="1781749" y="421698"/>
                  <a:pt x="1790084" y="411089"/>
                </a:cubicBezTo>
                <a:cubicBezTo>
                  <a:pt x="1791600" y="411468"/>
                  <a:pt x="1793494" y="411847"/>
                  <a:pt x="1795010" y="412225"/>
                </a:cubicBezTo>
                <a:cubicBezTo>
                  <a:pt x="1798041" y="428896"/>
                  <a:pt x="1801072" y="445567"/>
                  <a:pt x="1804103" y="464132"/>
                </a:cubicBezTo>
                <a:cubicBezTo>
                  <a:pt x="1812060" y="455418"/>
                  <a:pt x="1820016" y="446704"/>
                  <a:pt x="1827973" y="437611"/>
                </a:cubicBezTo>
                <a:cubicBezTo>
                  <a:pt x="1829109" y="436474"/>
                  <a:pt x="1830246" y="433443"/>
                  <a:pt x="1829488" y="432685"/>
                </a:cubicBezTo>
                <a:cubicBezTo>
                  <a:pt x="1823426" y="423213"/>
                  <a:pt x="1823426" y="412983"/>
                  <a:pt x="1829867" y="404269"/>
                </a:cubicBezTo>
                <a:cubicBezTo>
                  <a:pt x="1837445" y="394039"/>
                  <a:pt x="1846917" y="385325"/>
                  <a:pt x="1856389" y="375095"/>
                </a:cubicBezTo>
                <a:cubicBezTo>
                  <a:pt x="1867756" y="403132"/>
                  <a:pt x="1862072" y="423213"/>
                  <a:pt x="1838582" y="439126"/>
                </a:cubicBezTo>
                <a:cubicBezTo>
                  <a:pt x="1846538" y="440263"/>
                  <a:pt x="1853358" y="441021"/>
                  <a:pt x="1860557" y="442157"/>
                </a:cubicBezTo>
                <a:cubicBezTo>
                  <a:pt x="1850706" y="467164"/>
                  <a:pt x="1833277" y="475878"/>
                  <a:pt x="1811681" y="467164"/>
                </a:cubicBezTo>
                <a:cubicBezTo>
                  <a:pt x="1804482" y="474741"/>
                  <a:pt x="1797283" y="482698"/>
                  <a:pt x="1788569" y="491791"/>
                </a:cubicBezTo>
                <a:cubicBezTo>
                  <a:pt x="1793116" y="493685"/>
                  <a:pt x="1796904" y="496716"/>
                  <a:pt x="1801072" y="497095"/>
                </a:cubicBezTo>
                <a:cubicBezTo>
                  <a:pt x="1825321" y="498611"/>
                  <a:pt x="1849190" y="495580"/>
                  <a:pt x="1868892" y="479667"/>
                </a:cubicBezTo>
                <a:cubicBezTo>
                  <a:pt x="1871923" y="477393"/>
                  <a:pt x="1874954" y="472468"/>
                  <a:pt x="1874197" y="469816"/>
                </a:cubicBezTo>
                <a:cubicBezTo>
                  <a:pt x="1870029" y="453524"/>
                  <a:pt x="1878743" y="442915"/>
                  <a:pt x="1890489" y="434958"/>
                </a:cubicBezTo>
                <a:cubicBezTo>
                  <a:pt x="1901097" y="428139"/>
                  <a:pt x="1913601" y="423971"/>
                  <a:pt x="1925725" y="422076"/>
                </a:cubicBezTo>
                <a:cubicBezTo>
                  <a:pt x="1925725" y="426623"/>
                  <a:pt x="1925725" y="431170"/>
                  <a:pt x="1925725" y="435716"/>
                </a:cubicBezTo>
                <a:cubicBezTo>
                  <a:pt x="1922694" y="445188"/>
                  <a:pt x="1920420" y="455039"/>
                  <a:pt x="1916253" y="464132"/>
                </a:cubicBezTo>
                <a:cubicBezTo>
                  <a:pt x="1910948" y="475878"/>
                  <a:pt x="1902992" y="483456"/>
                  <a:pt x="1888594" y="483456"/>
                </a:cubicBezTo>
                <a:cubicBezTo>
                  <a:pt x="1882911" y="483456"/>
                  <a:pt x="1877228" y="487623"/>
                  <a:pt x="1870029" y="490275"/>
                </a:cubicBezTo>
                <a:cubicBezTo>
                  <a:pt x="1880259" y="496716"/>
                  <a:pt x="1888215" y="502021"/>
                  <a:pt x="1900340" y="509599"/>
                </a:cubicBezTo>
                <a:cubicBezTo>
                  <a:pt x="1885942" y="513766"/>
                  <a:pt x="1876091" y="518692"/>
                  <a:pt x="1866240" y="519449"/>
                </a:cubicBezTo>
                <a:cubicBezTo>
                  <a:pt x="1859420" y="519828"/>
                  <a:pt x="1852600" y="514524"/>
                  <a:pt x="1845780" y="511493"/>
                </a:cubicBezTo>
                <a:cubicBezTo>
                  <a:pt x="1842749" y="509977"/>
                  <a:pt x="1840097" y="508083"/>
                  <a:pt x="1835172" y="505052"/>
                </a:cubicBezTo>
                <a:cubicBezTo>
                  <a:pt x="1844265" y="522859"/>
                  <a:pt x="1851842" y="537257"/>
                  <a:pt x="1859799" y="553170"/>
                </a:cubicBezTo>
                <a:cubicBezTo>
                  <a:pt x="1824563" y="556959"/>
                  <a:pt x="1801072" y="539909"/>
                  <a:pt x="1800693" y="513766"/>
                </a:cubicBezTo>
                <a:cubicBezTo>
                  <a:pt x="1784401" y="503157"/>
                  <a:pt x="1770004" y="504673"/>
                  <a:pt x="1754848" y="517555"/>
                </a:cubicBezTo>
                <a:cubicBezTo>
                  <a:pt x="1732115" y="536499"/>
                  <a:pt x="1710898" y="555822"/>
                  <a:pt x="1700668" y="585375"/>
                </a:cubicBezTo>
                <a:cubicBezTo>
                  <a:pt x="1691575" y="611518"/>
                  <a:pt x="1671873" y="627431"/>
                  <a:pt x="1646109" y="638419"/>
                </a:cubicBezTo>
                <a:cubicBezTo>
                  <a:pt x="1619208" y="649786"/>
                  <a:pt x="1593823" y="664562"/>
                  <a:pt x="1567680" y="678581"/>
                </a:cubicBezTo>
                <a:cubicBezTo>
                  <a:pt x="1554419" y="685779"/>
                  <a:pt x="1546462" y="696388"/>
                  <a:pt x="1545704" y="712680"/>
                </a:cubicBezTo>
                <a:cubicBezTo>
                  <a:pt x="1543431" y="769892"/>
                  <a:pt x="1516152" y="817252"/>
                  <a:pt x="1484704" y="862718"/>
                </a:cubicBezTo>
                <a:cubicBezTo>
                  <a:pt x="1480915" y="868401"/>
                  <a:pt x="1476748" y="874085"/>
                  <a:pt x="1472959" y="879768"/>
                </a:cubicBezTo>
                <a:cubicBezTo>
                  <a:pt x="1472580" y="880526"/>
                  <a:pt x="1472201" y="881662"/>
                  <a:pt x="1470685" y="886588"/>
                </a:cubicBezTo>
                <a:cubicBezTo>
                  <a:pt x="1485083" y="883557"/>
                  <a:pt x="1497586" y="882420"/>
                  <a:pt x="1508953" y="878252"/>
                </a:cubicBezTo>
                <a:cubicBezTo>
                  <a:pt x="1562754" y="859308"/>
                  <a:pt x="1612767" y="834681"/>
                  <a:pt x="1643078" y="781637"/>
                </a:cubicBezTo>
                <a:cubicBezTo>
                  <a:pt x="1629817" y="778227"/>
                  <a:pt x="1619208" y="770649"/>
                  <a:pt x="1614661" y="756252"/>
                </a:cubicBezTo>
                <a:cubicBezTo>
                  <a:pt x="1608220" y="736550"/>
                  <a:pt x="1610115" y="717227"/>
                  <a:pt x="1617313" y="696009"/>
                </a:cubicBezTo>
                <a:cubicBezTo>
                  <a:pt x="1638152" y="710786"/>
                  <a:pt x="1656717" y="725941"/>
                  <a:pt x="1664295" y="753600"/>
                </a:cubicBezTo>
                <a:cubicBezTo>
                  <a:pt x="1669599" y="745264"/>
                  <a:pt x="1673767" y="738065"/>
                  <a:pt x="1676419" y="733898"/>
                </a:cubicBezTo>
                <a:cubicBezTo>
                  <a:pt x="1666947" y="725183"/>
                  <a:pt x="1656717" y="718742"/>
                  <a:pt x="1651413" y="709649"/>
                </a:cubicBezTo>
                <a:cubicBezTo>
                  <a:pt x="1643078" y="694873"/>
                  <a:pt x="1645730" y="677823"/>
                  <a:pt x="1651792" y="656984"/>
                </a:cubicBezTo>
                <a:cubicBezTo>
                  <a:pt x="1666189" y="671382"/>
                  <a:pt x="1679071" y="684264"/>
                  <a:pt x="1692332" y="697525"/>
                </a:cubicBezTo>
                <a:cubicBezTo>
                  <a:pt x="1694606" y="687295"/>
                  <a:pt x="1696879" y="675928"/>
                  <a:pt x="1699152" y="664562"/>
                </a:cubicBezTo>
                <a:cubicBezTo>
                  <a:pt x="1699531" y="662289"/>
                  <a:pt x="1698773" y="658500"/>
                  <a:pt x="1697258" y="656984"/>
                </a:cubicBezTo>
                <a:cubicBezTo>
                  <a:pt x="1680966" y="642587"/>
                  <a:pt x="1686649" y="626674"/>
                  <a:pt x="1694227" y="611518"/>
                </a:cubicBezTo>
                <a:cubicBezTo>
                  <a:pt x="1698395" y="602804"/>
                  <a:pt x="1705215" y="595226"/>
                  <a:pt x="1712413" y="585375"/>
                </a:cubicBezTo>
                <a:cubicBezTo>
                  <a:pt x="1721885" y="602046"/>
                  <a:pt x="1728326" y="617580"/>
                  <a:pt x="1726053" y="634251"/>
                </a:cubicBezTo>
                <a:cubicBezTo>
                  <a:pt x="1724916" y="641450"/>
                  <a:pt x="1718854" y="648270"/>
                  <a:pt x="1714687" y="655090"/>
                </a:cubicBezTo>
                <a:cubicBezTo>
                  <a:pt x="1711656" y="660394"/>
                  <a:pt x="1707867" y="664941"/>
                  <a:pt x="1704078" y="670245"/>
                </a:cubicBezTo>
                <a:cubicBezTo>
                  <a:pt x="1720749" y="668730"/>
                  <a:pt x="1734767" y="665320"/>
                  <a:pt x="1748407" y="666835"/>
                </a:cubicBezTo>
                <a:cubicBezTo>
                  <a:pt x="1762426" y="667972"/>
                  <a:pt x="1775308" y="674413"/>
                  <a:pt x="1789706" y="678581"/>
                </a:cubicBezTo>
                <a:cubicBezTo>
                  <a:pt x="1763184" y="714954"/>
                  <a:pt x="1721885" y="726699"/>
                  <a:pt x="1696121" y="705103"/>
                </a:cubicBezTo>
                <a:cubicBezTo>
                  <a:pt x="1692711" y="713438"/>
                  <a:pt x="1688922" y="720637"/>
                  <a:pt x="1685513" y="728593"/>
                </a:cubicBezTo>
                <a:cubicBezTo>
                  <a:pt x="1693848" y="730488"/>
                  <a:pt x="1701047" y="731246"/>
                  <a:pt x="1707488" y="733898"/>
                </a:cubicBezTo>
                <a:cubicBezTo>
                  <a:pt x="1713929" y="736550"/>
                  <a:pt x="1719612" y="741096"/>
                  <a:pt x="1727948" y="746401"/>
                </a:cubicBezTo>
                <a:cubicBezTo>
                  <a:pt x="1708624" y="754736"/>
                  <a:pt x="1693090" y="765724"/>
                  <a:pt x="1674904" y="751326"/>
                </a:cubicBezTo>
                <a:cubicBezTo>
                  <a:pt x="1657475" y="779364"/>
                  <a:pt x="1640047" y="807022"/>
                  <a:pt x="1621102" y="837333"/>
                </a:cubicBezTo>
                <a:cubicBezTo>
                  <a:pt x="1637394" y="838091"/>
                  <a:pt x="1651792" y="838848"/>
                  <a:pt x="1663537" y="839606"/>
                </a:cubicBezTo>
                <a:cubicBezTo>
                  <a:pt x="1665053" y="825588"/>
                  <a:pt x="1664295" y="813463"/>
                  <a:pt x="1667705" y="802476"/>
                </a:cubicBezTo>
                <a:cubicBezTo>
                  <a:pt x="1672252" y="788836"/>
                  <a:pt x="1687407" y="777469"/>
                  <a:pt x="1707488" y="768755"/>
                </a:cubicBezTo>
                <a:cubicBezTo>
                  <a:pt x="1706351" y="788457"/>
                  <a:pt x="1705593" y="806264"/>
                  <a:pt x="1704457" y="823314"/>
                </a:cubicBezTo>
                <a:cubicBezTo>
                  <a:pt x="1720749" y="819525"/>
                  <a:pt x="1731358" y="806264"/>
                  <a:pt x="1734010" y="789215"/>
                </a:cubicBezTo>
                <a:cubicBezTo>
                  <a:pt x="1735525" y="780879"/>
                  <a:pt x="1740451" y="771028"/>
                  <a:pt x="1746892" y="766103"/>
                </a:cubicBezTo>
                <a:cubicBezTo>
                  <a:pt x="1759016" y="756252"/>
                  <a:pt x="1773792" y="749811"/>
                  <a:pt x="1789327" y="743749"/>
                </a:cubicBezTo>
                <a:cubicBezTo>
                  <a:pt x="1788948" y="765724"/>
                  <a:pt x="1785917" y="785805"/>
                  <a:pt x="1770004" y="800960"/>
                </a:cubicBezTo>
                <a:cubicBezTo>
                  <a:pt x="1765457" y="805128"/>
                  <a:pt x="1757879" y="807401"/>
                  <a:pt x="1751438" y="807780"/>
                </a:cubicBezTo>
                <a:cubicBezTo>
                  <a:pt x="1737798" y="808538"/>
                  <a:pt x="1737798" y="807401"/>
                  <a:pt x="1729084" y="817252"/>
                </a:cubicBezTo>
                <a:cubicBezTo>
                  <a:pt x="1740830" y="823693"/>
                  <a:pt x="1752954" y="830513"/>
                  <a:pt x="1765836" y="838091"/>
                </a:cubicBezTo>
                <a:cubicBezTo>
                  <a:pt x="1736283" y="859308"/>
                  <a:pt x="1712792" y="858550"/>
                  <a:pt x="1699152" y="835817"/>
                </a:cubicBezTo>
                <a:cubicBezTo>
                  <a:pt x="1691575" y="838848"/>
                  <a:pt x="1683997" y="841501"/>
                  <a:pt x="1677177" y="844153"/>
                </a:cubicBezTo>
                <a:cubicBezTo>
                  <a:pt x="1681724" y="854762"/>
                  <a:pt x="1686649" y="864613"/>
                  <a:pt x="1691575" y="875600"/>
                </a:cubicBezTo>
                <a:cubicBezTo>
                  <a:pt x="1667705" y="877495"/>
                  <a:pt x="1653307" y="868780"/>
                  <a:pt x="1646488" y="850973"/>
                </a:cubicBezTo>
                <a:cubicBezTo>
                  <a:pt x="1630574" y="850215"/>
                  <a:pt x="1615040" y="849078"/>
                  <a:pt x="1599506" y="848321"/>
                </a:cubicBezTo>
                <a:cubicBezTo>
                  <a:pt x="1596854" y="847942"/>
                  <a:pt x="1593065" y="848699"/>
                  <a:pt x="1590792" y="850215"/>
                </a:cubicBezTo>
                <a:cubicBezTo>
                  <a:pt x="1550251" y="877495"/>
                  <a:pt x="1504406" y="890755"/>
                  <a:pt x="1457425" y="901364"/>
                </a:cubicBezTo>
                <a:cubicBezTo>
                  <a:pt x="1453636" y="902122"/>
                  <a:pt x="1449847" y="904395"/>
                  <a:pt x="1447195" y="907048"/>
                </a:cubicBezTo>
                <a:cubicBezTo>
                  <a:pt x="1379753" y="973352"/>
                  <a:pt x="1309281" y="1035868"/>
                  <a:pt x="1220243" y="1072999"/>
                </a:cubicBezTo>
                <a:cubicBezTo>
                  <a:pt x="1218349" y="1073377"/>
                  <a:pt x="1217212" y="1074514"/>
                  <a:pt x="1215318" y="1075651"/>
                </a:cubicBezTo>
                <a:cubicBezTo>
                  <a:pt x="1228958" y="1083986"/>
                  <a:pt x="1228200" y="1082471"/>
                  <a:pt x="1239945" y="1075651"/>
                </a:cubicBezTo>
                <a:cubicBezTo>
                  <a:pt x="1248281" y="1070725"/>
                  <a:pt x="1259647" y="1070346"/>
                  <a:pt x="1269877" y="1068073"/>
                </a:cubicBezTo>
                <a:cubicBezTo>
                  <a:pt x="1270635" y="1069968"/>
                  <a:pt x="1271393" y="1071483"/>
                  <a:pt x="1272150" y="1073377"/>
                </a:cubicBezTo>
                <a:cubicBezTo>
                  <a:pt x="1267604" y="1079061"/>
                  <a:pt x="1262678" y="1084744"/>
                  <a:pt x="1255101" y="1093837"/>
                </a:cubicBezTo>
                <a:cubicBezTo>
                  <a:pt x="1282759" y="1086259"/>
                  <a:pt x="1298293" y="1098384"/>
                  <a:pt x="1310797" y="1120359"/>
                </a:cubicBezTo>
                <a:cubicBezTo>
                  <a:pt x="1298672" y="1121117"/>
                  <a:pt x="1286169" y="1123011"/>
                  <a:pt x="1273666" y="1122253"/>
                </a:cubicBezTo>
                <a:cubicBezTo>
                  <a:pt x="1268362" y="1121875"/>
                  <a:pt x="1260026" y="1116191"/>
                  <a:pt x="1259268" y="1112024"/>
                </a:cubicBezTo>
                <a:cubicBezTo>
                  <a:pt x="1256616" y="1094595"/>
                  <a:pt x="1242976" y="1094974"/>
                  <a:pt x="1231231" y="1091564"/>
                </a:cubicBezTo>
                <a:cubicBezTo>
                  <a:pt x="1230094" y="1101036"/>
                  <a:pt x="1229337" y="1110129"/>
                  <a:pt x="1228579" y="1119601"/>
                </a:cubicBezTo>
                <a:cubicBezTo>
                  <a:pt x="1212287" y="1112024"/>
                  <a:pt x="1206983" y="1103309"/>
                  <a:pt x="1207740" y="1084744"/>
                </a:cubicBezTo>
                <a:cubicBezTo>
                  <a:pt x="1176293" y="1075651"/>
                  <a:pt x="1144845" y="1074893"/>
                  <a:pt x="1113019" y="1083607"/>
                </a:cubicBezTo>
                <a:cubicBezTo>
                  <a:pt x="1110746" y="1084365"/>
                  <a:pt x="1108473" y="1084365"/>
                  <a:pt x="1106199" y="1085123"/>
                </a:cubicBezTo>
                <a:cubicBezTo>
                  <a:pt x="1081193" y="1092322"/>
                  <a:pt x="1053156" y="1094974"/>
                  <a:pt x="1045578" y="1127937"/>
                </a:cubicBezTo>
                <a:cubicBezTo>
                  <a:pt x="1055808" y="1131725"/>
                  <a:pt x="1066417" y="1140440"/>
                  <a:pt x="1081572" y="1134757"/>
                </a:cubicBezTo>
                <a:cubicBezTo>
                  <a:pt x="1086119" y="1133241"/>
                  <a:pt x="1096348" y="1138545"/>
                  <a:pt x="1099758" y="1143471"/>
                </a:cubicBezTo>
                <a:cubicBezTo>
                  <a:pt x="1106578" y="1152943"/>
                  <a:pt x="1109988" y="1165067"/>
                  <a:pt x="1115672" y="1177192"/>
                </a:cubicBezTo>
                <a:cubicBezTo>
                  <a:pt x="1089150" y="1177192"/>
                  <a:pt x="1076646" y="1168098"/>
                  <a:pt x="1069069" y="1146502"/>
                </a:cubicBezTo>
                <a:cubicBezTo>
                  <a:pt x="1067932" y="1143471"/>
                  <a:pt x="1063764" y="1141955"/>
                  <a:pt x="1060354" y="1139303"/>
                </a:cubicBezTo>
                <a:cubicBezTo>
                  <a:pt x="1059597" y="1150670"/>
                  <a:pt x="1059218" y="1159763"/>
                  <a:pt x="1058460" y="1169993"/>
                </a:cubicBezTo>
                <a:cubicBezTo>
                  <a:pt x="1040652" y="1161278"/>
                  <a:pt x="1035727" y="1151427"/>
                  <a:pt x="1038379" y="1134378"/>
                </a:cubicBezTo>
                <a:cubicBezTo>
                  <a:pt x="1009963" y="1126042"/>
                  <a:pt x="982304" y="1126800"/>
                  <a:pt x="954646" y="1138167"/>
                </a:cubicBezTo>
                <a:cubicBezTo>
                  <a:pt x="906907" y="1157869"/>
                  <a:pt x="866366" y="1189316"/>
                  <a:pt x="829235" y="1224552"/>
                </a:cubicBezTo>
                <a:cubicBezTo>
                  <a:pt x="811049" y="1241981"/>
                  <a:pt x="794757" y="1261304"/>
                  <a:pt x="777707" y="1280248"/>
                </a:cubicBezTo>
                <a:cubicBezTo>
                  <a:pt x="769372" y="1289341"/>
                  <a:pt x="767098" y="1301087"/>
                  <a:pt x="772403" y="1311316"/>
                </a:cubicBezTo>
                <a:cubicBezTo>
                  <a:pt x="786422" y="1337459"/>
                  <a:pt x="792863" y="1365118"/>
                  <a:pt x="797030" y="1394671"/>
                </a:cubicBezTo>
                <a:cubicBezTo>
                  <a:pt x="803092" y="1438242"/>
                  <a:pt x="827341" y="1474994"/>
                  <a:pt x="851211" y="1511367"/>
                </a:cubicBezTo>
                <a:cubicBezTo>
                  <a:pt x="865608" y="1533721"/>
                  <a:pt x="880385" y="1556833"/>
                  <a:pt x="889099" y="1581460"/>
                </a:cubicBezTo>
                <a:cubicBezTo>
                  <a:pt x="897813" y="1607224"/>
                  <a:pt x="900844" y="1635641"/>
                  <a:pt x="903497" y="1662920"/>
                </a:cubicBezTo>
                <a:cubicBezTo>
                  <a:pt x="906528" y="1694368"/>
                  <a:pt x="906149" y="1725436"/>
                  <a:pt x="906528" y="1756884"/>
                </a:cubicBezTo>
                <a:cubicBezTo>
                  <a:pt x="906528" y="1762567"/>
                  <a:pt x="905770" y="1769008"/>
                  <a:pt x="903118" y="1774312"/>
                </a:cubicBezTo>
                <a:cubicBezTo>
                  <a:pt x="874701" y="1833418"/>
                  <a:pt x="864850" y="1897828"/>
                  <a:pt x="850074" y="1960723"/>
                </a:cubicBezTo>
                <a:cubicBezTo>
                  <a:pt x="843633" y="1988382"/>
                  <a:pt x="855757" y="2014903"/>
                  <a:pt x="859925" y="2042183"/>
                </a:cubicBezTo>
                <a:cubicBezTo>
                  <a:pt x="862956" y="2063400"/>
                  <a:pt x="865608" y="2084997"/>
                  <a:pt x="867503" y="2106214"/>
                </a:cubicBezTo>
                <a:cubicBezTo>
                  <a:pt x="868639" y="2119475"/>
                  <a:pt x="866366" y="2132736"/>
                  <a:pt x="867124" y="2145997"/>
                </a:cubicBezTo>
                <a:cubicBezTo>
                  <a:pt x="868639" y="2170625"/>
                  <a:pt x="865987" y="2194494"/>
                  <a:pt x="857652" y="2217985"/>
                </a:cubicBezTo>
                <a:cubicBezTo>
                  <a:pt x="835298" y="2282395"/>
                  <a:pt x="811428" y="2346805"/>
                  <a:pt x="809155" y="2415762"/>
                </a:cubicBezTo>
                <a:cubicBezTo>
                  <a:pt x="807260" y="2470700"/>
                  <a:pt x="790968" y="2520334"/>
                  <a:pt x="768235" y="2569210"/>
                </a:cubicBezTo>
                <a:cubicBezTo>
                  <a:pt x="753080" y="2601415"/>
                  <a:pt x="756111" y="2635894"/>
                  <a:pt x="760657" y="2669614"/>
                </a:cubicBezTo>
                <a:cubicBezTo>
                  <a:pt x="765204" y="2701440"/>
                  <a:pt x="770887" y="2733267"/>
                  <a:pt x="779981" y="2763956"/>
                </a:cubicBezTo>
                <a:cubicBezTo>
                  <a:pt x="790210" y="2799193"/>
                  <a:pt x="815217" y="2820789"/>
                  <a:pt x="851968" y="2829124"/>
                </a:cubicBezTo>
                <a:cubicBezTo>
                  <a:pt x="905012" y="2841249"/>
                  <a:pt x="958814" y="2842006"/>
                  <a:pt x="1012615" y="2842006"/>
                </a:cubicBezTo>
                <a:cubicBezTo>
                  <a:pt x="1027770" y="2842006"/>
                  <a:pt x="1042926" y="2843143"/>
                  <a:pt x="1058081" y="2841249"/>
                </a:cubicBezTo>
                <a:cubicBezTo>
                  <a:pt x="1080435" y="2838596"/>
                  <a:pt x="1102411" y="2834429"/>
                  <a:pt x="1124386" y="2829882"/>
                </a:cubicBezTo>
                <a:cubicBezTo>
                  <a:pt x="1145603" y="2825336"/>
                  <a:pt x="1166821" y="2819273"/>
                  <a:pt x="1188038" y="2813969"/>
                </a:cubicBezTo>
                <a:cubicBezTo>
                  <a:pt x="1188038" y="2814727"/>
                  <a:pt x="1188417" y="2815863"/>
                  <a:pt x="1188796" y="2817000"/>
                </a:cubicBezTo>
                <a:cubicBezTo>
                  <a:pt x="1170610" y="2823820"/>
                  <a:pt x="1152802" y="2831019"/>
                  <a:pt x="1134995" y="2838218"/>
                </a:cubicBezTo>
                <a:cubicBezTo>
                  <a:pt x="1135373" y="2840491"/>
                  <a:pt x="1135373" y="2842764"/>
                  <a:pt x="1135752" y="2845037"/>
                </a:cubicBezTo>
                <a:cubicBezTo>
                  <a:pt x="1144845" y="2846174"/>
                  <a:pt x="1154696" y="2848826"/>
                  <a:pt x="1163790" y="2848069"/>
                </a:cubicBezTo>
                <a:cubicBezTo>
                  <a:pt x="1188417" y="2845416"/>
                  <a:pt x="1213045" y="2841249"/>
                  <a:pt x="1237672" y="2837839"/>
                </a:cubicBezTo>
                <a:cubicBezTo>
                  <a:pt x="1242598" y="2837081"/>
                  <a:pt x="1247902" y="2837839"/>
                  <a:pt x="1256237" y="2837839"/>
                </a:cubicBezTo>
                <a:cubicBezTo>
                  <a:pt x="1233883" y="2845037"/>
                  <a:pt x="1214939" y="2850721"/>
                  <a:pt x="1195995" y="2856783"/>
                </a:cubicBezTo>
                <a:cubicBezTo>
                  <a:pt x="1195995" y="2858677"/>
                  <a:pt x="1195995" y="2860193"/>
                  <a:pt x="1195995" y="2861708"/>
                </a:cubicBezTo>
                <a:cubicBezTo>
                  <a:pt x="1238430" y="2890125"/>
                  <a:pt x="1292989" y="2899976"/>
                  <a:pt x="1325952" y="2943547"/>
                </a:cubicBezTo>
                <a:cubicBezTo>
                  <a:pt x="1295641" y="2924603"/>
                  <a:pt x="1266088" y="2904901"/>
                  <a:pt x="1230094" y="2899976"/>
                </a:cubicBezTo>
                <a:cubicBezTo>
                  <a:pt x="1228958" y="2901112"/>
                  <a:pt x="1227821" y="2901870"/>
                  <a:pt x="1226684" y="2903007"/>
                </a:cubicBezTo>
                <a:cubicBezTo>
                  <a:pt x="1236156" y="2917783"/>
                  <a:pt x="1245629" y="2932560"/>
                  <a:pt x="1255480" y="2947715"/>
                </a:cubicBezTo>
                <a:cubicBezTo>
                  <a:pt x="1240703" y="2943926"/>
                  <a:pt x="1232368" y="2932181"/>
                  <a:pt x="1224032" y="2921193"/>
                </a:cubicBezTo>
                <a:cubicBezTo>
                  <a:pt x="1196753" y="2885199"/>
                  <a:pt x="1159243" y="2867771"/>
                  <a:pt x="1116050" y="2860572"/>
                </a:cubicBezTo>
                <a:cubicBezTo>
                  <a:pt x="1108094" y="2859056"/>
                  <a:pt x="1099758" y="2859435"/>
                  <a:pt x="1089907" y="2859056"/>
                </a:cubicBezTo>
                <a:cubicBezTo>
                  <a:pt x="1098243" y="2871559"/>
                  <a:pt x="1105063" y="2882168"/>
                  <a:pt x="1112262" y="2892777"/>
                </a:cubicBezTo>
                <a:cubicBezTo>
                  <a:pt x="1111504" y="2893535"/>
                  <a:pt x="1110367" y="2894292"/>
                  <a:pt x="1109609" y="2895050"/>
                </a:cubicBezTo>
                <a:cubicBezTo>
                  <a:pt x="1091044" y="2879137"/>
                  <a:pt x="1071342" y="2863224"/>
                  <a:pt x="1046336" y="2862087"/>
                </a:cubicBezTo>
                <a:cubicBezTo>
                  <a:pt x="1019435" y="2860951"/>
                  <a:pt x="992155" y="2863603"/>
                  <a:pt x="965255" y="2864739"/>
                </a:cubicBezTo>
                <a:cubicBezTo>
                  <a:pt x="964876" y="2866255"/>
                  <a:pt x="964497" y="2867771"/>
                  <a:pt x="964118" y="2869286"/>
                </a:cubicBezTo>
                <a:cubicBezTo>
                  <a:pt x="972075" y="2875727"/>
                  <a:pt x="979652" y="2882547"/>
                  <a:pt x="988367" y="2888230"/>
                </a:cubicBezTo>
                <a:cubicBezTo>
                  <a:pt x="1022845" y="2910584"/>
                  <a:pt x="1057323" y="2932939"/>
                  <a:pt x="1092560" y="2953777"/>
                </a:cubicBezTo>
                <a:cubicBezTo>
                  <a:pt x="1129311" y="2975374"/>
                  <a:pt x="1170231" y="2984088"/>
                  <a:pt x="1212287" y="2989013"/>
                </a:cubicBezTo>
                <a:cubicBezTo>
                  <a:pt x="1216455" y="2989392"/>
                  <a:pt x="1220622" y="2989771"/>
                  <a:pt x="1224790" y="2990529"/>
                </a:cubicBezTo>
                <a:cubicBezTo>
                  <a:pt x="1225927" y="2990529"/>
                  <a:pt x="1227063" y="2991666"/>
                  <a:pt x="1230852" y="2993560"/>
                </a:cubicBezTo>
                <a:cubicBezTo>
                  <a:pt x="1219486" y="2995075"/>
                  <a:pt x="1210392" y="2996212"/>
                  <a:pt x="1201299" y="2997728"/>
                </a:cubicBezTo>
                <a:cubicBezTo>
                  <a:pt x="1200920" y="2998485"/>
                  <a:pt x="1200541" y="2999622"/>
                  <a:pt x="1200163" y="3000380"/>
                </a:cubicBezTo>
                <a:cubicBezTo>
                  <a:pt x="1208877" y="3004926"/>
                  <a:pt x="1217591" y="3009473"/>
                  <a:pt x="1226305" y="3013641"/>
                </a:cubicBezTo>
                <a:cubicBezTo>
                  <a:pt x="1249417" y="3024249"/>
                  <a:pt x="1273287" y="3034101"/>
                  <a:pt x="1296399" y="3045846"/>
                </a:cubicBezTo>
                <a:cubicBezTo>
                  <a:pt x="1305492" y="3050392"/>
                  <a:pt x="1313449" y="3058349"/>
                  <a:pt x="1320648" y="3065927"/>
                </a:cubicBezTo>
                <a:cubicBezTo>
                  <a:pt x="1324058" y="3069337"/>
                  <a:pt x="1325194" y="3075399"/>
                  <a:pt x="1326331" y="3081082"/>
                </a:cubicBezTo>
                <a:cubicBezTo>
                  <a:pt x="1304356" y="3059107"/>
                  <a:pt x="1277834" y="3049256"/>
                  <a:pt x="1244113" y="3043951"/>
                </a:cubicBezTo>
                <a:cubicBezTo>
                  <a:pt x="1250933" y="3059486"/>
                  <a:pt x="1256237" y="3071610"/>
                  <a:pt x="1261542" y="3083734"/>
                </a:cubicBezTo>
                <a:cubicBezTo>
                  <a:pt x="1260405" y="3084492"/>
                  <a:pt x="1259268" y="3085629"/>
                  <a:pt x="1258132" y="3086386"/>
                </a:cubicBezTo>
                <a:cubicBezTo>
                  <a:pt x="1247144" y="3072746"/>
                  <a:pt x="1236156" y="3058728"/>
                  <a:pt x="1225169" y="3045467"/>
                </a:cubicBezTo>
                <a:cubicBezTo>
                  <a:pt x="1219865" y="3039026"/>
                  <a:pt x="1215318" y="3031448"/>
                  <a:pt x="1208498" y="3028038"/>
                </a:cubicBezTo>
                <a:cubicBezTo>
                  <a:pt x="1182355" y="3014020"/>
                  <a:pt x="1155454" y="3001516"/>
                  <a:pt x="1125144" y="2986740"/>
                </a:cubicBezTo>
                <a:cubicBezTo>
                  <a:pt x="1139541" y="3053045"/>
                  <a:pt x="1168336" y="3106846"/>
                  <a:pt x="1211908" y="3153070"/>
                </a:cubicBezTo>
                <a:cubicBezTo>
                  <a:pt x="1189933" y="3147387"/>
                  <a:pt x="1176672" y="3129579"/>
                  <a:pt x="1157728" y="3112908"/>
                </a:cubicBezTo>
                <a:cubicBezTo>
                  <a:pt x="1163411" y="3162542"/>
                  <a:pt x="1181218" y="3204977"/>
                  <a:pt x="1196374" y="3248170"/>
                </a:cubicBezTo>
                <a:cubicBezTo>
                  <a:pt x="1175535" y="3226194"/>
                  <a:pt x="1166063" y="3197778"/>
                  <a:pt x="1155075" y="3170499"/>
                </a:cubicBezTo>
                <a:cubicBezTo>
                  <a:pt x="1153939" y="3170499"/>
                  <a:pt x="1152423" y="3170499"/>
                  <a:pt x="1151287" y="3170499"/>
                </a:cubicBezTo>
                <a:cubicBezTo>
                  <a:pt x="1149771" y="3189443"/>
                  <a:pt x="1147877" y="3208766"/>
                  <a:pt x="1145603" y="3231120"/>
                </a:cubicBezTo>
                <a:cubicBezTo>
                  <a:pt x="1137268" y="3210281"/>
                  <a:pt x="1136889" y="3192095"/>
                  <a:pt x="1136889" y="3172772"/>
                </a:cubicBezTo>
                <a:cubicBezTo>
                  <a:pt x="1137268" y="3142840"/>
                  <a:pt x="1136889" y="3112908"/>
                  <a:pt x="1133858" y="3083355"/>
                </a:cubicBezTo>
                <a:cubicBezTo>
                  <a:pt x="1128175" y="3027659"/>
                  <a:pt x="1098243" y="2986740"/>
                  <a:pt x="1052398" y="2956429"/>
                </a:cubicBezTo>
                <a:cubicBezTo>
                  <a:pt x="1022845" y="2936727"/>
                  <a:pt x="994050" y="2916268"/>
                  <a:pt x="964497" y="2896566"/>
                </a:cubicBezTo>
                <a:cubicBezTo>
                  <a:pt x="959192" y="2893156"/>
                  <a:pt x="952751" y="2890504"/>
                  <a:pt x="946310" y="2887093"/>
                </a:cubicBezTo>
                <a:cubicBezTo>
                  <a:pt x="942900" y="2914752"/>
                  <a:pt x="958056" y="2932181"/>
                  <a:pt x="992155" y="2937106"/>
                </a:cubicBezTo>
                <a:cubicBezTo>
                  <a:pt x="983441" y="2940895"/>
                  <a:pt x="978137" y="2943168"/>
                  <a:pt x="972453" y="2945442"/>
                </a:cubicBezTo>
                <a:cubicBezTo>
                  <a:pt x="996702" y="2968553"/>
                  <a:pt x="1007311" y="2998107"/>
                  <a:pt x="1012236" y="3032964"/>
                </a:cubicBezTo>
                <a:cubicBezTo>
                  <a:pt x="1000112" y="3013262"/>
                  <a:pt x="989503" y="2995075"/>
                  <a:pt x="977379" y="2975374"/>
                </a:cubicBezTo>
                <a:cubicBezTo>
                  <a:pt x="971696" y="2985224"/>
                  <a:pt x="967907" y="2992423"/>
                  <a:pt x="964118" y="2999243"/>
                </a:cubicBezTo>
                <a:cubicBezTo>
                  <a:pt x="965255" y="2969690"/>
                  <a:pt x="947068" y="2950367"/>
                  <a:pt x="932671" y="2928392"/>
                </a:cubicBezTo>
                <a:cubicBezTo>
                  <a:pt x="925472" y="2917025"/>
                  <a:pt x="921683" y="2902628"/>
                  <a:pt x="918652" y="2888988"/>
                </a:cubicBezTo>
                <a:cubicBezTo>
                  <a:pt x="917136" y="2881789"/>
                  <a:pt x="915621" y="2878000"/>
                  <a:pt x="908801" y="2876864"/>
                </a:cubicBezTo>
                <a:cubicBezTo>
                  <a:pt x="895540" y="2874590"/>
                  <a:pt x="882658" y="2871559"/>
                  <a:pt x="869397" y="2869286"/>
                </a:cubicBezTo>
                <a:cubicBezTo>
                  <a:pt x="840981" y="2864360"/>
                  <a:pt x="812943" y="2859056"/>
                  <a:pt x="786043" y="2854131"/>
                </a:cubicBezTo>
                <a:cubicBezTo>
                  <a:pt x="786043" y="2854131"/>
                  <a:pt x="788316" y="2857162"/>
                  <a:pt x="790210" y="2860572"/>
                </a:cubicBezTo>
                <a:cubicBezTo>
                  <a:pt x="811807" y="2895808"/>
                  <a:pt x="835298" y="2930286"/>
                  <a:pt x="853863" y="2967038"/>
                </a:cubicBezTo>
                <a:cubicBezTo>
                  <a:pt x="884174" y="3028038"/>
                  <a:pt x="931913" y="3061759"/>
                  <a:pt x="998596" y="3070473"/>
                </a:cubicBezTo>
                <a:cubicBezTo>
                  <a:pt x="1008447" y="3071610"/>
                  <a:pt x="1017919" y="3072746"/>
                  <a:pt x="1028149" y="3076157"/>
                </a:cubicBezTo>
                <a:cubicBezTo>
                  <a:pt x="1023224" y="3077672"/>
                  <a:pt x="1018677" y="3079188"/>
                  <a:pt x="1013752" y="3080324"/>
                </a:cubicBezTo>
                <a:cubicBezTo>
                  <a:pt x="1008826" y="3081461"/>
                  <a:pt x="1003522" y="3082219"/>
                  <a:pt x="994808" y="3083734"/>
                </a:cubicBezTo>
                <a:cubicBezTo>
                  <a:pt x="1011100" y="3100784"/>
                  <a:pt x="1030802" y="3101921"/>
                  <a:pt x="1048988" y="3107604"/>
                </a:cubicBezTo>
                <a:cubicBezTo>
                  <a:pt x="1020951" y="3115181"/>
                  <a:pt x="998218" y="3106088"/>
                  <a:pt x="976242" y="3089796"/>
                </a:cubicBezTo>
                <a:cubicBezTo>
                  <a:pt x="958814" y="3076535"/>
                  <a:pt x="935702" y="3070473"/>
                  <a:pt x="914863" y="3061380"/>
                </a:cubicBezTo>
                <a:cubicBezTo>
                  <a:pt x="913726" y="3062896"/>
                  <a:pt x="912211" y="3064790"/>
                  <a:pt x="911074" y="3066306"/>
                </a:cubicBezTo>
                <a:cubicBezTo>
                  <a:pt x="919789" y="3078809"/>
                  <a:pt x="926608" y="3093206"/>
                  <a:pt x="937596" y="3103436"/>
                </a:cubicBezTo>
                <a:cubicBezTo>
                  <a:pt x="971696" y="3134883"/>
                  <a:pt x="1006932" y="3165194"/>
                  <a:pt x="1042547" y="3195126"/>
                </a:cubicBezTo>
                <a:cubicBezTo>
                  <a:pt x="1059976" y="3209524"/>
                  <a:pt x="1078920" y="3221648"/>
                  <a:pt x="1096348" y="3236803"/>
                </a:cubicBezTo>
                <a:cubicBezTo>
                  <a:pt x="1088392" y="3233772"/>
                  <a:pt x="1080435" y="3230741"/>
                  <a:pt x="1068690" y="3226573"/>
                </a:cubicBezTo>
                <a:cubicBezTo>
                  <a:pt x="1095591" y="3261810"/>
                  <a:pt x="1119839" y="3294015"/>
                  <a:pt x="1125144" y="3336071"/>
                </a:cubicBezTo>
                <a:cubicBezTo>
                  <a:pt x="1111883" y="3315990"/>
                  <a:pt x="1098243" y="3296288"/>
                  <a:pt x="1084982" y="3276207"/>
                </a:cubicBezTo>
                <a:cubicBezTo>
                  <a:pt x="1083466" y="3276586"/>
                  <a:pt x="1081951" y="3276965"/>
                  <a:pt x="1080435" y="3277344"/>
                </a:cubicBezTo>
                <a:cubicBezTo>
                  <a:pt x="1081193" y="3292499"/>
                  <a:pt x="1082330" y="3307276"/>
                  <a:pt x="1083087" y="3322052"/>
                </a:cubicBezTo>
                <a:cubicBezTo>
                  <a:pt x="1081951" y="3322431"/>
                  <a:pt x="1080435" y="3323189"/>
                  <a:pt x="1079299" y="3323568"/>
                </a:cubicBezTo>
                <a:cubicBezTo>
                  <a:pt x="1070584" y="3262567"/>
                  <a:pt x="1046715" y="3211797"/>
                  <a:pt x="987230" y="3181107"/>
                </a:cubicBezTo>
                <a:cubicBezTo>
                  <a:pt x="988745" y="3211797"/>
                  <a:pt x="984199" y="3240971"/>
                  <a:pt x="1004280" y="3265977"/>
                </a:cubicBezTo>
                <a:cubicBezTo>
                  <a:pt x="1012994" y="3276965"/>
                  <a:pt x="1019435" y="3290226"/>
                  <a:pt x="1024360" y="3303866"/>
                </a:cubicBezTo>
                <a:cubicBezTo>
                  <a:pt x="1017541" y="3297425"/>
                  <a:pt x="1010342" y="3290984"/>
                  <a:pt x="1003143" y="3284543"/>
                </a:cubicBezTo>
                <a:cubicBezTo>
                  <a:pt x="1010721" y="3328872"/>
                  <a:pt x="1028528" y="3370928"/>
                  <a:pt x="1023603" y="3416394"/>
                </a:cubicBezTo>
                <a:cubicBezTo>
                  <a:pt x="1014888" y="3387220"/>
                  <a:pt x="1006174" y="3357667"/>
                  <a:pt x="997460" y="3328493"/>
                </a:cubicBezTo>
                <a:cubicBezTo>
                  <a:pt x="994808" y="3328493"/>
                  <a:pt x="992534" y="3328872"/>
                  <a:pt x="989882" y="3328872"/>
                </a:cubicBezTo>
                <a:cubicBezTo>
                  <a:pt x="986851" y="3347058"/>
                  <a:pt x="983820" y="3365245"/>
                  <a:pt x="980789" y="3384189"/>
                </a:cubicBezTo>
                <a:cubicBezTo>
                  <a:pt x="973590" y="3362972"/>
                  <a:pt x="974348" y="3341754"/>
                  <a:pt x="978137" y="3320158"/>
                </a:cubicBezTo>
                <a:cubicBezTo>
                  <a:pt x="987988" y="3267493"/>
                  <a:pt x="974348" y="3217859"/>
                  <a:pt x="960708" y="3167846"/>
                </a:cubicBezTo>
                <a:cubicBezTo>
                  <a:pt x="959950" y="3165573"/>
                  <a:pt x="957677" y="3163300"/>
                  <a:pt x="956161" y="3161027"/>
                </a:cubicBezTo>
                <a:cubicBezTo>
                  <a:pt x="922820" y="3115561"/>
                  <a:pt x="889099" y="3069715"/>
                  <a:pt x="855757" y="3024249"/>
                </a:cubicBezTo>
                <a:cubicBezTo>
                  <a:pt x="854999" y="3022734"/>
                  <a:pt x="853484" y="3021597"/>
                  <a:pt x="851211" y="3018945"/>
                </a:cubicBezTo>
                <a:cubicBezTo>
                  <a:pt x="847422" y="3061001"/>
                  <a:pt x="852726" y="3100026"/>
                  <a:pt x="867882" y="3137915"/>
                </a:cubicBezTo>
                <a:cubicBezTo>
                  <a:pt x="866745" y="3138294"/>
                  <a:pt x="865987" y="3138672"/>
                  <a:pt x="864850" y="3139051"/>
                </a:cubicBezTo>
                <a:cubicBezTo>
                  <a:pt x="858788" y="3127685"/>
                  <a:pt x="852347" y="3116697"/>
                  <a:pt x="845527" y="3104194"/>
                </a:cubicBezTo>
                <a:cubicBezTo>
                  <a:pt x="841739" y="3111014"/>
                  <a:pt x="838329" y="3117076"/>
                  <a:pt x="835298" y="3122001"/>
                </a:cubicBezTo>
                <a:cubicBezTo>
                  <a:pt x="833782" y="3085250"/>
                  <a:pt x="831130" y="3048119"/>
                  <a:pt x="830751" y="3010988"/>
                </a:cubicBezTo>
                <a:cubicBezTo>
                  <a:pt x="829993" y="2954156"/>
                  <a:pt x="793620" y="2918162"/>
                  <a:pt x="756490" y="2882926"/>
                </a:cubicBezTo>
                <a:cubicBezTo>
                  <a:pt x="753459" y="2879895"/>
                  <a:pt x="748533" y="2879137"/>
                  <a:pt x="743229" y="2876485"/>
                </a:cubicBezTo>
                <a:cubicBezTo>
                  <a:pt x="737924" y="2917404"/>
                  <a:pt x="739819" y="2956808"/>
                  <a:pt x="746260" y="2995833"/>
                </a:cubicBezTo>
                <a:cubicBezTo>
                  <a:pt x="755353" y="3052287"/>
                  <a:pt x="779602" y="3100784"/>
                  <a:pt x="824689" y="3137536"/>
                </a:cubicBezTo>
                <a:cubicBezTo>
                  <a:pt x="832266" y="3143977"/>
                  <a:pt x="839086" y="3151554"/>
                  <a:pt x="846664" y="3158374"/>
                </a:cubicBezTo>
                <a:cubicBezTo>
                  <a:pt x="898192" y="3204598"/>
                  <a:pt x="921304" y="3263325"/>
                  <a:pt x="924714" y="3331145"/>
                </a:cubicBezTo>
                <a:cubicBezTo>
                  <a:pt x="925472" y="3344406"/>
                  <a:pt x="926608" y="3357667"/>
                  <a:pt x="928882" y="3370928"/>
                </a:cubicBezTo>
                <a:cubicBezTo>
                  <a:pt x="931534" y="3386841"/>
                  <a:pt x="936838" y="3401996"/>
                  <a:pt x="951236" y="3412226"/>
                </a:cubicBezTo>
                <a:cubicBezTo>
                  <a:pt x="950857" y="3413363"/>
                  <a:pt x="950099" y="3414500"/>
                  <a:pt x="949342" y="3415636"/>
                </a:cubicBezTo>
                <a:cubicBezTo>
                  <a:pt x="941006" y="3411847"/>
                  <a:pt x="932292" y="3408059"/>
                  <a:pt x="922062" y="3403512"/>
                </a:cubicBezTo>
                <a:cubicBezTo>
                  <a:pt x="922820" y="3416773"/>
                  <a:pt x="923199" y="3430034"/>
                  <a:pt x="923956" y="3444052"/>
                </a:cubicBezTo>
                <a:cubicBezTo>
                  <a:pt x="912211" y="3434959"/>
                  <a:pt x="911074" y="3422835"/>
                  <a:pt x="911074" y="3410332"/>
                </a:cubicBezTo>
                <a:cubicBezTo>
                  <a:pt x="911074" y="3383810"/>
                  <a:pt x="912211" y="3356909"/>
                  <a:pt x="910695" y="3330387"/>
                </a:cubicBezTo>
                <a:cubicBezTo>
                  <a:pt x="908801" y="3295909"/>
                  <a:pt x="903497" y="3261431"/>
                  <a:pt x="885689" y="3230741"/>
                </a:cubicBezTo>
                <a:cubicBezTo>
                  <a:pt x="878111" y="3217480"/>
                  <a:pt x="869397" y="3204219"/>
                  <a:pt x="853105" y="3195505"/>
                </a:cubicBezTo>
                <a:cubicBezTo>
                  <a:pt x="853105" y="3205735"/>
                  <a:pt x="853105" y="3213691"/>
                  <a:pt x="853105" y="3221648"/>
                </a:cubicBezTo>
                <a:cubicBezTo>
                  <a:pt x="851968" y="3222027"/>
                  <a:pt x="851211" y="3222406"/>
                  <a:pt x="850074" y="3222785"/>
                </a:cubicBezTo>
                <a:cubicBezTo>
                  <a:pt x="847043" y="3214449"/>
                  <a:pt x="844012" y="3206114"/>
                  <a:pt x="840981" y="3197778"/>
                </a:cubicBezTo>
                <a:cubicBezTo>
                  <a:pt x="839465" y="3193232"/>
                  <a:pt x="840223" y="3187927"/>
                  <a:pt x="837571" y="3184517"/>
                </a:cubicBezTo>
                <a:cubicBezTo>
                  <a:pt x="814080" y="3151933"/>
                  <a:pt x="787179" y="3122380"/>
                  <a:pt x="756869" y="3096237"/>
                </a:cubicBezTo>
                <a:cubicBezTo>
                  <a:pt x="755353" y="3096237"/>
                  <a:pt x="753459" y="3096616"/>
                  <a:pt x="751943" y="3096995"/>
                </a:cubicBezTo>
                <a:cubicBezTo>
                  <a:pt x="751943" y="3117834"/>
                  <a:pt x="751564" y="3138294"/>
                  <a:pt x="752322" y="3159132"/>
                </a:cubicBezTo>
                <a:cubicBezTo>
                  <a:pt x="752322" y="3163300"/>
                  <a:pt x="756869" y="3167846"/>
                  <a:pt x="760657" y="3170877"/>
                </a:cubicBezTo>
                <a:cubicBezTo>
                  <a:pt x="789453" y="3195884"/>
                  <a:pt x="817869" y="3221648"/>
                  <a:pt x="852726" y="3238698"/>
                </a:cubicBezTo>
                <a:cubicBezTo>
                  <a:pt x="864093" y="3244381"/>
                  <a:pt x="873565" y="3253853"/>
                  <a:pt x="882279" y="3264083"/>
                </a:cubicBezTo>
                <a:cubicBezTo>
                  <a:pt x="869776" y="3260294"/>
                  <a:pt x="856894" y="3256126"/>
                  <a:pt x="844391" y="3251959"/>
                </a:cubicBezTo>
                <a:cubicBezTo>
                  <a:pt x="845906" y="3285300"/>
                  <a:pt x="847422" y="3316748"/>
                  <a:pt x="848937" y="3348195"/>
                </a:cubicBezTo>
                <a:cubicBezTo>
                  <a:pt x="847801" y="3348195"/>
                  <a:pt x="846285" y="3348574"/>
                  <a:pt x="844770" y="3348574"/>
                </a:cubicBezTo>
                <a:cubicBezTo>
                  <a:pt x="842875" y="3315990"/>
                  <a:pt x="842496" y="3283406"/>
                  <a:pt x="823931" y="3254611"/>
                </a:cubicBezTo>
                <a:cubicBezTo>
                  <a:pt x="804987" y="3226194"/>
                  <a:pt x="778844" y="3206493"/>
                  <a:pt x="744744" y="3191716"/>
                </a:cubicBezTo>
                <a:cubicBezTo>
                  <a:pt x="742850" y="3214070"/>
                  <a:pt x="740577" y="3234530"/>
                  <a:pt x="739440" y="3255368"/>
                </a:cubicBezTo>
                <a:cubicBezTo>
                  <a:pt x="739440" y="3258778"/>
                  <a:pt x="743987" y="3262946"/>
                  <a:pt x="746639" y="3266356"/>
                </a:cubicBezTo>
                <a:cubicBezTo>
                  <a:pt x="758763" y="3281512"/>
                  <a:pt x="771266" y="3296288"/>
                  <a:pt x="782633" y="3311822"/>
                </a:cubicBezTo>
                <a:cubicBezTo>
                  <a:pt x="788316" y="3319400"/>
                  <a:pt x="790968" y="3328872"/>
                  <a:pt x="792105" y="3339102"/>
                </a:cubicBezTo>
                <a:cubicBezTo>
                  <a:pt x="784148" y="3330009"/>
                  <a:pt x="776949" y="3320158"/>
                  <a:pt x="768614" y="3311822"/>
                </a:cubicBezTo>
                <a:cubicBezTo>
                  <a:pt x="759900" y="3303108"/>
                  <a:pt x="750049" y="3295909"/>
                  <a:pt x="737924" y="3285300"/>
                </a:cubicBezTo>
                <a:cubicBezTo>
                  <a:pt x="735651" y="3309170"/>
                  <a:pt x="733378" y="3329630"/>
                  <a:pt x="732620" y="3350089"/>
                </a:cubicBezTo>
                <a:cubicBezTo>
                  <a:pt x="732620" y="3353499"/>
                  <a:pt x="737924" y="3359183"/>
                  <a:pt x="741713" y="3360698"/>
                </a:cubicBezTo>
                <a:cubicBezTo>
                  <a:pt x="766341" y="3369413"/>
                  <a:pt x="788316" y="3382673"/>
                  <a:pt x="810670" y="3401996"/>
                </a:cubicBezTo>
                <a:cubicBezTo>
                  <a:pt x="802714" y="3400860"/>
                  <a:pt x="798546" y="3400481"/>
                  <a:pt x="790210" y="3399344"/>
                </a:cubicBezTo>
                <a:cubicBezTo>
                  <a:pt x="799304" y="3411847"/>
                  <a:pt x="807260" y="3422835"/>
                  <a:pt x="814838" y="3433444"/>
                </a:cubicBezTo>
                <a:cubicBezTo>
                  <a:pt x="814459" y="3434202"/>
                  <a:pt x="813701" y="3434959"/>
                  <a:pt x="813322" y="3435717"/>
                </a:cubicBezTo>
                <a:cubicBezTo>
                  <a:pt x="804987" y="3428140"/>
                  <a:pt x="796651" y="3420941"/>
                  <a:pt x="788316" y="3413742"/>
                </a:cubicBezTo>
                <a:cubicBezTo>
                  <a:pt x="779223" y="3405785"/>
                  <a:pt x="770508" y="3396692"/>
                  <a:pt x="759900" y="3390251"/>
                </a:cubicBezTo>
                <a:cubicBezTo>
                  <a:pt x="750806" y="3384947"/>
                  <a:pt x="737546" y="3380400"/>
                  <a:pt x="729589" y="3390630"/>
                </a:cubicBezTo>
                <a:cubicBezTo>
                  <a:pt x="721632" y="3400860"/>
                  <a:pt x="724285" y="3415257"/>
                  <a:pt x="732999" y="3423972"/>
                </a:cubicBezTo>
                <a:cubicBezTo>
                  <a:pt x="745881" y="3437233"/>
                  <a:pt x="761036" y="3448599"/>
                  <a:pt x="775813" y="3460345"/>
                </a:cubicBezTo>
                <a:cubicBezTo>
                  <a:pt x="783769" y="3466785"/>
                  <a:pt x="792105" y="3472090"/>
                  <a:pt x="798925" y="3480804"/>
                </a:cubicBezTo>
                <a:cubicBezTo>
                  <a:pt x="794378" y="3478531"/>
                  <a:pt x="789831" y="3476258"/>
                  <a:pt x="782633" y="3472469"/>
                </a:cubicBezTo>
                <a:cubicBezTo>
                  <a:pt x="784906" y="3481183"/>
                  <a:pt x="786422" y="3487624"/>
                  <a:pt x="788695" y="3497096"/>
                </a:cubicBezTo>
                <a:cubicBezTo>
                  <a:pt x="773918" y="3476637"/>
                  <a:pt x="759521" y="3459587"/>
                  <a:pt x="739440" y="3448978"/>
                </a:cubicBezTo>
                <a:cubicBezTo>
                  <a:pt x="737924" y="3449736"/>
                  <a:pt x="736409" y="3450494"/>
                  <a:pt x="734893" y="3451251"/>
                </a:cubicBezTo>
                <a:cubicBezTo>
                  <a:pt x="739440" y="3467543"/>
                  <a:pt x="744365" y="3484214"/>
                  <a:pt x="748912" y="3500506"/>
                </a:cubicBezTo>
                <a:cubicBezTo>
                  <a:pt x="745881" y="3498233"/>
                  <a:pt x="741713" y="3494823"/>
                  <a:pt x="736788" y="3491034"/>
                </a:cubicBezTo>
                <a:cubicBezTo>
                  <a:pt x="731862" y="3502779"/>
                  <a:pt x="726937" y="3514146"/>
                  <a:pt x="722390" y="3525891"/>
                </a:cubicBezTo>
                <a:cubicBezTo>
                  <a:pt x="721632" y="3525891"/>
                  <a:pt x="720875" y="3525512"/>
                  <a:pt x="720117" y="3525512"/>
                </a:cubicBezTo>
                <a:cubicBezTo>
                  <a:pt x="720875" y="3519072"/>
                  <a:pt x="722011" y="3512252"/>
                  <a:pt x="723148" y="3505432"/>
                </a:cubicBezTo>
                <a:cubicBezTo>
                  <a:pt x="727695" y="3477015"/>
                  <a:pt x="723906" y="3449736"/>
                  <a:pt x="713676" y="3422835"/>
                </a:cubicBezTo>
                <a:cubicBezTo>
                  <a:pt x="712160" y="3419046"/>
                  <a:pt x="708372" y="3416394"/>
                  <a:pt x="705719" y="3412984"/>
                </a:cubicBezTo>
                <a:cubicBezTo>
                  <a:pt x="702309" y="3416773"/>
                  <a:pt x="696626" y="3420183"/>
                  <a:pt x="695489" y="3424729"/>
                </a:cubicBezTo>
                <a:cubicBezTo>
                  <a:pt x="693595" y="3431171"/>
                  <a:pt x="695111" y="3438369"/>
                  <a:pt x="695111" y="3446326"/>
                </a:cubicBezTo>
                <a:cubicBezTo>
                  <a:pt x="692079" y="3443295"/>
                  <a:pt x="688291" y="3439885"/>
                  <a:pt x="682986" y="3434959"/>
                </a:cubicBezTo>
                <a:cubicBezTo>
                  <a:pt x="677682" y="3445568"/>
                  <a:pt x="671999" y="3455798"/>
                  <a:pt x="666694" y="3466028"/>
                </a:cubicBezTo>
                <a:cubicBezTo>
                  <a:pt x="665936" y="3466028"/>
                  <a:pt x="664800" y="3466028"/>
                  <a:pt x="664042" y="3466028"/>
                </a:cubicBezTo>
                <a:cubicBezTo>
                  <a:pt x="664421" y="3456935"/>
                  <a:pt x="664800" y="3447841"/>
                  <a:pt x="665936" y="3439127"/>
                </a:cubicBezTo>
                <a:cubicBezTo>
                  <a:pt x="668968" y="3418667"/>
                  <a:pt x="674651" y="3398208"/>
                  <a:pt x="675030" y="3377748"/>
                </a:cubicBezTo>
                <a:cubicBezTo>
                  <a:pt x="675409" y="3361835"/>
                  <a:pt x="669346" y="3345922"/>
                  <a:pt x="666315" y="3330009"/>
                </a:cubicBezTo>
                <a:cubicBezTo>
                  <a:pt x="663663" y="3329630"/>
                  <a:pt x="661390" y="3329251"/>
                  <a:pt x="658738" y="3328872"/>
                </a:cubicBezTo>
                <a:cubicBezTo>
                  <a:pt x="653433" y="3339102"/>
                  <a:pt x="648129" y="3349711"/>
                  <a:pt x="642825" y="3359940"/>
                </a:cubicBezTo>
                <a:cubicBezTo>
                  <a:pt x="641688" y="3356152"/>
                  <a:pt x="640551" y="3351226"/>
                  <a:pt x="638278" y="3344027"/>
                </a:cubicBezTo>
                <a:cubicBezTo>
                  <a:pt x="631837" y="3351226"/>
                  <a:pt x="626912" y="3356530"/>
                  <a:pt x="621986" y="3361835"/>
                </a:cubicBezTo>
                <a:cubicBezTo>
                  <a:pt x="622365" y="3349332"/>
                  <a:pt x="627290" y="3339102"/>
                  <a:pt x="644340" y="3323568"/>
                </a:cubicBezTo>
                <a:cubicBezTo>
                  <a:pt x="654191" y="3314474"/>
                  <a:pt x="655707" y="3306897"/>
                  <a:pt x="650402" y="3294015"/>
                </a:cubicBezTo>
                <a:cubicBezTo>
                  <a:pt x="629185" y="3241729"/>
                  <a:pt x="615545" y="3187548"/>
                  <a:pt x="608346" y="3131473"/>
                </a:cubicBezTo>
                <a:cubicBezTo>
                  <a:pt x="607588" y="3126548"/>
                  <a:pt x="606452" y="3121623"/>
                  <a:pt x="602663" y="3116697"/>
                </a:cubicBezTo>
                <a:cubicBezTo>
                  <a:pt x="601526" y="3149281"/>
                  <a:pt x="600011" y="3181486"/>
                  <a:pt x="599632" y="3214070"/>
                </a:cubicBezTo>
                <a:cubicBezTo>
                  <a:pt x="599253" y="3246654"/>
                  <a:pt x="598874" y="3279617"/>
                  <a:pt x="600769" y="3312201"/>
                </a:cubicBezTo>
                <a:cubicBezTo>
                  <a:pt x="602284" y="3345164"/>
                  <a:pt x="605694" y="3378506"/>
                  <a:pt x="610620" y="3411090"/>
                </a:cubicBezTo>
                <a:cubicBezTo>
                  <a:pt x="615545" y="3442916"/>
                  <a:pt x="623880" y="3474363"/>
                  <a:pt x="630700" y="3506189"/>
                </a:cubicBezTo>
                <a:cubicBezTo>
                  <a:pt x="629564" y="3506189"/>
                  <a:pt x="628048" y="3506568"/>
                  <a:pt x="626912" y="3506947"/>
                </a:cubicBezTo>
                <a:cubicBezTo>
                  <a:pt x="619713" y="3488003"/>
                  <a:pt x="612514" y="3469438"/>
                  <a:pt x="605315" y="3450494"/>
                </a:cubicBezTo>
                <a:cubicBezTo>
                  <a:pt x="603421" y="3450115"/>
                  <a:pt x="601526" y="3450115"/>
                  <a:pt x="599632" y="3450115"/>
                </a:cubicBezTo>
                <a:cubicBezTo>
                  <a:pt x="593949" y="3458450"/>
                  <a:pt x="588265" y="3466785"/>
                  <a:pt x="582582" y="3475121"/>
                </a:cubicBezTo>
                <a:cubicBezTo>
                  <a:pt x="581824" y="3474742"/>
                  <a:pt x="580688" y="3474742"/>
                  <a:pt x="579930" y="3474363"/>
                </a:cubicBezTo>
                <a:cubicBezTo>
                  <a:pt x="583719" y="3462997"/>
                  <a:pt x="588265" y="3451630"/>
                  <a:pt x="591675" y="3440264"/>
                </a:cubicBezTo>
                <a:cubicBezTo>
                  <a:pt x="593949" y="3433065"/>
                  <a:pt x="596222" y="3425487"/>
                  <a:pt x="595464" y="3418288"/>
                </a:cubicBezTo>
                <a:cubicBezTo>
                  <a:pt x="590918" y="3383431"/>
                  <a:pt x="585992" y="3348195"/>
                  <a:pt x="580688" y="3311443"/>
                </a:cubicBezTo>
                <a:cubicBezTo>
                  <a:pt x="565153" y="3328114"/>
                  <a:pt x="559091" y="3350847"/>
                  <a:pt x="545452" y="3369034"/>
                </a:cubicBezTo>
                <a:cubicBezTo>
                  <a:pt x="546209" y="3361835"/>
                  <a:pt x="546588" y="3355015"/>
                  <a:pt x="547725" y="3345164"/>
                </a:cubicBezTo>
                <a:cubicBezTo>
                  <a:pt x="534464" y="3352363"/>
                  <a:pt x="523097" y="3358425"/>
                  <a:pt x="509836" y="3365245"/>
                </a:cubicBezTo>
                <a:cubicBezTo>
                  <a:pt x="524613" y="3348953"/>
                  <a:pt x="537874" y="3334555"/>
                  <a:pt x="551135" y="3320158"/>
                </a:cubicBezTo>
                <a:cubicBezTo>
                  <a:pt x="575004" y="3294393"/>
                  <a:pt x="586371" y="3265220"/>
                  <a:pt x="584476" y="3229604"/>
                </a:cubicBezTo>
                <a:cubicBezTo>
                  <a:pt x="582582" y="3192474"/>
                  <a:pt x="582961" y="3154964"/>
                  <a:pt x="583340" y="3117834"/>
                </a:cubicBezTo>
                <a:cubicBezTo>
                  <a:pt x="583719" y="3097374"/>
                  <a:pt x="586750" y="3076535"/>
                  <a:pt x="588644" y="3053045"/>
                </a:cubicBezTo>
                <a:cubicBezTo>
                  <a:pt x="583719" y="3057970"/>
                  <a:pt x="579930" y="3061380"/>
                  <a:pt x="576520" y="3065169"/>
                </a:cubicBezTo>
                <a:cubicBezTo>
                  <a:pt x="556060" y="3089796"/>
                  <a:pt x="535979" y="3115181"/>
                  <a:pt x="514762" y="3139430"/>
                </a:cubicBezTo>
                <a:cubicBezTo>
                  <a:pt x="494681" y="3162542"/>
                  <a:pt x="487861" y="3189443"/>
                  <a:pt x="487482" y="3218617"/>
                </a:cubicBezTo>
                <a:cubicBezTo>
                  <a:pt x="487103" y="3235666"/>
                  <a:pt x="487482" y="3252716"/>
                  <a:pt x="488619" y="3269766"/>
                </a:cubicBezTo>
                <a:cubicBezTo>
                  <a:pt x="491271" y="3301592"/>
                  <a:pt x="487482" y="3332282"/>
                  <a:pt x="478010" y="3362592"/>
                </a:cubicBezTo>
                <a:cubicBezTo>
                  <a:pt x="470054" y="3387599"/>
                  <a:pt x="463991" y="3412984"/>
                  <a:pt x="456793" y="3438748"/>
                </a:cubicBezTo>
                <a:cubicBezTo>
                  <a:pt x="448836" y="3406164"/>
                  <a:pt x="468159" y="3376232"/>
                  <a:pt x="468159" y="3340617"/>
                </a:cubicBezTo>
                <a:cubicBezTo>
                  <a:pt x="444668" y="3373580"/>
                  <a:pt x="423830" y="3403512"/>
                  <a:pt x="402612" y="3433444"/>
                </a:cubicBezTo>
                <a:cubicBezTo>
                  <a:pt x="401855" y="3433065"/>
                  <a:pt x="401476" y="3433065"/>
                  <a:pt x="400718" y="3432686"/>
                </a:cubicBezTo>
                <a:cubicBezTo>
                  <a:pt x="406401" y="3419804"/>
                  <a:pt x="412463" y="3406922"/>
                  <a:pt x="418904" y="3392524"/>
                </a:cubicBezTo>
                <a:cubicBezTo>
                  <a:pt x="410190" y="3395555"/>
                  <a:pt x="403370" y="3398208"/>
                  <a:pt x="396171" y="3400860"/>
                </a:cubicBezTo>
                <a:cubicBezTo>
                  <a:pt x="455656" y="3363350"/>
                  <a:pt x="471948" y="3307654"/>
                  <a:pt x="467023" y="3237940"/>
                </a:cubicBezTo>
                <a:cubicBezTo>
                  <a:pt x="461718" y="3244002"/>
                  <a:pt x="457929" y="3247791"/>
                  <a:pt x="454519" y="3251959"/>
                </a:cubicBezTo>
                <a:cubicBezTo>
                  <a:pt x="451109" y="3256126"/>
                  <a:pt x="447699" y="3260294"/>
                  <a:pt x="444290" y="3264462"/>
                </a:cubicBezTo>
                <a:cubicBezTo>
                  <a:pt x="442774" y="3263704"/>
                  <a:pt x="441258" y="3262946"/>
                  <a:pt x="439743" y="3262188"/>
                </a:cubicBezTo>
                <a:cubicBezTo>
                  <a:pt x="449594" y="3240592"/>
                  <a:pt x="459445" y="3219375"/>
                  <a:pt x="469296" y="3197778"/>
                </a:cubicBezTo>
                <a:cubicBezTo>
                  <a:pt x="467780" y="3196263"/>
                  <a:pt x="466644" y="3194747"/>
                  <a:pt x="465128" y="3193232"/>
                </a:cubicBezTo>
                <a:cubicBezTo>
                  <a:pt x="455656" y="3197399"/>
                  <a:pt x="443911" y="3199673"/>
                  <a:pt x="437091" y="3206493"/>
                </a:cubicBezTo>
                <a:cubicBezTo>
                  <a:pt x="425345" y="3218238"/>
                  <a:pt x="414358" y="3232257"/>
                  <a:pt x="407159" y="3247033"/>
                </a:cubicBezTo>
                <a:cubicBezTo>
                  <a:pt x="397687" y="3266356"/>
                  <a:pt x="392382" y="3287574"/>
                  <a:pt x="384426" y="3307654"/>
                </a:cubicBezTo>
                <a:cubicBezTo>
                  <a:pt x="375333" y="3330766"/>
                  <a:pt x="365482" y="3353878"/>
                  <a:pt x="353357" y="3376611"/>
                </a:cubicBezTo>
                <a:cubicBezTo>
                  <a:pt x="353736" y="3371686"/>
                  <a:pt x="354115" y="3366760"/>
                  <a:pt x="354873" y="3359561"/>
                </a:cubicBezTo>
                <a:cubicBezTo>
                  <a:pt x="346916" y="3364487"/>
                  <a:pt x="340475" y="3368655"/>
                  <a:pt x="332519" y="3373580"/>
                </a:cubicBezTo>
                <a:cubicBezTo>
                  <a:pt x="344643" y="3356909"/>
                  <a:pt x="357146" y="3342891"/>
                  <a:pt x="365861" y="3326599"/>
                </a:cubicBezTo>
                <a:cubicBezTo>
                  <a:pt x="374954" y="3310307"/>
                  <a:pt x="380258" y="3292120"/>
                  <a:pt x="387078" y="3274692"/>
                </a:cubicBezTo>
                <a:cubicBezTo>
                  <a:pt x="385563" y="3273555"/>
                  <a:pt x="384426" y="3272797"/>
                  <a:pt x="382910" y="3271660"/>
                </a:cubicBezTo>
                <a:cubicBezTo>
                  <a:pt x="367755" y="3284543"/>
                  <a:pt x="352221" y="3297046"/>
                  <a:pt x="337065" y="3309928"/>
                </a:cubicBezTo>
                <a:cubicBezTo>
                  <a:pt x="336308" y="3309549"/>
                  <a:pt x="335171" y="3308791"/>
                  <a:pt x="334413" y="3308033"/>
                </a:cubicBezTo>
                <a:cubicBezTo>
                  <a:pt x="351084" y="3287574"/>
                  <a:pt x="367755" y="3266735"/>
                  <a:pt x="386320" y="3243623"/>
                </a:cubicBezTo>
                <a:cubicBezTo>
                  <a:pt x="351463" y="3249306"/>
                  <a:pt x="321531" y="3258778"/>
                  <a:pt x="295388" y="3277723"/>
                </a:cubicBezTo>
                <a:cubicBezTo>
                  <a:pt x="290084" y="3281512"/>
                  <a:pt x="288568" y="3290984"/>
                  <a:pt x="285916" y="3298182"/>
                </a:cubicBezTo>
                <a:cubicBezTo>
                  <a:pt x="284401" y="3302729"/>
                  <a:pt x="284401" y="3307654"/>
                  <a:pt x="280991" y="3312580"/>
                </a:cubicBezTo>
                <a:cubicBezTo>
                  <a:pt x="278717" y="3305002"/>
                  <a:pt x="276065" y="3297046"/>
                  <a:pt x="273034" y="3287574"/>
                </a:cubicBezTo>
                <a:cubicBezTo>
                  <a:pt x="263562" y="3293636"/>
                  <a:pt x="254469" y="3299319"/>
                  <a:pt x="245754" y="3304623"/>
                </a:cubicBezTo>
                <a:cubicBezTo>
                  <a:pt x="280612" y="3261810"/>
                  <a:pt x="327972" y="3238698"/>
                  <a:pt x="382531" y="3221648"/>
                </a:cubicBezTo>
                <a:cubicBezTo>
                  <a:pt x="359041" y="3206493"/>
                  <a:pt x="335550" y="3208766"/>
                  <a:pt x="312059" y="3205356"/>
                </a:cubicBezTo>
                <a:cubicBezTo>
                  <a:pt x="318500" y="3203840"/>
                  <a:pt x="325320" y="3201188"/>
                  <a:pt x="331761" y="3200809"/>
                </a:cubicBezTo>
                <a:cubicBezTo>
                  <a:pt x="345022" y="3200430"/>
                  <a:pt x="358662" y="3199294"/>
                  <a:pt x="371544" y="3201567"/>
                </a:cubicBezTo>
                <a:cubicBezTo>
                  <a:pt x="387457" y="3204219"/>
                  <a:pt x="401476" y="3202325"/>
                  <a:pt x="414737" y="3193232"/>
                </a:cubicBezTo>
                <a:cubicBezTo>
                  <a:pt x="435575" y="3178455"/>
                  <a:pt x="456793" y="3164058"/>
                  <a:pt x="477252" y="3148523"/>
                </a:cubicBezTo>
                <a:cubicBezTo>
                  <a:pt x="482557" y="3144356"/>
                  <a:pt x="485967" y="3137157"/>
                  <a:pt x="490513" y="3131095"/>
                </a:cubicBezTo>
                <a:cubicBezTo>
                  <a:pt x="457550" y="3131095"/>
                  <a:pt x="426103" y="3131095"/>
                  <a:pt x="394656" y="3131095"/>
                </a:cubicBezTo>
                <a:cubicBezTo>
                  <a:pt x="394656" y="3130337"/>
                  <a:pt x="394656" y="3129958"/>
                  <a:pt x="394656" y="3129200"/>
                </a:cubicBezTo>
                <a:cubicBezTo>
                  <a:pt x="417768" y="3125790"/>
                  <a:pt x="440880" y="3122380"/>
                  <a:pt x="467780" y="3118213"/>
                </a:cubicBezTo>
                <a:cubicBezTo>
                  <a:pt x="457550" y="3113287"/>
                  <a:pt x="450731" y="3110256"/>
                  <a:pt x="442774" y="3106467"/>
                </a:cubicBezTo>
                <a:cubicBezTo>
                  <a:pt x="445047" y="3105709"/>
                  <a:pt x="445805" y="3104952"/>
                  <a:pt x="446184" y="3104952"/>
                </a:cubicBezTo>
                <a:cubicBezTo>
                  <a:pt x="481041" y="3114424"/>
                  <a:pt x="510215" y="3103815"/>
                  <a:pt x="533327" y="3077672"/>
                </a:cubicBezTo>
                <a:cubicBezTo>
                  <a:pt x="557576" y="3050013"/>
                  <a:pt x="580688" y="3021597"/>
                  <a:pt x="606452" y="2990908"/>
                </a:cubicBezTo>
                <a:cubicBezTo>
                  <a:pt x="579930" y="2996212"/>
                  <a:pt x="557197" y="2998107"/>
                  <a:pt x="536358" y="3005684"/>
                </a:cubicBezTo>
                <a:cubicBezTo>
                  <a:pt x="516277" y="3012883"/>
                  <a:pt x="498091" y="3025765"/>
                  <a:pt x="478389" y="3034858"/>
                </a:cubicBezTo>
                <a:cubicBezTo>
                  <a:pt x="489756" y="3023113"/>
                  <a:pt x="501122" y="3011746"/>
                  <a:pt x="513246" y="2999243"/>
                </a:cubicBezTo>
                <a:cubicBezTo>
                  <a:pt x="500743" y="2993560"/>
                  <a:pt x="491650" y="2989392"/>
                  <a:pt x="480662" y="2984467"/>
                </a:cubicBezTo>
                <a:cubicBezTo>
                  <a:pt x="504532" y="2984467"/>
                  <a:pt x="525750" y="2987119"/>
                  <a:pt x="546209" y="2984088"/>
                </a:cubicBezTo>
                <a:cubicBezTo>
                  <a:pt x="581824" y="2978783"/>
                  <a:pt x="611377" y="2961734"/>
                  <a:pt x="628806" y="2928392"/>
                </a:cubicBezTo>
                <a:cubicBezTo>
                  <a:pt x="640172" y="2906417"/>
                  <a:pt x="651160" y="2884441"/>
                  <a:pt x="662527" y="2861708"/>
                </a:cubicBezTo>
                <a:cubicBezTo>
                  <a:pt x="641309" y="2853373"/>
                  <a:pt x="623502" y="2855646"/>
                  <a:pt x="606831" y="2862845"/>
                </a:cubicBezTo>
                <a:cubicBezTo>
                  <a:pt x="529160" y="2895050"/>
                  <a:pt x="463234" y="2939380"/>
                  <a:pt x="440880" y="3027280"/>
                </a:cubicBezTo>
                <a:cubicBezTo>
                  <a:pt x="440501" y="3028796"/>
                  <a:pt x="439743" y="3030690"/>
                  <a:pt x="439364" y="3032206"/>
                </a:cubicBezTo>
                <a:cubicBezTo>
                  <a:pt x="438227" y="3031827"/>
                  <a:pt x="437091" y="3031827"/>
                  <a:pt x="435954" y="3031448"/>
                </a:cubicBezTo>
                <a:cubicBezTo>
                  <a:pt x="440880" y="3011368"/>
                  <a:pt x="446184" y="2991286"/>
                  <a:pt x="451867" y="2968175"/>
                </a:cubicBezTo>
                <a:cubicBezTo>
                  <a:pt x="430271" y="2976131"/>
                  <a:pt x="412463" y="2984846"/>
                  <a:pt x="399960" y="3002274"/>
                </a:cubicBezTo>
                <a:cubicBezTo>
                  <a:pt x="374954" y="3036374"/>
                  <a:pt x="350705" y="3071231"/>
                  <a:pt x="324183" y="3104194"/>
                </a:cubicBezTo>
                <a:cubicBezTo>
                  <a:pt x="311301" y="3119728"/>
                  <a:pt x="293873" y="3130716"/>
                  <a:pt x="278717" y="3144356"/>
                </a:cubicBezTo>
                <a:cubicBezTo>
                  <a:pt x="274929" y="3147766"/>
                  <a:pt x="271519" y="3152312"/>
                  <a:pt x="268866" y="3156859"/>
                </a:cubicBezTo>
                <a:cubicBezTo>
                  <a:pt x="262425" y="3167846"/>
                  <a:pt x="256363" y="3178834"/>
                  <a:pt x="247649" y="3188685"/>
                </a:cubicBezTo>
                <a:cubicBezTo>
                  <a:pt x="249543" y="3177697"/>
                  <a:pt x="251059" y="3167089"/>
                  <a:pt x="252574" y="3156859"/>
                </a:cubicBezTo>
                <a:cubicBezTo>
                  <a:pt x="233251" y="3156859"/>
                  <a:pt x="215444" y="3156859"/>
                  <a:pt x="198015" y="3156859"/>
                </a:cubicBezTo>
                <a:cubicBezTo>
                  <a:pt x="297283" y="3145113"/>
                  <a:pt x="343506" y="3075399"/>
                  <a:pt x="382910" y="2991286"/>
                </a:cubicBezTo>
                <a:cubicBezTo>
                  <a:pt x="372302" y="2991286"/>
                  <a:pt x="364724" y="2989771"/>
                  <a:pt x="357904" y="2991666"/>
                </a:cubicBezTo>
                <a:cubicBezTo>
                  <a:pt x="296904" y="3007200"/>
                  <a:pt x="250680" y="3042815"/>
                  <a:pt x="217338" y="3095859"/>
                </a:cubicBezTo>
                <a:cubicBezTo>
                  <a:pt x="215444" y="3099268"/>
                  <a:pt x="213549" y="3102300"/>
                  <a:pt x="210139" y="3104952"/>
                </a:cubicBezTo>
                <a:cubicBezTo>
                  <a:pt x="210897" y="3099647"/>
                  <a:pt x="211655" y="3093964"/>
                  <a:pt x="213170" y="3086007"/>
                </a:cubicBezTo>
                <a:cubicBezTo>
                  <a:pt x="198773" y="3093585"/>
                  <a:pt x="185891" y="3100026"/>
                  <a:pt x="173009" y="3106467"/>
                </a:cubicBezTo>
                <a:cubicBezTo>
                  <a:pt x="190816" y="3089039"/>
                  <a:pt x="215823" y="3081082"/>
                  <a:pt x="229462" y="3054181"/>
                </a:cubicBezTo>
                <a:cubicBezTo>
                  <a:pt x="211655" y="3050392"/>
                  <a:pt x="195363" y="3046982"/>
                  <a:pt x="179071" y="3043573"/>
                </a:cubicBezTo>
                <a:cubicBezTo>
                  <a:pt x="179071" y="3043194"/>
                  <a:pt x="179071" y="3042815"/>
                  <a:pt x="179071" y="3042436"/>
                </a:cubicBezTo>
                <a:cubicBezTo>
                  <a:pt x="197257" y="3042436"/>
                  <a:pt x="215823" y="3042436"/>
                  <a:pt x="234009" y="3042057"/>
                </a:cubicBezTo>
                <a:cubicBezTo>
                  <a:pt x="238935" y="3042057"/>
                  <a:pt x="244997" y="3040541"/>
                  <a:pt x="248786" y="3037510"/>
                </a:cubicBezTo>
                <a:cubicBezTo>
                  <a:pt x="271519" y="3020840"/>
                  <a:pt x="293873" y="3003411"/>
                  <a:pt x="315469" y="2986740"/>
                </a:cubicBezTo>
                <a:cubicBezTo>
                  <a:pt x="291978" y="2984467"/>
                  <a:pt x="265078" y="2982572"/>
                  <a:pt x="238177" y="2980299"/>
                </a:cubicBezTo>
                <a:cubicBezTo>
                  <a:pt x="238177" y="2979541"/>
                  <a:pt x="238177" y="2978405"/>
                  <a:pt x="238177" y="2977647"/>
                </a:cubicBezTo>
                <a:cubicBezTo>
                  <a:pt x="274929" y="2974995"/>
                  <a:pt x="311680" y="2973100"/>
                  <a:pt x="348432" y="2970069"/>
                </a:cubicBezTo>
                <a:cubicBezTo>
                  <a:pt x="384805" y="2967038"/>
                  <a:pt x="420420" y="2959081"/>
                  <a:pt x="456414" y="2944684"/>
                </a:cubicBezTo>
                <a:cubicBezTo>
                  <a:pt x="439364" y="2941653"/>
                  <a:pt x="424966" y="2938622"/>
                  <a:pt x="410569" y="2935970"/>
                </a:cubicBezTo>
                <a:cubicBezTo>
                  <a:pt x="410190" y="2934075"/>
                  <a:pt x="409811" y="2932181"/>
                  <a:pt x="409432" y="2930286"/>
                </a:cubicBezTo>
                <a:cubicBezTo>
                  <a:pt x="457550" y="2941274"/>
                  <a:pt x="488240" y="2920435"/>
                  <a:pt x="509458" y="2881031"/>
                </a:cubicBezTo>
                <a:cubicBezTo>
                  <a:pt x="477631" y="2861329"/>
                  <a:pt x="392382" y="2889746"/>
                  <a:pt x="334413" y="2939758"/>
                </a:cubicBezTo>
                <a:cubicBezTo>
                  <a:pt x="346916" y="2915131"/>
                  <a:pt x="366240" y="2901870"/>
                  <a:pt x="387078" y="2885957"/>
                </a:cubicBezTo>
                <a:cubicBezTo>
                  <a:pt x="338960" y="2881031"/>
                  <a:pt x="299935" y="2899976"/>
                  <a:pt x="260152" y="2920435"/>
                </a:cubicBezTo>
                <a:cubicBezTo>
                  <a:pt x="264320" y="2915889"/>
                  <a:pt x="268109" y="2910963"/>
                  <a:pt x="272276" y="2906417"/>
                </a:cubicBezTo>
                <a:cubicBezTo>
                  <a:pt x="271897" y="2905280"/>
                  <a:pt x="271140" y="2904522"/>
                  <a:pt x="270761" y="2903386"/>
                </a:cubicBezTo>
                <a:cubicBezTo>
                  <a:pt x="235146" y="2915510"/>
                  <a:pt x="199152" y="2928013"/>
                  <a:pt x="163537" y="2940516"/>
                </a:cubicBezTo>
                <a:cubicBezTo>
                  <a:pt x="163158" y="2939758"/>
                  <a:pt x="162779" y="2938622"/>
                  <a:pt x="162400" y="2937864"/>
                </a:cubicBezTo>
                <a:cubicBezTo>
                  <a:pt x="180208" y="2929529"/>
                  <a:pt x="198394" y="2921193"/>
                  <a:pt x="216202" y="2912858"/>
                </a:cubicBezTo>
                <a:cubicBezTo>
                  <a:pt x="216202" y="2912100"/>
                  <a:pt x="216202" y="2911342"/>
                  <a:pt x="216202" y="2910584"/>
                </a:cubicBezTo>
                <a:cubicBezTo>
                  <a:pt x="201425" y="2909827"/>
                  <a:pt x="186649" y="2909069"/>
                  <a:pt x="171872" y="2908311"/>
                </a:cubicBezTo>
                <a:cubicBezTo>
                  <a:pt x="215823" y="2903386"/>
                  <a:pt x="260531" y="2905280"/>
                  <a:pt x="300314" y="2879516"/>
                </a:cubicBezTo>
                <a:cubicBezTo>
                  <a:pt x="265078" y="2873075"/>
                  <a:pt x="229462" y="2866255"/>
                  <a:pt x="194226" y="2859435"/>
                </a:cubicBezTo>
                <a:cubicBezTo>
                  <a:pt x="194605" y="2857920"/>
                  <a:pt x="194605" y="2856783"/>
                  <a:pt x="194984" y="2855646"/>
                </a:cubicBezTo>
                <a:cubicBezTo>
                  <a:pt x="230599" y="2860572"/>
                  <a:pt x="266593" y="2865876"/>
                  <a:pt x="306376" y="2871559"/>
                </a:cubicBezTo>
                <a:cubicBezTo>
                  <a:pt x="301829" y="2862087"/>
                  <a:pt x="299177" y="2856783"/>
                  <a:pt x="296525" y="2851479"/>
                </a:cubicBezTo>
                <a:cubicBezTo>
                  <a:pt x="316985" y="2875348"/>
                  <a:pt x="343128" y="2873833"/>
                  <a:pt x="369649" y="2869286"/>
                </a:cubicBezTo>
                <a:cubicBezTo>
                  <a:pt x="387078" y="2866255"/>
                  <a:pt x="404886" y="2862845"/>
                  <a:pt x="425345" y="2859056"/>
                </a:cubicBezTo>
                <a:cubicBezTo>
                  <a:pt x="392382" y="2835187"/>
                  <a:pt x="355252" y="2832534"/>
                  <a:pt x="320395" y="2823062"/>
                </a:cubicBezTo>
                <a:cubicBezTo>
                  <a:pt x="320773" y="2821547"/>
                  <a:pt x="320773" y="2820410"/>
                  <a:pt x="321152" y="2819273"/>
                </a:cubicBezTo>
                <a:cubicBezTo>
                  <a:pt x="350326" y="2826093"/>
                  <a:pt x="380258" y="2830261"/>
                  <a:pt x="408296" y="2840112"/>
                </a:cubicBezTo>
                <a:cubicBezTo>
                  <a:pt x="449973" y="2855267"/>
                  <a:pt x="492408" y="2863224"/>
                  <a:pt x="535601" y="2854510"/>
                </a:cubicBezTo>
                <a:cubicBezTo>
                  <a:pt x="582961" y="2845037"/>
                  <a:pt x="629564" y="2831398"/>
                  <a:pt x="670483" y="2804118"/>
                </a:cubicBezTo>
                <a:cubicBezTo>
                  <a:pt x="690564" y="2790857"/>
                  <a:pt x="700036" y="2771534"/>
                  <a:pt x="700036" y="2747664"/>
                </a:cubicBezTo>
                <a:cubicBezTo>
                  <a:pt x="700036" y="2732130"/>
                  <a:pt x="699657" y="2716217"/>
                  <a:pt x="698521" y="2700683"/>
                </a:cubicBezTo>
                <a:cubicBezTo>
                  <a:pt x="695489" y="2660900"/>
                  <a:pt x="700794" y="2622633"/>
                  <a:pt x="710645" y="2584366"/>
                </a:cubicBezTo>
                <a:cubicBezTo>
                  <a:pt x="718601" y="2553676"/>
                  <a:pt x="721632" y="2521850"/>
                  <a:pt x="727316" y="2490781"/>
                </a:cubicBezTo>
                <a:cubicBezTo>
                  <a:pt x="729210" y="2481309"/>
                  <a:pt x="729968" y="2471079"/>
                  <a:pt x="734136" y="2462744"/>
                </a:cubicBezTo>
                <a:cubicBezTo>
                  <a:pt x="747018" y="2435085"/>
                  <a:pt x="743229" y="2406290"/>
                  <a:pt x="744365" y="2377495"/>
                </a:cubicBezTo>
                <a:cubicBezTo>
                  <a:pt x="746260" y="2338091"/>
                  <a:pt x="732999" y="2302097"/>
                  <a:pt x="724285" y="2264588"/>
                </a:cubicBezTo>
                <a:cubicBezTo>
                  <a:pt x="719359" y="2243370"/>
                  <a:pt x="703067" y="2237308"/>
                  <a:pt x="685638" y="2235414"/>
                </a:cubicBezTo>
                <a:cubicBezTo>
                  <a:pt x="654570" y="2232383"/>
                  <a:pt x="623123" y="2232383"/>
                  <a:pt x="592054" y="2230109"/>
                </a:cubicBezTo>
                <a:cubicBezTo>
                  <a:pt x="557197" y="2227457"/>
                  <a:pt x="522340" y="2224805"/>
                  <a:pt x="487861" y="2219501"/>
                </a:cubicBezTo>
                <a:cubicBezTo>
                  <a:pt x="473842" y="2217227"/>
                  <a:pt x="459824" y="2209271"/>
                  <a:pt x="448078" y="2200935"/>
                </a:cubicBezTo>
                <a:cubicBezTo>
                  <a:pt x="430271" y="2188811"/>
                  <a:pt x="433681" y="2151302"/>
                  <a:pt x="453004" y="2138041"/>
                </a:cubicBezTo>
                <a:cubicBezTo>
                  <a:pt x="464370" y="2130463"/>
                  <a:pt x="477252" y="2124780"/>
                  <a:pt x="489756" y="2119097"/>
                </a:cubicBezTo>
                <a:cubicBezTo>
                  <a:pt x="537495" y="2097121"/>
                  <a:pt x="588644" y="2086891"/>
                  <a:pt x="640172" y="2079314"/>
                </a:cubicBezTo>
                <a:cubicBezTo>
                  <a:pt x="662148" y="2076282"/>
                  <a:pt x="671241" y="2063400"/>
                  <a:pt x="677682" y="2044835"/>
                </a:cubicBezTo>
                <a:cubicBezTo>
                  <a:pt x="697005" y="1989897"/>
                  <a:pt x="692079" y="1935338"/>
                  <a:pt x="679955" y="1880021"/>
                </a:cubicBezTo>
                <a:cubicBezTo>
                  <a:pt x="678061" y="1870549"/>
                  <a:pt x="676924" y="1860319"/>
                  <a:pt x="678819" y="1851226"/>
                </a:cubicBezTo>
                <a:cubicBezTo>
                  <a:pt x="684123" y="1825083"/>
                  <a:pt x="676545" y="1800834"/>
                  <a:pt x="671241" y="1775449"/>
                </a:cubicBezTo>
                <a:cubicBezTo>
                  <a:pt x="660253" y="1725436"/>
                  <a:pt x="648508" y="1675424"/>
                  <a:pt x="651539" y="1622759"/>
                </a:cubicBezTo>
                <a:cubicBezTo>
                  <a:pt x="653054" y="1590933"/>
                  <a:pt x="659495" y="1563653"/>
                  <a:pt x="677682" y="1538268"/>
                </a:cubicBezTo>
                <a:cubicBezTo>
                  <a:pt x="693974" y="1515535"/>
                  <a:pt x="709887" y="1492423"/>
                  <a:pt x="725042" y="1468932"/>
                </a:cubicBezTo>
                <a:cubicBezTo>
                  <a:pt x="735651" y="1453019"/>
                  <a:pt x="745123" y="1435969"/>
                  <a:pt x="752701" y="1418540"/>
                </a:cubicBezTo>
                <a:cubicBezTo>
                  <a:pt x="760279" y="1401112"/>
                  <a:pt x="754974" y="1384062"/>
                  <a:pt x="746260" y="1368149"/>
                </a:cubicBezTo>
                <a:cubicBezTo>
                  <a:pt x="739061" y="1354888"/>
                  <a:pt x="732999" y="1340869"/>
                  <a:pt x="724663" y="1328366"/>
                </a:cubicBezTo>
                <a:cubicBezTo>
                  <a:pt x="718601" y="1319273"/>
                  <a:pt x="709887" y="1312074"/>
                  <a:pt x="702309" y="1304118"/>
                </a:cubicBezTo>
                <a:cubicBezTo>
                  <a:pt x="697384" y="1298813"/>
                  <a:pt x="691701" y="1293888"/>
                  <a:pt x="686396" y="1288962"/>
                </a:cubicBezTo>
                <a:cubicBezTo>
                  <a:pt x="678440" y="1281763"/>
                  <a:pt x="671620" y="1269639"/>
                  <a:pt x="657980" y="1281385"/>
                </a:cubicBezTo>
                <a:cubicBezTo>
                  <a:pt x="656464" y="1282900"/>
                  <a:pt x="651918" y="1281385"/>
                  <a:pt x="647371" y="1281006"/>
                </a:cubicBezTo>
                <a:cubicBezTo>
                  <a:pt x="652676" y="1272291"/>
                  <a:pt x="657601" y="1264714"/>
                  <a:pt x="662905" y="1256757"/>
                </a:cubicBezTo>
                <a:cubicBezTo>
                  <a:pt x="649266" y="1237813"/>
                  <a:pt x="614787" y="1222658"/>
                  <a:pt x="600011" y="1227962"/>
                </a:cubicBezTo>
                <a:cubicBezTo>
                  <a:pt x="601526" y="1240086"/>
                  <a:pt x="603042" y="1251453"/>
                  <a:pt x="604557" y="1262819"/>
                </a:cubicBezTo>
                <a:cubicBezTo>
                  <a:pt x="602663" y="1263577"/>
                  <a:pt x="601147" y="1264335"/>
                  <a:pt x="599253" y="1265093"/>
                </a:cubicBezTo>
                <a:cubicBezTo>
                  <a:pt x="592433" y="1258273"/>
                  <a:pt x="585992" y="1251074"/>
                  <a:pt x="578793" y="1243496"/>
                </a:cubicBezTo>
                <a:cubicBezTo>
                  <a:pt x="576141" y="1246148"/>
                  <a:pt x="572731" y="1249179"/>
                  <a:pt x="569321" y="1252589"/>
                </a:cubicBezTo>
                <a:cubicBezTo>
                  <a:pt x="585992" y="1266229"/>
                  <a:pt x="588644" y="1278354"/>
                  <a:pt x="578793" y="1306012"/>
                </a:cubicBezTo>
                <a:cubicBezTo>
                  <a:pt x="570837" y="1295403"/>
                  <a:pt x="564017" y="1286310"/>
                  <a:pt x="556818" y="1276838"/>
                </a:cubicBezTo>
                <a:cubicBezTo>
                  <a:pt x="545830" y="1286689"/>
                  <a:pt x="556818" y="1306770"/>
                  <a:pt x="537874" y="1308285"/>
                </a:cubicBezTo>
                <a:cubicBezTo>
                  <a:pt x="534085" y="1298434"/>
                  <a:pt x="534843" y="1299192"/>
                  <a:pt x="544694" y="1286689"/>
                </a:cubicBezTo>
                <a:cubicBezTo>
                  <a:pt x="549998" y="1279869"/>
                  <a:pt x="551514" y="1270397"/>
                  <a:pt x="553029" y="1261304"/>
                </a:cubicBezTo>
                <a:cubicBezTo>
                  <a:pt x="547725" y="1266608"/>
                  <a:pt x="542799" y="1271912"/>
                  <a:pt x="537874" y="1277217"/>
                </a:cubicBezTo>
                <a:cubicBezTo>
                  <a:pt x="537116" y="1276459"/>
                  <a:pt x="535979" y="1276080"/>
                  <a:pt x="535222" y="1275322"/>
                </a:cubicBezTo>
                <a:cubicBezTo>
                  <a:pt x="535601" y="1271534"/>
                  <a:pt x="535601" y="1267745"/>
                  <a:pt x="535979" y="1262819"/>
                </a:cubicBezTo>
                <a:cubicBezTo>
                  <a:pt x="518172" y="1265471"/>
                  <a:pt x="500743" y="1284795"/>
                  <a:pt x="484830" y="1261304"/>
                </a:cubicBezTo>
                <a:cubicBezTo>
                  <a:pt x="498091" y="1249558"/>
                  <a:pt x="511731" y="1253347"/>
                  <a:pt x="526128" y="1259788"/>
                </a:cubicBezTo>
                <a:cubicBezTo>
                  <a:pt x="524613" y="1255620"/>
                  <a:pt x="523097" y="1251832"/>
                  <a:pt x="520066" y="1244633"/>
                </a:cubicBezTo>
                <a:cubicBezTo>
                  <a:pt x="535601" y="1251453"/>
                  <a:pt x="548861" y="1263577"/>
                  <a:pt x="562880" y="1249179"/>
                </a:cubicBezTo>
                <a:cubicBezTo>
                  <a:pt x="554924" y="1243117"/>
                  <a:pt x="547346" y="1236676"/>
                  <a:pt x="537116" y="1228720"/>
                </a:cubicBezTo>
                <a:cubicBezTo>
                  <a:pt x="554924" y="1223415"/>
                  <a:pt x="568185" y="1221521"/>
                  <a:pt x="578793" y="1235919"/>
                </a:cubicBezTo>
                <a:cubicBezTo>
                  <a:pt x="584855" y="1230993"/>
                  <a:pt x="590539" y="1226446"/>
                  <a:pt x="597737" y="1221142"/>
                </a:cubicBezTo>
                <a:cubicBezTo>
                  <a:pt x="556439" y="1204092"/>
                  <a:pt x="515520" y="1195757"/>
                  <a:pt x="472706" y="1201061"/>
                </a:cubicBezTo>
                <a:cubicBezTo>
                  <a:pt x="470054" y="1201440"/>
                  <a:pt x="466644" y="1203335"/>
                  <a:pt x="465128" y="1205608"/>
                </a:cubicBezTo>
                <a:cubicBezTo>
                  <a:pt x="453004" y="1223415"/>
                  <a:pt x="441258" y="1241602"/>
                  <a:pt x="429134" y="1260167"/>
                </a:cubicBezTo>
                <a:cubicBezTo>
                  <a:pt x="436712" y="1262062"/>
                  <a:pt x="442774" y="1263577"/>
                  <a:pt x="452246" y="1265850"/>
                </a:cubicBezTo>
                <a:cubicBezTo>
                  <a:pt x="445805" y="1270397"/>
                  <a:pt x="441637" y="1272670"/>
                  <a:pt x="437848" y="1275322"/>
                </a:cubicBezTo>
                <a:cubicBezTo>
                  <a:pt x="446942" y="1279869"/>
                  <a:pt x="456035" y="1284037"/>
                  <a:pt x="465128" y="1288583"/>
                </a:cubicBezTo>
                <a:cubicBezTo>
                  <a:pt x="464749" y="1289720"/>
                  <a:pt x="463991" y="1291236"/>
                  <a:pt x="463613" y="1292372"/>
                </a:cubicBezTo>
                <a:cubicBezTo>
                  <a:pt x="458308" y="1293509"/>
                  <a:pt x="453004" y="1294645"/>
                  <a:pt x="443911" y="1296540"/>
                </a:cubicBezTo>
                <a:cubicBezTo>
                  <a:pt x="447699" y="1305633"/>
                  <a:pt x="452246" y="1313969"/>
                  <a:pt x="454898" y="1322683"/>
                </a:cubicBezTo>
                <a:cubicBezTo>
                  <a:pt x="456414" y="1327987"/>
                  <a:pt x="457929" y="1335186"/>
                  <a:pt x="455656" y="1339354"/>
                </a:cubicBezTo>
                <a:cubicBezTo>
                  <a:pt x="451109" y="1347689"/>
                  <a:pt x="443911" y="1354888"/>
                  <a:pt x="435954" y="1362087"/>
                </a:cubicBezTo>
                <a:cubicBezTo>
                  <a:pt x="427998" y="1343143"/>
                  <a:pt x="421935" y="1324956"/>
                  <a:pt x="449215" y="1311316"/>
                </a:cubicBezTo>
                <a:cubicBezTo>
                  <a:pt x="446942" y="1310938"/>
                  <a:pt x="445047" y="1310180"/>
                  <a:pt x="442774" y="1309801"/>
                </a:cubicBezTo>
                <a:cubicBezTo>
                  <a:pt x="439364" y="1310559"/>
                  <a:pt x="436333" y="1311695"/>
                  <a:pt x="431029" y="1313211"/>
                </a:cubicBezTo>
                <a:cubicBezTo>
                  <a:pt x="433681" y="1304118"/>
                  <a:pt x="435575" y="1296540"/>
                  <a:pt x="437470" y="1289341"/>
                </a:cubicBezTo>
                <a:cubicBezTo>
                  <a:pt x="436333" y="1288962"/>
                  <a:pt x="435575" y="1288583"/>
                  <a:pt x="434439" y="1288205"/>
                </a:cubicBezTo>
                <a:cubicBezTo>
                  <a:pt x="431407" y="1290857"/>
                  <a:pt x="428755" y="1293130"/>
                  <a:pt x="425724" y="1295782"/>
                </a:cubicBezTo>
                <a:cubicBezTo>
                  <a:pt x="424209" y="1295403"/>
                  <a:pt x="423072" y="1295403"/>
                  <a:pt x="421935" y="1295024"/>
                </a:cubicBezTo>
                <a:cubicBezTo>
                  <a:pt x="422693" y="1287068"/>
                  <a:pt x="423451" y="1278732"/>
                  <a:pt x="424588" y="1266987"/>
                </a:cubicBezTo>
                <a:cubicBezTo>
                  <a:pt x="417389" y="1274565"/>
                  <a:pt x="412463" y="1279869"/>
                  <a:pt x="406401" y="1286689"/>
                </a:cubicBezTo>
                <a:cubicBezTo>
                  <a:pt x="420420" y="1295024"/>
                  <a:pt x="420041" y="1306391"/>
                  <a:pt x="417389" y="1321925"/>
                </a:cubicBezTo>
                <a:cubicBezTo>
                  <a:pt x="409811" y="1315484"/>
                  <a:pt x="404128" y="1310559"/>
                  <a:pt x="398445" y="1305633"/>
                </a:cubicBezTo>
                <a:cubicBezTo>
                  <a:pt x="397687" y="1305633"/>
                  <a:pt x="396929" y="1306012"/>
                  <a:pt x="396171" y="1306391"/>
                </a:cubicBezTo>
                <a:cubicBezTo>
                  <a:pt x="397308" y="1308664"/>
                  <a:pt x="397687" y="1312453"/>
                  <a:pt x="399581" y="1313590"/>
                </a:cubicBezTo>
                <a:cubicBezTo>
                  <a:pt x="415873" y="1324956"/>
                  <a:pt x="419283" y="1335565"/>
                  <a:pt x="412463" y="1357919"/>
                </a:cubicBezTo>
                <a:cubicBezTo>
                  <a:pt x="405643" y="1352615"/>
                  <a:pt x="399202" y="1348068"/>
                  <a:pt x="389730" y="1340869"/>
                </a:cubicBezTo>
                <a:cubicBezTo>
                  <a:pt x="395035" y="1359056"/>
                  <a:pt x="409053" y="1376484"/>
                  <a:pt x="384805" y="1390124"/>
                </a:cubicBezTo>
                <a:cubicBezTo>
                  <a:pt x="382531" y="1381031"/>
                  <a:pt x="380258" y="1372317"/>
                  <a:pt x="377985" y="1363223"/>
                </a:cubicBezTo>
                <a:cubicBezTo>
                  <a:pt x="370407" y="1365497"/>
                  <a:pt x="361314" y="1368149"/>
                  <a:pt x="352221" y="1370801"/>
                </a:cubicBezTo>
                <a:cubicBezTo>
                  <a:pt x="351084" y="1348068"/>
                  <a:pt x="365861" y="1327987"/>
                  <a:pt x="384805" y="1334807"/>
                </a:cubicBezTo>
                <a:cubicBezTo>
                  <a:pt x="385563" y="1329124"/>
                  <a:pt x="386320" y="1323820"/>
                  <a:pt x="387078" y="1317378"/>
                </a:cubicBezTo>
                <a:cubicBezTo>
                  <a:pt x="378743" y="1318136"/>
                  <a:pt x="370786" y="1318894"/>
                  <a:pt x="362830" y="1319652"/>
                </a:cubicBezTo>
                <a:cubicBezTo>
                  <a:pt x="363966" y="1298056"/>
                  <a:pt x="381774" y="1294645"/>
                  <a:pt x="398066" y="1290099"/>
                </a:cubicBezTo>
                <a:cubicBezTo>
                  <a:pt x="397308" y="1288962"/>
                  <a:pt x="396550" y="1287826"/>
                  <a:pt x="395792" y="1286689"/>
                </a:cubicBezTo>
                <a:cubicBezTo>
                  <a:pt x="388973" y="1285173"/>
                  <a:pt x="381774" y="1283658"/>
                  <a:pt x="374575" y="1282142"/>
                </a:cubicBezTo>
                <a:cubicBezTo>
                  <a:pt x="384426" y="1264714"/>
                  <a:pt x="394277" y="1260546"/>
                  <a:pt x="412084" y="1267366"/>
                </a:cubicBezTo>
                <a:cubicBezTo>
                  <a:pt x="425345" y="1246906"/>
                  <a:pt x="438985" y="1225689"/>
                  <a:pt x="454141" y="1202577"/>
                </a:cubicBezTo>
                <a:cubicBezTo>
                  <a:pt x="412842" y="1207502"/>
                  <a:pt x="384426" y="1230614"/>
                  <a:pt x="354873" y="1251074"/>
                </a:cubicBezTo>
                <a:cubicBezTo>
                  <a:pt x="368513" y="1268881"/>
                  <a:pt x="367755" y="1282142"/>
                  <a:pt x="349947" y="1305254"/>
                </a:cubicBezTo>
                <a:cubicBezTo>
                  <a:pt x="344264" y="1290099"/>
                  <a:pt x="338960" y="1276838"/>
                  <a:pt x="335171" y="1266987"/>
                </a:cubicBezTo>
                <a:cubicBezTo>
                  <a:pt x="334034" y="1271155"/>
                  <a:pt x="334413" y="1282142"/>
                  <a:pt x="329488" y="1286310"/>
                </a:cubicBezTo>
                <a:cubicBezTo>
                  <a:pt x="315848" y="1297298"/>
                  <a:pt x="302587" y="1309043"/>
                  <a:pt x="290463" y="1321925"/>
                </a:cubicBezTo>
                <a:cubicBezTo>
                  <a:pt x="289326" y="1321546"/>
                  <a:pt x="287811" y="1320789"/>
                  <a:pt x="286674" y="1320410"/>
                </a:cubicBezTo>
                <a:cubicBezTo>
                  <a:pt x="286674" y="1307906"/>
                  <a:pt x="286674" y="1295782"/>
                  <a:pt x="286674" y="1282521"/>
                </a:cubicBezTo>
                <a:cubicBezTo>
                  <a:pt x="282885" y="1282900"/>
                  <a:pt x="279854" y="1283658"/>
                  <a:pt x="276823" y="1284037"/>
                </a:cubicBezTo>
                <a:cubicBezTo>
                  <a:pt x="281370" y="1306770"/>
                  <a:pt x="270382" y="1317757"/>
                  <a:pt x="237040" y="1324956"/>
                </a:cubicBezTo>
                <a:cubicBezTo>
                  <a:pt x="234009" y="1304875"/>
                  <a:pt x="244239" y="1285552"/>
                  <a:pt x="262425" y="1277217"/>
                </a:cubicBezTo>
                <a:cubicBezTo>
                  <a:pt x="259773" y="1274565"/>
                  <a:pt x="257121" y="1271534"/>
                  <a:pt x="254469" y="1268881"/>
                </a:cubicBezTo>
                <a:cubicBezTo>
                  <a:pt x="277202" y="1252211"/>
                  <a:pt x="290842" y="1252211"/>
                  <a:pt x="305997" y="1270397"/>
                </a:cubicBezTo>
                <a:cubicBezTo>
                  <a:pt x="326078" y="1259788"/>
                  <a:pt x="346916" y="1249179"/>
                  <a:pt x="367376" y="1238571"/>
                </a:cubicBezTo>
                <a:cubicBezTo>
                  <a:pt x="367376" y="1237055"/>
                  <a:pt x="366997" y="1235919"/>
                  <a:pt x="366618" y="1234403"/>
                </a:cubicBezTo>
                <a:cubicBezTo>
                  <a:pt x="361314" y="1232887"/>
                  <a:pt x="355631" y="1231372"/>
                  <a:pt x="350326" y="1229856"/>
                </a:cubicBezTo>
                <a:cubicBezTo>
                  <a:pt x="344643" y="1248422"/>
                  <a:pt x="335171" y="1254863"/>
                  <a:pt x="315469" y="1253347"/>
                </a:cubicBezTo>
                <a:cubicBezTo>
                  <a:pt x="318500" y="1245391"/>
                  <a:pt x="321531" y="1237813"/>
                  <a:pt x="324562" y="1230235"/>
                </a:cubicBezTo>
                <a:cubicBezTo>
                  <a:pt x="320773" y="1229099"/>
                  <a:pt x="316606" y="1227962"/>
                  <a:pt x="312817" y="1226825"/>
                </a:cubicBezTo>
                <a:cubicBezTo>
                  <a:pt x="302587" y="1245012"/>
                  <a:pt x="293494" y="1248801"/>
                  <a:pt x="265835" y="1244633"/>
                </a:cubicBezTo>
                <a:cubicBezTo>
                  <a:pt x="270761" y="1237055"/>
                  <a:pt x="275307" y="1230614"/>
                  <a:pt x="279854" y="1223794"/>
                </a:cubicBezTo>
                <a:cubicBezTo>
                  <a:pt x="274929" y="1220005"/>
                  <a:pt x="269624" y="1215838"/>
                  <a:pt x="263562" y="1211291"/>
                </a:cubicBezTo>
                <a:cubicBezTo>
                  <a:pt x="279096" y="1202577"/>
                  <a:pt x="292357" y="1200303"/>
                  <a:pt x="305239" y="1218490"/>
                </a:cubicBezTo>
                <a:cubicBezTo>
                  <a:pt x="302208" y="1206366"/>
                  <a:pt x="300314" y="1198030"/>
                  <a:pt x="298419" y="1189316"/>
                </a:cubicBezTo>
                <a:cubicBezTo>
                  <a:pt x="324562" y="1193484"/>
                  <a:pt x="335171" y="1202956"/>
                  <a:pt x="334792" y="1222658"/>
                </a:cubicBezTo>
                <a:cubicBezTo>
                  <a:pt x="338202" y="1223036"/>
                  <a:pt x="341991" y="1223415"/>
                  <a:pt x="345780" y="1223794"/>
                </a:cubicBezTo>
                <a:cubicBezTo>
                  <a:pt x="345780" y="1217732"/>
                  <a:pt x="346159" y="1212428"/>
                  <a:pt x="346538" y="1203713"/>
                </a:cubicBezTo>
                <a:cubicBezTo>
                  <a:pt x="352600" y="1209776"/>
                  <a:pt x="357904" y="1213185"/>
                  <a:pt x="360556" y="1217732"/>
                </a:cubicBezTo>
                <a:cubicBezTo>
                  <a:pt x="368513" y="1230993"/>
                  <a:pt x="372681" y="1232130"/>
                  <a:pt x="385184" y="1222279"/>
                </a:cubicBezTo>
                <a:cubicBezTo>
                  <a:pt x="388215" y="1219627"/>
                  <a:pt x="391246" y="1216974"/>
                  <a:pt x="395414" y="1213564"/>
                </a:cubicBezTo>
                <a:cubicBezTo>
                  <a:pt x="367755" y="1200303"/>
                  <a:pt x="346538" y="1175676"/>
                  <a:pt x="313196" y="1179465"/>
                </a:cubicBezTo>
                <a:cubicBezTo>
                  <a:pt x="240071" y="1188179"/>
                  <a:pt x="257500" y="1179844"/>
                  <a:pt x="237419" y="1197651"/>
                </a:cubicBezTo>
                <a:cubicBezTo>
                  <a:pt x="237419" y="1209018"/>
                  <a:pt x="237419" y="1219248"/>
                  <a:pt x="237419" y="1232509"/>
                </a:cubicBezTo>
                <a:cubicBezTo>
                  <a:pt x="231736" y="1229099"/>
                  <a:pt x="229462" y="1227583"/>
                  <a:pt x="230599" y="1228341"/>
                </a:cubicBezTo>
                <a:cubicBezTo>
                  <a:pt x="222264" y="1240086"/>
                  <a:pt x="213928" y="1251453"/>
                  <a:pt x="205972" y="1262819"/>
                </a:cubicBezTo>
                <a:cubicBezTo>
                  <a:pt x="204456" y="1262062"/>
                  <a:pt x="202562" y="1261304"/>
                  <a:pt x="200667" y="1260546"/>
                </a:cubicBezTo>
                <a:cubicBezTo>
                  <a:pt x="199910" y="1251832"/>
                  <a:pt x="199152" y="1242738"/>
                  <a:pt x="198394" y="1231751"/>
                </a:cubicBezTo>
                <a:cubicBezTo>
                  <a:pt x="194605" y="1238950"/>
                  <a:pt x="191195" y="1245012"/>
                  <a:pt x="188164" y="1250695"/>
                </a:cubicBezTo>
                <a:cubicBezTo>
                  <a:pt x="187406" y="1246527"/>
                  <a:pt x="186270" y="1241981"/>
                  <a:pt x="185512" y="1237813"/>
                </a:cubicBezTo>
                <a:cubicBezTo>
                  <a:pt x="185512" y="1237813"/>
                  <a:pt x="185512" y="1238192"/>
                  <a:pt x="185512" y="1238192"/>
                </a:cubicBezTo>
                <a:lnTo>
                  <a:pt x="185312" y="1237813"/>
                </a:lnTo>
                <a:lnTo>
                  <a:pt x="181723" y="1230993"/>
                </a:lnTo>
                <a:cubicBezTo>
                  <a:pt x="173388" y="1224552"/>
                  <a:pt x="165052" y="1218869"/>
                  <a:pt x="153686" y="1211291"/>
                </a:cubicBezTo>
                <a:cubicBezTo>
                  <a:pt x="168083" y="1204850"/>
                  <a:pt x="184754" y="1207881"/>
                  <a:pt x="185512" y="1188179"/>
                </a:cubicBezTo>
                <a:cubicBezTo>
                  <a:pt x="170736" y="1188558"/>
                  <a:pt x="152170" y="1200303"/>
                  <a:pt x="140425" y="1179086"/>
                </a:cubicBezTo>
                <a:cubicBezTo>
                  <a:pt x="152928" y="1173024"/>
                  <a:pt x="164673" y="1169235"/>
                  <a:pt x="176040" y="1181359"/>
                </a:cubicBezTo>
                <a:cubicBezTo>
                  <a:pt x="175282" y="1175297"/>
                  <a:pt x="174903" y="1169614"/>
                  <a:pt x="174524" y="1163931"/>
                </a:cubicBezTo>
                <a:cubicBezTo>
                  <a:pt x="176040" y="1163552"/>
                  <a:pt x="177177" y="1162794"/>
                  <a:pt x="178692" y="1162036"/>
                </a:cubicBezTo>
                <a:cubicBezTo>
                  <a:pt x="183996" y="1168856"/>
                  <a:pt x="189301" y="1176055"/>
                  <a:pt x="196121" y="1185148"/>
                </a:cubicBezTo>
                <a:cubicBezTo>
                  <a:pt x="206351" y="1184390"/>
                  <a:pt x="219990" y="1184012"/>
                  <a:pt x="233630" y="1183254"/>
                </a:cubicBezTo>
                <a:cubicBezTo>
                  <a:pt x="233630" y="1182496"/>
                  <a:pt x="233630" y="1181738"/>
                  <a:pt x="233630" y="1180980"/>
                </a:cubicBezTo>
                <a:cubicBezTo>
                  <a:pt x="230220" y="1180223"/>
                  <a:pt x="227189" y="1179086"/>
                  <a:pt x="220748" y="1176813"/>
                </a:cubicBezTo>
                <a:cubicBezTo>
                  <a:pt x="228705" y="1170751"/>
                  <a:pt x="234767" y="1165825"/>
                  <a:pt x="242345" y="1159763"/>
                </a:cubicBezTo>
                <a:cubicBezTo>
                  <a:pt x="232115" y="1157111"/>
                  <a:pt x="225674" y="1154080"/>
                  <a:pt x="216959" y="1160900"/>
                </a:cubicBezTo>
                <a:cubicBezTo>
                  <a:pt x="211655" y="1165067"/>
                  <a:pt x="201046" y="1161657"/>
                  <a:pt x="192711" y="1161657"/>
                </a:cubicBezTo>
                <a:cubicBezTo>
                  <a:pt x="191953" y="1159763"/>
                  <a:pt x="191574" y="1157869"/>
                  <a:pt x="191195" y="1155974"/>
                </a:cubicBezTo>
                <a:cubicBezTo>
                  <a:pt x="200667" y="1152564"/>
                  <a:pt x="209761" y="1149154"/>
                  <a:pt x="219611" y="1145365"/>
                </a:cubicBezTo>
                <a:cubicBezTo>
                  <a:pt x="219611" y="1144986"/>
                  <a:pt x="219233" y="1142713"/>
                  <a:pt x="218475" y="1137788"/>
                </a:cubicBezTo>
                <a:cubicBezTo>
                  <a:pt x="226431" y="1141576"/>
                  <a:pt x="233251" y="1143471"/>
                  <a:pt x="238935" y="1147260"/>
                </a:cubicBezTo>
                <a:cubicBezTo>
                  <a:pt x="244239" y="1150670"/>
                  <a:pt x="248786" y="1155595"/>
                  <a:pt x="255605" y="1161657"/>
                </a:cubicBezTo>
                <a:cubicBezTo>
                  <a:pt x="255984" y="1138924"/>
                  <a:pt x="237419" y="1124906"/>
                  <a:pt x="221127" y="1130589"/>
                </a:cubicBezTo>
                <a:cubicBezTo>
                  <a:pt x="209003" y="1135136"/>
                  <a:pt x="200288" y="1128316"/>
                  <a:pt x="191195" y="1120359"/>
                </a:cubicBezTo>
                <a:cubicBezTo>
                  <a:pt x="205972" y="1110887"/>
                  <a:pt x="219611" y="1107477"/>
                  <a:pt x="232494" y="1126421"/>
                </a:cubicBezTo>
                <a:cubicBezTo>
                  <a:pt x="233630" y="1119222"/>
                  <a:pt x="234009" y="1115055"/>
                  <a:pt x="234767" y="1110887"/>
                </a:cubicBezTo>
                <a:cubicBezTo>
                  <a:pt x="235903" y="1110129"/>
                  <a:pt x="237419" y="1109750"/>
                  <a:pt x="238556" y="1108992"/>
                </a:cubicBezTo>
                <a:cubicBezTo>
                  <a:pt x="243102" y="1116570"/>
                  <a:pt x="247649" y="1124148"/>
                  <a:pt x="251817" y="1130968"/>
                </a:cubicBezTo>
                <a:cubicBezTo>
                  <a:pt x="254090" y="1127179"/>
                  <a:pt x="258258" y="1120738"/>
                  <a:pt x="264320" y="1111266"/>
                </a:cubicBezTo>
                <a:cubicBezTo>
                  <a:pt x="269245" y="1125663"/>
                  <a:pt x="276444" y="1136272"/>
                  <a:pt x="264320" y="1148018"/>
                </a:cubicBezTo>
                <a:cubicBezTo>
                  <a:pt x="262804" y="1149912"/>
                  <a:pt x="266972" y="1162794"/>
                  <a:pt x="270761" y="1163931"/>
                </a:cubicBezTo>
                <a:cubicBezTo>
                  <a:pt x="283643" y="1168477"/>
                  <a:pt x="298040" y="1172266"/>
                  <a:pt x="311680" y="1171887"/>
                </a:cubicBezTo>
                <a:cubicBezTo>
                  <a:pt x="329867" y="1171129"/>
                  <a:pt x="346538" y="1170751"/>
                  <a:pt x="360935" y="1183633"/>
                </a:cubicBezTo>
                <a:cubicBezTo>
                  <a:pt x="364724" y="1187043"/>
                  <a:pt x="369649" y="1188937"/>
                  <a:pt x="373817" y="1191968"/>
                </a:cubicBezTo>
                <a:cubicBezTo>
                  <a:pt x="392004" y="1205608"/>
                  <a:pt x="410190" y="1208639"/>
                  <a:pt x="432165" y="1196894"/>
                </a:cubicBezTo>
                <a:cubicBezTo>
                  <a:pt x="444668" y="1190452"/>
                  <a:pt x="461339" y="1190831"/>
                  <a:pt x="476495" y="1188937"/>
                </a:cubicBezTo>
                <a:cubicBezTo>
                  <a:pt x="486346" y="1187800"/>
                  <a:pt x="496575" y="1188558"/>
                  <a:pt x="510594" y="1188558"/>
                </a:cubicBezTo>
                <a:cubicBezTo>
                  <a:pt x="483315" y="1162415"/>
                  <a:pt x="457550" y="1143471"/>
                  <a:pt x="420041" y="1143471"/>
                </a:cubicBezTo>
                <a:cubicBezTo>
                  <a:pt x="421178" y="1163931"/>
                  <a:pt x="407538" y="1171508"/>
                  <a:pt x="387457" y="1178328"/>
                </a:cubicBezTo>
                <a:cubicBezTo>
                  <a:pt x="390867" y="1164310"/>
                  <a:pt x="393898" y="1152943"/>
                  <a:pt x="396929" y="1141955"/>
                </a:cubicBezTo>
                <a:cubicBezTo>
                  <a:pt x="396171" y="1141198"/>
                  <a:pt x="395792" y="1140819"/>
                  <a:pt x="395035" y="1140061"/>
                </a:cubicBezTo>
                <a:cubicBezTo>
                  <a:pt x="393140" y="1143092"/>
                  <a:pt x="389351" y="1145744"/>
                  <a:pt x="388973" y="1148775"/>
                </a:cubicBezTo>
                <a:cubicBezTo>
                  <a:pt x="387457" y="1163173"/>
                  <a:pt x="377606" y="1168098"/>
                  <a:pt x="363587" y="1173024"/>
                </a:cubicBezTo>
                <a:cubicBezTo>
                  <a:pt x="365482" y="1162794"/>
                  <a:pt x="366997" y="1155216"/>
                  <a:pt x="368513" y="1146502"/>
                </a:cubicBezTo>
                <a:cubicBezTo>
                  <a:pt x="349190" y="1146123"/>
                  <a:pt x="342749" y="1179465"/>
                  <a:pt x="318500" y="1164310"/>
                </a:cubicBezTo>
                <a:cubicBezTo>
                  <a:pt x="324941" y="1149912"/>
                  <a:pt x="335550" y="1142334"/>
                  <a:pt x="352221" y="1148018"/>
                </a:cubicBezTo>
                <a:cubicBezTo>
                  <a:pt x="346159" y="1135514"/>
                  <a:pt x="340097" y="1123390"/>
                  <a:pt x="333277" y="1109371"/>
                </a:cubicBezTo>
                <a:cubicBezTo>
                  <a:pt x="360177" y="1112781"/>
                  <a:pt x="371165" y="1121875"/>
                  <a:pt x="373438" y="1140819"/>
                </a:cubicBezTo>
                <a:cubicBezTo>
                  <a:pt x="376469" y="1140061"/>
                  <a:pt x="379879" y="1139682"/>
                  <a:pt x="382910" y="1139303"/>
                </a:cubicBezTo>
                <a:cubicBezTo>
                  <a:pt x="382153" y="1132104"/>
                  <a:pt x="381395" y="1126042"/>
                  <a:pt x="380637" y="1119980"/>
                </a:cubicBezTo>
                <a:cubicBezTo>
                  <a:pt x="381774" y="1119222"/>
                  <a:pt x="382910" y="1118465"/>
                  <a:pt x="384047" y="1117707"/>
                </a:cubicBezTo>
                <a:cubicBezTo>
                  <a:pt x="389730" y="1124148"/>
                  <a:pt x="395035" y="1130589"/>
                  <a:pt x="401097" y="1137409"/>
                </a:cubicBezTo>
                <a:cubicBezTo>
                  <a:pt x="415115" y="1137409"/>
                  <a:pt x="430650" y="1137409"/>
                  <a:pt x="448078" y="1137409"/>
                </a:cubicBezTo>
                <a:cubicBezTo>
                  <a:pt x="443911" y="1130210"/>
                  <a:pt x="440880" y="1124527"/>
                  <a:pt x="437091" y="1117707"/>
                </a:cubicBezTo>
                <a:cubicBezTo>
                  <a:pt x="424588" y="1131725"/>
                  <a:pt x="412084" y="1127937"/>
                  <a:pt x="396171" y="1119980"/>
                </a:cubicBezTo>
                <a:cubicBezTo>
                  <a:pt x="404886" y="1114676"/>
                  <a:pt x="411706" y="1110129"/>
                  <a:pt x="418904" y="1105961"/>
                </a:cubicBezTo>
                <a:cubicBezTo>
                  <a:pt x="419283" y="1104825"/>
                  <a:pt x="419283" y="1103688"/>
                  <a:pt x="419662" y="1102552"/>
                </a:cubicBezTo>
                <a:cubicBezTo>
                  <a:pt x="412084" y="1102552"/>
                  <a:pt x="404507" y="1101036"/>
                  <a:pt x="397308" y="1102930"/>
                </a:cubicBezTo>
                <a:cubicBezTo>
                  <a:pt x="382910" y="1106340"/>
                  <a:pt x="373817" y="1099899"/>
                  <a:pt x="363587" y="1090048"/>
                </a:cubicBezTo>
                <a:cubicBezTo>
                  <a:pt x="381395" y="1081334"/>
                  <a:pt x="396550" y="1077924"/>
                  <a:pt x="410190" y="1096489"/>
                </a:cubicBezTo>
                <a:cubicBezTo>
                  <a:pt x="410569" y="1090427"/>
                  <a:pt x="410948" y="1084365"/>
                  <a:pt x="411327" y="1075651"/>
                </a:cubicBezTo>
                <a:cubicBezTo>
                  <a:pt x="421557" y="1082471"/>
                  <a:pt x="432165" y="1085881"/>
                  <a:pt x="429513" y="1100657"/>
                </a:cubicBezTo>
                <a:cubicBezTo>
                  <a:pt x="429134" y="1103688"/>
                  <a:pt x="432165" y="1107477"/>
                  <a:pt x="434439" y="1112781"/>
                </a:cubicBezTo>
                <a:cubicBezTo>
                  <a:pt x="439743" y="1106719"/>
                  <a:pt x="442774" y="1102552"/>
                  <a:pt x="448078" y="1096489"/>
                </a:cubicBezTo>
                <a:cubicBezTo>
                  <a:pt x="449594" y="1104067"/>
                  <a:pt x="452246" y="1109371"/>
                  <a:pt x="451867" y="1114297"/>
                </a:cubicBezTo>
                <a:cubicBezTo>
                  <a:pt x="450731" y="1131725"/>
                  <a:pt x="456414" y="1141955"/>
                  <a:pt x="470811" y="1151049"/>
                </a:cubicBezTo>
                <a:cubicBezTo>
                  <a:pt x="486725" y="1161278"/>
                  <a:pt x="501122" y="1173782"/>
                  <a:pt x="515899" y="1185148"/>
                </a:cubicBezTo>
                <a:cubicBezTo>
                  <a:pt x="518930" y="1187421"/>
                  <a:pt x="521961" y="1191589"/>
                  <a:pt x="525371" y="1192347"/>
                </a:cubicBezTo>
                <a:cubicBezTo>
                  <a:pt x="572352" y="1203335"/>
                  <a:pt x="618576" y="1216974"/>
                  <a:pt x="658738" y="1245391"/>
                </a:cubicBezTo>
                <a:cubicBezTo>
                  <a:pt x="659495" y="1244633"/>
                  <a:pt x="660253" y="1243496"/>
                  <a:pt x="661011" y="1242738"/>
                </a:cubicBezTo>
                <a:cubicBezTo>
                  <a:pt x="655328" y="1237055"/>
                  <a:pt x="649266" y="1231751"/>
                  <a:pt x="641309" y="1224173"/>
                </a:cubicBezTo>
                <a:cubicBezTo>
                  <a:pt x="647750" y="1223415"/>
                  <a:pt x="650781" y="1223036"/>
                  <a:pt x="651918" y="1223036"/>
                </a:cubicBezTo>
                <a:cubicBezTo>
                  <a:pt x="650781" y="1214322"/>
                  <a:pt x="650023" y="1205229"/>
                  <a:pt x="648887" y="1196515"/>
                </a:cubicBezTo>
                <a:cubicBezTo>
                  <a:pt x="650402" y="1195757"/>
                  <a:pt x="652297" y="1194999"/>
                  <a:pt x="654191" y="1194241"/>
                </a:cubicBezTo>
                <a:cubicBezTo>
                  <a:pt x="657601" y="1200303"/>
                  <a:pt x="663284" y="1206366"/>
                  <a:pt x="664421" y="1212807"/>
                </a:cubicBezTo>
                <a:cubicBezTo>
                  <a:pt x="665179" y="1218869"/>
                  <a:pt x="661390" y="1226068"/>
                  <a:pt x="658359" y="1235540"/>
                </a:cubicBezTo>
                <a:cubicBezTo>
                  <a:pt x="665936" y="1232887"/>
                  <a:pt x="670104" y="1231372"/>
                  <a:pt x="675787" y="1229478"/>
                </a:cubicBezTo>
                <a:cubicBezTo>
                  <a:pt x="675030" y="1234024"/>
                  <a:pt x="675030" y="1238950"/>
                  <a:pt x="673135" y="1240465"/>
                </a:cubicBezTo>
                <a:cubicBezTo>
                  <a:pt x="662527" y="1247664"/>
                  <a:pt x="668210" y="1255242"/>
                  <a:pt x="671999" y="1262819"/>
                </a:cubicBezTo>
                <a:cubicBezTo>
                  <a:pt x="681092" y="1281385"/>
                  <a:pt x="696626" y="1293888"/>
                  <a:pt x="710266" y="1304496"/>
                </a:cubicBezTo>
                <a:cubicBezTo>
                  <a:pt x="713297" y="1290478"/>
                  <a:pt x="716707" y="1276838"/>
                  <a:pt x="719359" y="1262819"/>
                </a:cubicBezTo>
                <a:cubicBezTo>
                  <a:pt x="719738" y="1259409"/>
                  <a:pt x="719359" y="1254105"/>
                  <a:pt x="717086" y="1251832"/>
                </a:cubicBezTo>
                <a:cubicBezTo>
                  <a:pt x="703446" y="1237055"/>
                  <a:pt x="688670" y="1223036"/>
                  <a:pt x="676166" y="1207502"/>
                </a:cubicBezTo>
                <a:cubicBezTo>
                  <a:pt x="664800" y="1193105"/>
                  <a:pt x="652297" y="1178328"/>
                  <a:pt x="646613" y="1161657"/>
                </a:cubicBezTo>
                <a:cubicBezTo>
                  <a:pt x="636762" y="1132104"/>
                  <a:pt x="618576" y="1107856"/>
                  <a:pt x="601526" y="1082850"/>
                </a:cubicBezTo>
                <a:cubicBezTo>
                  <a:pt x="597737" y="1077166"/>
                  <a:pt x="588644" y="1073756"/>
                  <a:pt x="581445" y="1071862"/>
                </a:cubicBezTo>
                <a:cubicBezTo>
                  <a:pt x="570458" y="1068831"/>
                  <a:pt x="558712" y="1067694"/>
                  <a:pt x="550756" y="1066558"/>
                </a:cubicBezTo>
                <a:cubicBezTo>
                  <a:pt x="542420" y="1076787"/>
                  <a:pt x="535601" y="1084744"/>
                  <a:pt x="529160" y="1092701"/>
                </a:cubicBezTo>
                <a:cubicBezTo>
                  <a:pt x="527644" y="1091943"/>
                  <a:pt x="526128" y="1090806"/>
                  <a:pt x="524613" y="1090048"/>
                </a:cubicBezTo>
                <a:cubicBezTo>
                  <a:pt x="525750" y="1082850"/>
                  <a:pt x="526507" y="1076030"/>
                  <a:pt x="527265" y="1069210"/>
                </a:cubicBezTo>
                <a:cubicBezTo>
                  <a:pt x="515899" y="1082471"/>
                  <a:pt x="502638" y="1091564"/>
                  <a:pt x="483693" y="1087017"/>
                </a:cubicBezTo>
                <a:cubicBezTo>
                  <a:pt x="487482" y="1064663"/>
                  <a:pt x="498470" y="1058222"/>
                  <a:pt x="520445" y="1063526"/>
                </a:cubicBezTo>
                <a:cubicBezTo>
                  <a:pt x="526886" y="1065042"/>
                  <a:pt x="534464" y="1062390"/>
                  <a:pt x="541663" y="1062011"/>
                </a:cubicBezTo>
                <a:cubicBezTo>
                  <a:pt x="539768" y="1040793"/>
                  <a:pt x="527265" y="1030564"/>
                  <a:pt x="510594" y="1021849"/>
                </a:cubicBezTo>
                <a:cubicBezTo>
                  <a:pt x="484451" y="1008209"/>
                  <a:pt x="457929" y="997980"/>
                  <a:pt x="431029" y="999874"/>
                </a:cubicBezTo>
                <a:cubicBezTo>
                  <a:pt x="423072" y="1009346"/>
                  <a:pt x="416252" y="1017303"/>
                  <a:pt x="409811" y="1024880"/>
                </a:cubicBezTo>
                <a:cubicBezTo>
                  <a:pt x="408296" y="1023744"/>
                  <a:pt x="407159" y="1022986"/>
                  <a:pt x="405643" y="1022228"/>
                </a:cubicBezTo>
                <a:cubicBezTo>
                  <a:pt x="406401" y="1015787"/>
                  <a:pt x="406780" y="1008967"/>
                  <a:pt x="407538" y="1001768"/>
                </a:cubicBezTo>
                <a:cubicBezTo>
                  <a:pt x="398823" y="1001390"/>
                  <a:pt x="390109" y="998737"/>
                  <a:pt x="383668" y="1010483"/>
                </a:cubicBezTo>
                <a:cubicBezTo>
                  <a:pt x="381395" y="1014650"/>
                  <a:pt x="370786" y="1016545"/>
                  <a:pt x="364345" y="1015787"/>
                </a:cubicBezTo>
                <a:cubicBezTo>
                  <a:pt x="356767" y="1015029"/>
                  <a:pt x="349947" y="1010483"/>
                  <a:pt x="341612" y="1007452"/>
                </a:cubicBezTo>
                <a:cubicBezTo>
                  <a:pt x="356010" y="993433"/>
                  <a:pt x="370028" y="989265"/>
                  <a:pt x="388215" y="997222"/>
                </a:cubicBezTo>
                <a:cubicBezTo>
                  <a:pt x="385184" y="990781"/>
                  <a:pt x="383289" y="985855"/>
                  <a:pt x="381016" y="980930"/>
                </a:cubicBezTo>
                <a:cubicBezTo>
                  <a:pt x="381395" y="979793"/>
                  <a:pt x="382153" y="978656"/>
                  <a:pt x="382910" y="977520"/>
                </a:cubicBezTo>
                <a:cubicBezTo>
                  <a:pt x="389730" y="980551"/>
                  <a:pt x="396929" y="983582"/>
                  <a:pt x="403749" y="986992"/>
                </a:cubicBezTo>
                <a:cubicBezTo>
                  <a:pt x="408674" y="989644"/>
                  <a:pt x="413600" y="993054"/>
                  <a:pt x="418525" y="996085"/>
                </a:cubicBezTo>
                <a:cubicBezTo>
                  <a:pt x="419662" y="994570"/>
                  <a:pt x="420420" y="993433"/>
                  <a:pt x="421557" y="991917"/>
                </a:cubicBezTo>
                <a:cubicBezTo>
                  <a:pt x="418525" y="989265"/>
                  <a:pt x="415873" y="986613"/>
                  <a:pt x="412842" y="984340"/>
                </a:cubicBezTo>
                <a:cubicBezTo>
                  <a:pt x="356010" y="942663"/>
                  <a:pt x="316985" y="885451"/>
                  <a:pt x="278717" y="827861"/>
                </a:cubicBezTo>
                <a:cubicBezTo>
                  <a:pt x="275686" y="822935"/>
                  <a:pt x="271140" y="818768"/>
                  <a:pt x="266214" y="816115"/>
                </a:cubicBezTo>
                <a:cubicBezTo>
                  <a:pt x="234767" y="800202"/>
                  <a:pt x="204835" y="782395"/>
                  <a:pt x="179450" y="757388"/>
                </a:cubicBezTo>
                <a:cubicBezTo>
                  <a:pt x="173388" y="751326"/>
                  <a:pt x="161642" y="751705"/>
                  <a:pt x="152549" y="749432"/>
                </a:cubicBezTo>
                <a:cubicBezTo>
                  <a:pt x="143835" y="747159"/>
                  <a:pt x="136636" y="744128"/>
                  <a:pt x="128301" y="753600"/>
                </a:cubicBezTo>
                <a:cubicBezTo>
                  <a:pt x="122996" y="759662"/>
                  <a:pt x="110114" y="758525"/>
                  <a:pt x="100642" y="760420"/>
                </a:cubicBezTo>
                <a:cubicBezTo>
                  <a:pt x="99884" y="759283"/>
                  <a:pt x="99126" y="757767"/>
                  <a:pt x="98369" y="756252"/>
                </a:cubicBezTo>
                <a:cubicBezTo>
                  <a:pt x="103294" y="749811"/>
                  <a:pt x="107841" y="743370"/>
                  <a:pt x="113524" y="735792"/>
                </a:cubicBezTo>
                <a:cubicBezTo>
                  <a:pt x="109735" y="733140"/>
                  <a:pt x="105189" y="729730"/>
                  <a:pt x="100642" y="726320"/>
                </a:cubicBezTo>
                <a:cubicBezTo>
                  <a:pt x="81698" y="739202"/>
                  <a:pt x="71089" y="737308"/>
                  <a:pt x="48356" y="716090"/>
                </a:cubicBezTo>
                <a:cubicBezTo>
                  <a:pt x="59344" y="712680"/>
                  <a:pt x="68816" y="709649"/>
                  <a:pt x="80940" y="705481"/>
                </a:cubicBezTo>
                <a:cubicBezTo>
                  <a:pt x="76772" y="702071"/>
                  <a:pt x="73362" y="696388"/>
                  <a:pt x="69195" y="696009"/>
                </a:cubicBezTo>
                <a:cubicBezTo>
                  <a:pt x="52524" y="694494"/>
                  <a:pt x="47598" y="683506"/>
                  <a:pt x="45704" y="669866"/>
                </a:cubicBezTo>
                <a:cubicBezTo>
                  <a:pt x="44567" y="660773"/>
                  <a:pt x="45325" y="651301"/>
                  <a:pt x="45325" y="642208"/>
                </a:cubicBezTo>
                <a:cubicBezTo>
                  <a:pt x="69195" y="647512"/>
                  <a:pt x="79803" y="665320"/>
                  <a:pt x="79803" y="689947"/>
                </a:cubicBezTo>
                <a:cubicBezTo>
                  <a:pt x="79803" y="699040"/>
                  <a:pt x="89654" y="707755"/>
                  <a:pt x="96095" y="718742"/>
                </a:cubicBezTo>
                <a:cubicBezTo>
                  <a:pt x="99126" y="701693"/>
                  <a:pt x="101400" y="688432"/>
                  <a:pt x="104052" y="674413"/>
                </a:cubicBezTo>
                <a:cubicBezTo>
                  <a:pt x="127922" y="688810"/>
                  <a:pt x="134363" y="710407"/>
                  <a:pt x="121859" y="733140"/>
                </a:cubicBezTo>
                <a:cubicBezTo>
                  <a:pt x="133226" y="735413"/>
                  <a:pt x="144214" y="737308"/>
                  <a:pt x="157096" y="739960"/>
                </a:cubicBezTo>
                <a:cubicBezTo>
                  <a:pt x="148002" y="713817"/>
                  <a:pt x="140046" y="690705"/>
                  <a:pt x="133605" y="671382"/>
                </a:cubicBezTo>
                <a:cubicBezTo>
                  <a:pt x="118450" y="665699"/>
                  <a:pt x="106325" y="661531"/>
                  <a:pt x="94201" y="656984"/>
                </a:cubicBezTo>
                <a:cubicBezTo>
                  <a:pt x="94580" y="654711"/>
                  <a:pt x="94580" y="652817"/>
                  <a:pt x="94959" y="650543"/>
                </a:cubicBezTo>
                <a:cubicBezTo>
                  <a:pt x="105189" y="648270"/>
                  <a:pt x="115418" y="646376"/>
                  <a:pt x="126785" y="644102"/>
                </a:cubicBezTo>
                <a:cubicBezTo>
                  <a:pt x="126027" y="639935"/>
                  <a:pt x="125269" y="634251"/>
                  <a:pt x="124133" y="628568"/>
                </a:cubicBezTo>
                <a:cubicBezTo>
                  <a:pt x="96095" y="635388"/>
                  <a:pt x="71089" y="621369"/>
                  <a:pt x="58965" y="591437"/>
                </a:cubicBezTo>
                <a:cubicBezTo>
                  <a:pt x="80940" y="585375"/>
                  <a:pt x="101400" y="585754"/>
                  <a:pt x="122996" y="602046"/>
                </a:cubicBezTo>
                <a:cubicBezTo>
                  <a:pt x="119207" y="588027"/>
                  <a:pt x="112766" y="577040"/>
                  <a:pt x="113903" y="566431"/>
                </a:cubicBezTo>
                <a:cubicBezTo>
                  <a:pt x="115040" y="555443"/>
                  <a:pt x="123375" y="545593"/>
                  <a:pt x="129058" y="533847"/>
                </a:cubicBezTo>
                <a:cubicBezTo>
                  <a:pt x="146866" y="556580"/>
                  <a:pt x="145350" y="570978"/>
                  <a:pt x="131332" y="591059"/>
                </a:cubicBezTo>
                <a:cubicBezTo>
                  <a:pt x="126027" y="598257"/>
                  <a:pt x="128301" y="610760"/>
                  <a:pt x="126785" y="622127"/>
                </a:cubicBezTo>
                <a:cubicBezTo>
                  <a:pt x="140425" y="613792"/>
                  <a:pt x="151412" y="606972"/>
                  <a:pt x="162779" y="599773"/>
                </a:cubicBezTo>
                <a:cubicBezTo>
                  <a:pt x="170736" y="625158"/>
                  <a:pt x="157853" y="645618"/>
                  <a:pt x="132847" y="649786"/>
                </a:cubicBezTo>
                <a:cubicBezTo>
                  <a:pt x="134742" y="655469"/>
                  <a:pt x="136257" y="661152"/>
                  <a:pt x="137773" y="667214"/>
                </a:cubicBezTo>
                <a:cubicBezTo>
                  <a:pt x="144971" y="660394"/>
                  <a:pt x="151034" y="653574"/>
                  <a:pt x="158232" y="648270"/>
                </a:cubicBezTo>
                <a:cubicBezTo>
                  <a:pt x="165431" y="642966"/>
                  <a:pt x="173767" y="639177"/>
                  <a:pt x="182102" y="634630"/>
                </a:cubicBezTo>
                <a:cubicBezTo>
                  <a:pt x="191574" y="661531"/>
                  <a:pt x="177177" y="688432"/>
                  <a:pt x="151034" y="694873"/>
                </a:cubicBezTo>
                <a:cubicBezTo>
                  <a:pt x="161263" y="736550"/>
                  <a:pt x="221885" y="795656"/>
                  <a:pt x="264320" y="800202"/>
                </a:cubicBezTo>
                <a:cubicBezTo>
                  <a:pt x="260531" y="790351"/>
                  <a:pt x="257121" y="780879"/>
                  <a:pt x="253711" y="771786"/>
                </a:cubicBezTo>
                <a:cubicBezTo>
                  <a:pt x="239692" y="734655"/>
                  <a:pt x="231736" y="697146"/>
                  <a:pt x="237798" y="656984"/>
                </a:cubicBezTo>
                <a:cubicBezTo>
                  <a:pt x="239313" y="648649"/>
                  <a:pt x="234009" y="636903"/>
                  <a:pt x="227947" y="630462"/>
                </a:cubicBezTo>
                <a:cubicBezTo>
                  <a:pt x="212792" y="614928"/>
                  <a:pt x="196121" y="599773"/>
                  <a:pt x="177934" y="587270"/>
                </a:cubicBezTo>
                <a:cubicBezTo>
                  <a:pt x="157475" y="573251"/>
                  <a:pt x="145350" y="555065"/>
                  <a:pt x="142698" y="530816"/>
                </a:cubicBezTo>
                <a:cubicBezTo>
                  <a:pt x="140046" y="505052"/>
                  <a:pt x="124891" y="486487"/>
                  <a:pt x="108599" y="469058"/>
                </a:cubicBezTo>
                <a:cubicBezTo>
                  <a:pt x="103294" y="463375"/>
                  <a:pt x="91928" y="462996"/>
                  <a:pt x="83592" y="460344"/>
                </a:cubicBezTo>
                <a:cubicBezTo>
                  <a:pt x="73741" y="484592"/>
                  <a:pt x="60101" y="490654"/>
                  <a:pt x="29412" y="484592"/>
                </a:cubicBezTo>
                <a:cubicBezTo>
                  <a:pt x="38126" y="473605"/>
                  <a:pt x="46083" y="463754"/>
                  <a:pt x="54418" y="453524"/>
                </a:cubicBezTo>
                <a:cubicBezTo>
                  <a:pt x="47219" y="455039"/>
                  <a:pt x="39263" y="458449"/>
                  <a:pt x="32064" y="457313"/>
                </a:cubicBezTo>
                <a:cubicBezTo>
                  <a:pt x="24486" y="456176"/>
                  <a:pt x="17666" y="450114"/>
                  <a:pt x="6679" y="444431"/>
                </a:cubicBezTo>
                <a:cubicBezTo>
                  <a:pt x="16530" y="440263"/>
                  <a:pt x="22971" y="437611"/>
                  <a:pt x="33201" y="433443"/>
                </a:cubicBezTo>
                <a:cubicBezTo>
                  <a:pt x="2890" y="422834"/>
                  <a:pt x="-5067" y="402753"/>
                  <a:pt x="2890" y="375474"/>
                </a:cubicBezTo>
                <a:cubicBezTo>
                  <a:pt x="25244" y="383430"/>
                  <a:pt x="34716" y="398207"/>
                  <a:pt x="31306" y="420940"/>
                </a:cubicBezTo>
                <a:cubicBezTo>
                  <a:pt x="31306" y="422834"/>
                  <a:pt x="31306" y="424729"/>
                  <a:pt x="31685" y="426244"/>
                </a:cubicBezTo>
                <a:cubicBezTo>
                  <a:pt x="36990" y="441399"/>
                  <a:pt x="74499" y="457313"/>
                  <a:pt x="91928" y="451250"/>
                </a:cubicBezTo>
                <a:cubicBezTo>
                  <a:pt x="85108" y="441778"/>
                  <a:pt x="83971" y="429654"/>
                  <a:pt x="66921" y="429654"/>
                </a:cubicBezTo>
                <a:cubicBezTo>
                  <a:pt x="54039" y="429654"/>
                  <a:pt x="49872" y="415256"/>
                  <a:pt x="45704" y="402374"/>
                </a:cubicBezTo>
                <a:cubicBezTo>
                  <a:pt x="52145" y="402753"/>
                  <a:pt x="57449" y="403132"/>
                  <a:pt x="63133" y="403511"/>
                </a:cubicBezTo>
                <a:cubicBezTo>
                  <a:pt x="48735" y="387219"/>
                  <a:pt x="47598" y="375853"/>
                  <a:pt x="59344" y="355393"/>
                </a:cubicBezTo>
                <a:cubicBezTo>
                  <a:pt x="76015" y="368275"/>
                  <a:pt x="79803" y="381536"/>
                  <a:pt x="72983" y="398965"/>
                </a:cubicBezTo>
                <a:cubicBezTo>
                  <a:pt x="71468" y="402753"/>
                  <a:pt x="74499" y="408815"/>
                  <a:pt x="76393" y="413362"/>
                </a:cubicBezTo>
                <a:cubicBezTo>
                  <a:pt x="78288" y="418666"/>
                  <a:pt x="81698" y="423213"/>
                  <a:pt x="84729" y="428517"/>
                </a:cubicBezTo>
                <a:cubicBezTo>
                  <a:pt x="90412" y="415635"/>
                  <a:pt x="95338" y="403511"/>
                  <a:pt x="101779" y="388735"/>
                </a:cubicBezTo>
                <a:cubicBezTo>
                  <a:pt x="107462" y="397828"/>
                  <a:pt x="111251" y="403511"/>
                  <a:pt x="115040" y="409573"/>
                </a:cubicBezTo>
                <a:cubicBezTo>
                  <a:pt x="115797" y="409194"/>
                  <a:pt x="116934" y="409194"/>
                  <a:pt x="117692" y="408815"/>
                </a:cubicBezTo>
                <a:cubicBezTo>
                  <a:pt x="111251" y="386461"/>
                  <a:pt x="104431" y="364107"/>
                  <a:pt x="97990" y="341753"/>
                </a:cubicBezTo>
                <a:cubicBezTo>
                  <a:pt x="80182" y="347436"/>
                  <a:pt x="73741" y="345921"/>
                  <a:pt x="54418" y="328492"/>
                </a:cubicBezTo>
                <a:cubicBezTo>
                  <a:pt x="67679" y="325840"/>
                  <a:pt x="78667" y="323946"/>
                  <a:pt x="91928" y="321293"/>
                </a:cubicBezTo>
                <a:cubicBezTo>
                  <a:pt x="58207" y="315610"/>
                  <a:pt x="61238" y="292119"/>
                  <a:pt x="61617" y="269386"/>
                </a:cubicBezTo>
                <a:cubicBezTo>
                  <a:pt x="84729" y="273933"/>
                  <a:pt x="95717" y="290604"/>
                  <a:pt x="94201" y="313716"/>
                </a:cubicBezTo>
                <a:cubicBezTo>
                  <a:pt x="93822" y="320536"/>
                  <a:pt x="97611" y="327355"/>
                  <a:pt x="99505" y="333418"/>
                </a:cubicBezTo>
                <a:cubicBezTo>
                  <a:pt x="124133" y="320157"/>
                  <a:pt x="118071" y="298939"/>
                  <a:pt x="113524" y="278479"/>
                </a:cubicBezTo>
                <a:cubicBezTo>
                  <a:pt x="137015" y="283026"/>
                  <a:pt x="149897" y="292119"/>
                  <a:pt x="165431" y="314095"/>
                </a:cubicBezTo>
                <a:cubicBezTo>
                  <a:pt x="167704" y="306138"/>
                  <a:pt x="169220" y="299318"/>
                  <a:pt x="171114" y="291740"/>
                </a:cubicBezTo>
                <a:cubicBezTo>
                  <a:pt x="152170" y="291362"/>
                  <a:pt x="146866" y="277722"/>
                  <a:pt x="143077" y="260293"/>
                </a:cubicBezTo>
                <a:cubicBezTo>
                  <a:pt x="153307" y="263703"/>
                  <a:pt x="163158" y="267113"/>
                  <a:pt x="173009" y="270523"/>
                </a:cubicBezTo>
                <a:cubicBezTo>
                  <a:pt x="168841" y="262188"/>
                  <a:pt x="161642" y="252715"/>
                  <a:pt x="160885" y="242486"/>
                </a:cubicBezTo>
                <a:cubicBezTo>
                  <a:pt x="160127" y="231877"/>
                  <a:pt x="165810" y="220889"/>
                  <a:pt x="168462" y="209902"/>
                </a:cubicBezTo>
                <a:cubicBezTo>
                  <a:pt x="170357" y="209902"/>
                  <a:pt x="172251" y="209523"/>
                  <a:pt x="174145" y="209144"/>
                </a:cubicBezTo>
                <a:cubicBezTo>
                  <a:pt x="179450" y="220510"/>
                  <a:pt x="185512" y="231498"/>
                  <a:pt x="189301" y="243243"/>
                </a:cubicBezTo>
                <a:cubicBezTo>
                  <a:pt x="190816" y="247790"/>
                  <a:pt x="189301" y="254610"/>
                  <a:pt x="186649" y="258778"/>
                </a:cubicBezTo>
                <a:cubicBezTo>
                  <a:pt x="177934" y="273175"/>
                  <a:pt x="173009" y="290983"/>
                  <a:pt x="173767" y="311063"/>
                </a:cubicBezTo>
                <a:cubicBezTo>
                  <a:pt x="183996" y="305759"/>
                  <a:pt x="193469" y="302728"/>
                  <a:pt x="192332" y="286815"/>
                </a:cubicBezTo>
                <a:cubicBezTo>
                  <a:pt x="191953" y="279616"/>
                  <a:pt x="202941" y="270902"/>
                  <a:pt x="210139" y="264461"/>
                </a:cubicBezTo>
                <a:cubicBezTo>
                  <a:pt x="214686" y="260293"/>
                  <a:pt x="222264" y="258399"/>
                  <a:pt x="228326" y="255746"/>
                </a:cubicBezTo>
                <a:cubicBezTo>
                  <a:pt x="229841" y="256504"/>
                  <a:pt x="230978" y="257262"/>
                  <a:pt x="232494" y="258020"/>
                </a:cubicBezTo>
                <a:cubicBezTo>
                  <a:pt x="227947" y="270144"/>
                  <a:pt x="224537" y="282647"/>
                  <a:pt x="218854" y="294014"/>
                </a:cubicBezTo>
                <a:cubicBezTo>
                  <a:pt x="216580" y="298181"/>
                  <a:pt x="209761" y="303107"/>
                  <a:pt x="205593" y="302728"/>
                </a:cubicBezTo>
                <a:cubicBezTo>
                  <a:pt x="185512" y="301591"/>
                  <a:pt x="179071" y="319399"/>
                  <a:pt x="166947" y="329250"/>
                </a:cubicBezTo>
                <a:cubicBezTo>
                  <a:pt x="182102" y="324703"/>
                  <a:pt x="196878" y="320157"/>
                  <a:pt x="215065" y="314473"/>
                </a:cubicBezTo>
                <a:cubicBezTo>
                  <a:pt x="210139" y="337964"/>
                  <a:pt x="203698" y="355772"/>
                  <a:pt x="185512" y="367138"/>
                </a:cubicBezTo>
                <a:cubicBezTo>
                  <a:pt x="175282" y="373200"/>
                  <a:pt x="167704" y="372064"/>
                  <a:pt x="154065" y="363728"/>
                </a:cubicBezTo>
                <a:cubicBezTo>
                  <a:pt x="152549" y="367138"/>
                  <a:pt x="151412" y="370169"/>
                  <a:pt x="150276" y="373200"/>
                </a:cubicBezTo>
                <a:cubicBezTo>
                  <a:pt x="162779" y="374337"/>
                  <a:pt x="174145" y="375474"/>
                  <a:pt x="186649" y="376610"/>
                </a:cubicBezTo>
                <a:cubicBezTo>
                  <a:pt x="174145" y="397449"/>
                  <a:pt x="160506" y="403511"/>
                  <a:pt x="141561" y="397070"/>
                </a:cubicBezTo>
                <a:cubicBezTo>
                  <a:pt x="133605" y="412225"/>
                  <a:pt x="127164" y="427002"/>
                  <a:pt x="133226" y="445946"/>
                </a:cubicBezTo>
                <a:cubicBezTo>
                  <a:pt x="140425" y="467921"/>
                  <a:pt x="144593" y="491412"/>
                  <a:pt x="150276" y="514145"/>
                </a:cubicBezTo>
                <a:cubicBezTo>
                  <a:pt x="156338" y="539909"/>
                  <a:pt x="168083" y="562263"/>
                  <a:pt x="190059" y="578555"/>
                </a:cubicBezTo>
                <a:cubicBezTo>
                  <a:pt x="208245" y="591816"/>
                  <a:pt x="224916" y="606972"/>
                  <a:pt x="243860" y="622506"/>
                </a:cubicBezTo>
                <a:cubicBezTo>
                  <a:pt x="248407" y="603562"/>
                  <a:pt x="264320" y="586512"/>
                  <a:pt x="243481" y="572114"/>
                </a:cubicBezTo>
                <a:cubicBezTo>
                  <a:pt x="230978" y="567947"/>
                  <a:pt x="218475" y="563400"/>
                  <a:pt x="205972" y="559232"/>
                </a:cubicBezTo>
                <a:cubicBezTo>
                  <a:pt x="206351" y="556959"/>
                  <a:pt x="206351" y="555065"/>
                  <a:pt x="206729" y="553170"/>
                </a:cubicBezTo>
                <a:cubicBezTo>
                  <a:pt x="215065" y="550897"/>
                  <a:pt x="223400" y="548245"/>
                  <a:pt x="233251" y="545593"/>
                </a:cubicBezTo>
                <a:cubicBezTo>
                  <a:pt x="230978" y="539909"/>
                  <a:pt x="228705" y="533847"/>
                  <a:pt x="226053" y="527785"/>
                </a:cubicBezTo>
                <a:cubicBezTo>
                  <a:pt x="199531" y="539909"/>
                  <a:pt x="177934" y="529301"/>
                  <a:pt x="156717" y="492170"/>
                </a:cubicBezTo>
                <a:cubicBezTo>
                  <a:pt x="172630" y="491033"/>
                  <a:pt x="186649" y="490275"/>
                  <a:pt x="200288" y="489518"/>
                </a:cubicBezTo>
                <a:cubicBezTo>
                  <a:pt x="192332" y="483077"/>
                  <a:pt x="180586" y="477772"/>
                  <a:pt x="175282" y="468300"/>
                </a:cubicBezTo>
                <a:cubicBezTo>
                  <a:pt x="169978" y="458828"/>
                  <a:pt x="170736" y="445567"/>
                  <a:pt x="168841" y="433822"/>
                </a:cubicBezTo>
                <a:cubicBezTo>
                  <a:pt x="169978" y="433064"/>
                  <a:pt x="171493" y="431927"/>
                  <a:pt x="172630" y="431170"/>
                </a:cubicBezTo>
                <a:cubicBezTo>
                  <a:pt x="181344" y="437232"/>
                  <a:pt x="190059" y="442915"/>
                  <a:pt x="199152" y="449356"/>
                </a:cubicBezTo>
                <a:cubicBezTo>
                  <a:pt x="205593" y="439505"/>
                  <a:pt x="212413" y="428896"/>
                  <a:pt x="219990" y="417530"/>
                </a:cubicBezTo>
                <a:cubicBezTo>
                  <a:pt x="242345" y="446704"/>
                  <a:pt x="241208" y="476636"/>
                  <a:pt x="218096" y="492928"/>
                </a:cubicBezTo>
                <a:cubicBezTo>
                  <a:pt x="222264" y="498990"/>
                  <a:pt x="226431" y="505431"/>
                  <a:pt x="230599" y="511114"/>
                </a:cubicBezTo>
                <a:cubicBezTo>
                  <a:pt x="240450" y="502400"/>
                  <a:pt x="249922" y="493307"/>
                  <a:pt x="260152" y="484213"/>
                </a:cubicBezTo>
                <a:cubicBezTo>
                  <a:pt x="272276" y="512251"/>
                  <a:pt x="265456" y="534984"/>
                  <a:pt x="241587" y="546350"/>
                </a:cubicBezTo>
                <a:cubicBezTo>
                  <a:pt x="246891" y="554307"/>
                  <a:pt x="252195" y="562263"/>
                  <a:pt x="257879" y="570220"/>
                </a:cubicBezTo>
                <a:cubicBezTo>
                  <a:pt x="268109" y="557338"/>
                  <a:pt x="278717" y="493307"/>
                  <a:pt x="276444" y="461101"/>
                </a:cubicBezTo>
                <a:cubicBezTo>
                  <a:pt x="245754" y="453903"/>
                  <a:pt x="235525" y="424729"/>
                  <a:pt x="251059" y="387598"/>
                </a:cubicBezTo>
                <a:cubicBezTo>
                  <a:pt x="256363" y="391387"/>
                  <a:pt x="261289" y="395176"/>
                  <a:pt x="267730" y="399722"/>
                </a:cubicBezTo>
                <a:cubicBezTo>
                  <a:pt x="265078" y="381915"/>
                  <a:pt x="271519" y="368275"/>
                  <a:pt x="283643" y="358045"/>
                </a:cubicBezTo>
                <a:cubicBezTo>
                  <a:pt x="295388" y="348194"/>
                  <a:pt x="308270" y="340238"/>
                  <a:pt x="320773" y="331144"/>
                </a:cubicBezTo>
                <a:cubicBezTo>
                  <a:pt x="322289" y="332281"/>
                  <a:pt x="324183" y="333039"/>
                  <a:pt x="325699" y="334175"/>
                </a:cubicBezTo>
                <a:cubicBezTo>
                  <a:pt x="323805" y="351604"/>
                  <a:pt x="323805" y="369412"/>
                  <a:pt x="320395" y="386840"/>
                </a:cubicBezTo>
                <a:cubicBezTo>
                  <a:pt x="316227" y="407300"/>
                  <a:pt x="306755" y="412983"/>
                  <a:pt x="283643" y="411468"/>
                </a:cubicBezTo>
                <a:cubicBezTo>
                  <a:pt x="284401" y="417151"/>
                  <a:pt x="285537" y="422834"/>
                  <a:pt x="285916" y="426623"/>
                </a:cubicBezTo>
                <a:cubicBezTo>
                  <a:pt x="304860" y="419803"/>
                  <a:pt x="323047" y="413741"/>
                  <a:pt x="344264" y="406163"/>
                </a:cubicBezTo>
                <a:cubicBezTo>
                  <a:pt x="341233" y="431170"/>
                  <a:pt x="332519" y="447841"/>
                  <a:pt x="318121" y="459586"/>
                </a:cubicBezTo>
                <a:cubicBezTo>
                  <a:pt x="320395" y="462996"/>
                  <a:pt x="323426" y="466027"/>
                  <a:pt x="323426" y="468679"/>
                </a:cubicBezTo>
                <a:cubicBezTo>
                  <a:pt x="322289" y="487244"/>
                  <a:pt x="306755" y="502779"/>
                  <a:pt x="288189" y="504294"/>
                </a:cubicBezTo>
                <a:cubicBezTo>
                  <a:pt x="285158" y="504673"/>
                  <a:pt x="282885" y="508083"/>
                  <a:pt x="281370" y="511493"/>
                </a:cubicBezTo>
                <a:cubicBezTo>
                  <a:pt x="304481" y="500884"/>
                  <a:pt x="326836" y="505431"/>
                  <a:pt x="349190" y="512251"/>
                </a:cubicBezTo>
                <a:cubicBezTo>
                  <a:pt x="335171" y="543698"/>
                  <a:pt x="304860" y="556580"/>
                  <a:pt x="277581" y="542561"/>
                </a:cubicBezTo>
                <a:cubicBezTo>
                  <a:pt x="257879" y="584239"/>
                  <a:pt x="249164" y="646376"/>
                  <a:pt x="257879" y="710786"/>
                </a:cubicBezTo>
                <a:cubicBezTo>
                  <a:pt x="281748" y="680096"/>
                  <a:pt x="305618" y="649407"/>
                  <a:pt x="329109" y="618717"/>
                </a:cubicBezTo>
                <a:cubicBezTo>
                  <a:pt x="310544" y="598257"/>
                  <a:pt x="310922" y="580829"/>
                  <a:pt x="330246" y="554307"/>
                </a:cubicBezTo>
                <a:cubicBezTo>
                  <a:pt x="336687" y="565294"/>
                  <a:pt x="342370" y="575524"/>
                  <a:pt x="348811" y="586891"/>
                </a:cubicBezTo>
                <a:cubicBezTo>
                  <a:pt x="352221" y="583481"/>
                  <a:pt x="356010" y="579313"/>
                  <a:pt x="359420" y="575524"/>
                </a:cubicBezTo>
                <a:cubicBezTo>
                  <a:pt x="346538" y="555065"/>
                  <a:pt x="353357" y="536120"/>
                  <a:pt x="379122" y="517934"/>
                </a:cubicBezTo>
                <a:cubicBezTo>
                  <a:pt x="381016" y="524375"/>
                  <a:pt x="383289" y="530437"/>
                  <a:pt x="384426" y="536499"/>
                </a:cubicBezTo>
                <a:cubicBezTo>
                  <a:pt x="385563" y="542561"/>
                  <a:pt x="385563" y="549002"/>
                  <a:pt x="386320" y="556580"/>
                </a:cubicBezTo>
                <a:cubicBezTo>
                  <a:pt x="396171" y="552412"/>
                  <a:pt x="404886" y="548624"/>
                  <a:pt x="410190" y="546350"/>
                </a:cubicBezTo>
                <a:cubicBezTo>
                  <a:pt x="408674" y="534226"/>
                  <a:pt x="405265" y="522859"/>
                  <a:pt x="407159" y="513008"/>
                </a:cubicBezTo>
                <a:cubicBezTo>
                  <a:pt x="409811" y="499369"/>
                  <a:pt x="429134" y="483456"/>
                  <a:pt x="448078" y="475878"/>
                </a:cubicBezTo>
                <a:cubicBezTo>
                  <a:pt x="448078" y="492928"/>
                  <a:pt x="448078" y="508841"/>
                  <a:pt x="448078" y="522102"/>
                </a:cubicBezTo>
                <a:cubicBezTo>
                  <a:pt x="462097" y="519449"/>
                  <a:pt x="477252" y="516797"/>
                  <a:pt x="492408" y="514145"/>
                </a:cubicBezTo>
                <a:cubicBezTo>
                  <a:pt x="493544" y="516040"/>
                  <a:pt x="494681" y="517934"/>
                  <a:pt x="495818" y="519828"/>
                </a:cubicBezTo>
                <a:cubicBezTo>
                  <a:pt x="487861" y="528922"/>
                  <a:pt x="481041" y="538773"/>
                  <a:pt x="471948" y="546350"/>
                </a:cubicBezTo>
                <a:cubicBezTo>
                  <a:pt x="467401" y="550139"/>
                  <a:pt x="459066" y="549381"/>
                  <a:pt x="452625" y="549381"/>
                </a:cubicBezTo>
                <a:cubicBezTo>
                  <a:pt x="444290" y="549381"/>
                  <a:pt x="435954" y="547866"/>
                  <a:pt x="427619" y="546729"/>
                </a:cubicBezTo>
                <a:cubicBezTo>
                  <a:pt x="427240" y="548245"/>
                  <a:pt x="426861" y="549760"/>
                  <a:pt x="426482" y="551276"/>
                </a:cubicBezTo>
                <a:cubicBezTo>
                  <a:pt x="437470" y="558096"/>
                  <a:pt x="448078" y="564916"/>
                  <a:pt x="459445" y="571735"/>
                </a:cubicBezTo>
                <a:cubicBezTo>
                  <a:pt x="436333" y="595984"/>
                  <a:pt x="402233" y="595226"/>
                  <a:pt x="384805" y="570599"/>
                </a:cubicBezTo>
                <a:cubicBezTo>
                  <a:pt x="381016" y="573251"/>
                  <a:pt x="377227" y="575903"/>
                  <a:pt x="373438" y="578555"/>
                </a:cubicBezTo>
                <a:cubicBezTo>
                  <a:pt x="384805" y="584617"/>
                  <a:pt x="395792" y="590301"/>
                  <a:pt x="407538" y="596363"/>
                </a:cubicBezTo>
                <a:cubicBezTo>
                  <a:pt x="388215" y="612655"/>
                  <a:pt x="371544" y="613792"/>
                  <a:pt x="352979" y="600152"/>
                </a:cubicBezTo>
                <a:cubicBezTo>
                  <a:pt x="349569" y="605456"/>
                  <a:pt x="346159" y="610760"/>
                  <a:pt x="342749" y="616065"/>
                </a:cubicBezTo>
                <a:cubicBezTo>
                  <a:pt x="339718" y="620990"/>
                  <a:pt x="337065" y="626295"/>
                  <a:pt x="335550" y="634630"/>
                </a:cubicBezTo>
                <a:cubicBezTo>
                  <a:pt x="347674" y="628568"/>
                  <a:pt x="360177" y="622885"/>
                  <a:pt x="372681" y="616823"/>
                </a:cubicBezTo>
                <a:cubicBezTo>
                  <a:pt x="373817" y="618338"/>
                  <a:pt x="374954" y="619475"/>
                  <a:pt x="376090" y="620990"/>
                </a:cubicBezTo>
                <a:cubicBezTo>
                  <a:pt x="373438" y="627431"/>
                  <a:pt x="370786" y="633872"/>
                  <a:pt x="368134" y="640692"/>
                </a:cubicBezTo>
                <a:cubicBezTo>
                  <a:pt x="386699" y="650164"/>
                  <a:pt x="387078" y="619854"/>
                  <a:pt x="404507" y="625158"/>
                </a:cubicBezTo>
                <a:cubicBezTo>
                  <a:pt x="403749" y="629705"/>
                  <a:pt x="402991" y="635009"/>
                  <a:pt x="402233" y="642208"/>
                </a:cubicBezTo>
                <a:cubicBezTo>
                  <a:pt x="406780" y="641071"/>
                  <a:pt x="410948" y="640313"/>
                  <a:pt x="414737" y="639556"/>
                </a:cubicBezTo>
                <a:cubicBezTo>
                  <a:pt x="414358" y="611897"/>
                  <a:pt x="436333" y="598636"/>
                  <a:pt x="476874" y="602046"/>
                </a:cubicBezTo>
                <a:cubicBezTo>
                  <a:pt x="471948" y="621369"/>
                  <a:pt x="464370" y="638798"/>
                  <a:pt x="446942" y="649407"/>
                </a:cubicBezTo>
                <a:cubicBezTo>
                  <a:pt x="442016" y="652438"/>
                  <a:pt x="432165" y="654711"/>
                  <a:pt x="429134" y="652059"/>
                </a:cubicBezTo>
                <a:cubicBezTo>
                  <a:pt x="413221" y="637661"/>
                  <a:pt x="399202" y="654332"/>
                  <a:pt x="384047" y="650922"/>
                </a:cubicBezTo>
                <a:cubicBezTo>
                  <a:pt x="386320" y="662668"/>
                  <a:pt x="388215" y="671761"/>
                  <a:pt x="390109" y="681612"/>
                </a:cubicBezTo>
                <a:cubicBezTo>
                  <a:pt x="368134" y="680096"/>
                  <a:pt x="360935" y="663046"/>
                  <a:pt x="351842" y="647891"/>
                </a:cubicBezTo>
                <a:cubicBezTo>
                  <a:pt x="351084" y="649028"/>
                  <a:pt x="349947" y="649786"/>
                  <a:pt x="348811" y="650922"/>
                </a:cubicBezTo>
                <a:cubicBezTo>
                  <a:pt x="348432" y="658121"/>
                  <a:pt x="348053" y="664941"/>
                  <a:pt x="347674" y="672140"/>
                </a:cubicBezTo>
                <a:cubicBezTo>
                  <a:pt x="346159" y="672897"/>
                  <a:pt x="344643" y="673655"/>
                  <a:pt x="343128" y="674413"/>
                </a:cubicBezTo>
                <a:cubicBezTo>
                  <a:pt x="337444" y="665699"/>
                  <a:pt x="331761" y="656984"/>
                  <a:pt x="326078" y="648270"/>
                </a:cubicBezTo>
                <a:cubicBezTo>
                  <a:pt x="324941" y="646754"/>
                  <a:pt x="324183" y="644860"/>
                  <a:pt x="323047" y="642966"/>
                </a:cubicBezTo>
                <a:cubicBezTo>
                  <a:pt x="321531" y="646754"/>
                  <a:pt x="320395" y="650922"/>
                  <a:pt x="318121" y="654332"/>
                </a:cubicBezTo>
                <a:cubicBezTo>
                  <a:pt x="300314" y="678202"/>
                  <a:pt x="281748" y="702071"/>
                  <a:pt x="264320" y="726320"/>
                </a:cubicBezTo>
                <a:cubicBezTo>
                  <a:pt x="261289" y="730109"/>
                  <a:pt x="260531" y="737308"/>
                  <a:pt x="261668" y="742233"/>
                </a:cubicBezTo>
                <a:cubicBezTo>
                  <a:pt x="276444" y="806643"/>
                  <a:pt x="309028" y="861581"/>
                  <a:pt x="353357" y="911973"/>
                </a:cubicBezTo>
                <a:cubicBezTo>
                  <a:pt x="357525" y="899849"/>
                  <a:pt x="361314" y="888103"/>
                  <a:pt x="365482" y="876358"/>
                </a:cubicBezTo>
                <a:cubicBezTo>
                  <a:pt x="343128" y="869538"/>
                  <a:pt x="334034" y="854762"/>
                  <a:pt x="334034" y="824451"/>
                </a:cubicBezTo>
                <a:cubicBezTo>
                  <a:pt x="351463" y="826724"/>
                  <a:pt x="363966" y="836196"/>
                  <a:pt x="377227" y="853246"/>
                </a:cubicBezTo>
                <a:cubicBezTo>
                  <a:pt x="377227" y="836196"/>
                  <a:pt x="377227" y="822556"/>
                  <a:pt x="377227" y="814221"/>
                </a:cubicBezTo>
                <a:cubicBezTo>
                  <a:pt x="366240" y="805128"/>
                  <a:pt x="358662" y="798687"/>
                  <a:pt x="350705" y="792246"/>
                </a:cubicBezTo>
                <a:cubicBezTo>
                  <a:pt x="351463" y="790730"/>
                  <a:pt x="352221" y="788836"/>
                  <a:pt x="352979" y="787320"/>
                </a:cubicBezTo>
                <a:cubicBezTo>
                  <a:pt x="359798" y="788078"/>
                  <a:pt x="366618" y="788836"/>
                  <a:pt x="375333" y="789972"/>
                </a:cubicBezTo>
                <a:cubicBezTo>
                  <a:pt x="374196" y="785805"/>
                  <a:pt x="374196" y="780879"/>
                  <a:pt x="371544" y="777848"/>
                </a:cubicBezTo>
                <a:cubicBezTo>
                  <a:pt x="366240" y="771407"/>
                  <a:pt x="356389" y="767618"/>
                  <a:pt x="354115" y="760798"/>
                </a:cubicBezTo>
                <a:cubicBezTo>
                  <a:pt x="350705" y="750190"/>
                  <a:pt x="351842" y="738065"/>
                  <a:pt x="351084" y="726320"/>
                </a:cubicBezTo>
                <a:cubicBezTo>
                  <a:pt x="352600" y="725562"/>
                  <a:pt x="354494" y="724804"/>
                  <a:pt x="356010" y="724047"/>
                </a:cubicBezTo>
                <a:cubicBezTo>
                  <a:pt x="363966" y="732003"/>
                  <a:pt x="373059" y="739202"/>
                  <a:pt x="379500" y="748295"/>
                </a:cubicBezTo>
                <a:cubicBezTo>
                  <a:pt x="383289" y="753600"/>
                  <a:pt x="383289" y="761935"/>
                  <a:pt x="383289" y="769134"/>
                </a:cubicBezTo>
                <a:cubicBezTo>
                  <a:pt x="383289" y="779364"/>
                  <a:pt x="381395" y="789972"/>
                  <a:pt x="379879" y="803233"/>
                </a:cubicBezTo>
                <a:cubicBezTo>
                  <a:pt x="389351" y="799066"/>
                  <a:pt x="394656" y="796413"/>
                  <a:pt x="401097" y="793382"/>
                </a:cubicBezTo>
                <a:cubicBezTo>
                  <a:pt x="406401" y="809674"/>
                  <a:pt x="393140" y="818010"/>
                  <a:pt x="384047" y="827861"/>
                </a:cubicBezTo>
                <a:cubicBezTo>
                  <a:pt x="385563" y="828619"/>
                  <a:pt x="387078" y="829755"/>
                  <a:pt x="388594" y="830513"/>
                </a:cubicBezTo>
                <a:cubicBezTo>
                  <a:pt x="398823" y="822178"/>
                  <a:pt x="409432" y="814221"/>
                  <a:pt x="419662" y="805886"/>
                </a:cubicBezTo>
                <a:cubicBezTo>
                  <a:pt x="421178" y="804749"/>
                  <a:pt x="422314" y="802854"/>
                  <a:pt x="422314" y="801339"/>
                </a:cubicBezTo>
                <a:cubicBezTo>
                  <a:pt x="422314" y="783153"/>
                  <a:pt x="436712" y="782016"/>
                  <a:pt x="449215" y="776712"/>
                </a:cubicBezTo>
                <a:cubicBezTo>
                  <a:pt x="450352" y="796792"/>
                  <a:pt x="445426" y="802854"/>
                  <a:pt x="427998" y="808159"/>
                </a:cubicBezTo>
                <a:cubicBezTo>
                  <a:pt x="422314" y="810053"/>
                  <a:pt x="417768" y="815358"/>
                  <a:pt x="412463" y="819147"/>
                </a:cubicBezTo>
                <a:cubicBezTo>
                  <a:pt x="429892" y="827482"/>
                  <a:pt x="446184" y="835060"/>
                  <a:pt x="463234" y="843016"/>
                </a:cubicBezTo>
                <a:cubicBezTo>
                  <a:pt x="436712" y="870296"/>
                  <a:pt x="404128" y="873706"/>
                  <a:pt x="387078" y="851730"/>
                </a:cubicBezTo>
                <a:cubicBezTo>
                  <a:pt x="382910" y="860066"/>
                  <a:pt x="379122" y="867644"/>
                  <a:pt x="374954" y="875600"/>
                </a:cubicBezTo>
                <a:cubicBezTo>
                  <a:pt x="382910" y="877873"/>
                  <a:pt x="390488" y="879389"/>
                  <a:pt x="397687" y="882041"/>
                </a:cubicBezTo>
                <a:cubicBezTo>
                  <a:pt x="404886" y="885072"/>
                  <a:pt x="411327" y="889240"/>
                  <a:pt x="418525" y="893029"/>
                </a:cubicBezTo>
                <a:cubicBezTo>
                  <a:pt x="402991" y="910457"/>
                  <a:pt x="385184" y="914625"/>
                  <a:pt x="361314" y="904016"/>
                </a:cubicBezTo>
                <a:cubicBezTo>
                  <a:pt x="363966" y="914625"/>
                  <a:pt x="363587" y="925613"/>
                  <a:pt x="368892" y="930917"/>
                </a:cubicBezTo>
                <a:cubicBezTo>
                  <a:pt x="388215" y="950998"/>
                  <a:pt x="409432" y="969184"/>
                  <a:pt x="430650" y="987371"/>
                </a:cubicBezTo>
                <a:cubicBezTo>
                  <a:pt x="434060" y="990402"/>
                  <a:pt x="439743" y="990402"/>
                  <a:pt x="446942" y="992296"/>
                </a:cubicBezTo>
                <a:cubicBezTo>
                  <a:pt x="443153" y="985855"/>
                  <a:pt x="440501" y="981688"/>
                  <a:pt x="437091" y="976004"/>
                </a:cubicBezTo>
                <a:cubicBezTo>
                  <a:pt x="443532" y="975625"/>
                  <a:pt x="448457" y="975247"/>
                  <a:pt x="453383" y="974868"/>
                </a:cubicBezTo>
                <a:cubicBezTo>
                  <a:pt x="455656" y="968048"/>
                  <a:pt x="458687" y="961228"/>
                  <a:pt x="462097" y="951756"/>
                </a:cubicBezTo>
                <a:cubicBezTo>
                  <a:pt x="470433" y="961228"/>
                  <a:pt x="474600" y="969942"/>
                  <a:pt x="469675" y="979414"/>
                </a:cubicBezTo>
                <a:cubicBezTo>
                  <a:pt x="464749" y="988507"/>
                  <a:pt x="470054" y="992675"/>
                  <a:pt x="476116" y="995706"/>
                </a:cubicBezTo>
                <a:cubicBezTo>
                  <a:pt x="515520" y="1016545"/>
                  <a:pt x="554924" y="1037005"/>
                  <a:pt x="592433" y="1056707"/>
                </a:cubicBezTo>
                <a:cubicBezTo>
                  <a:pt x="592433" y="1031321"/>
                  <a:pt x="589781" y="1004042"/>
                  <a:pt x="593191" y="977520"/>
                </a:cubicBezTo>
                <a:cubicBezTo>
                  <a:pt x="599253" y="929023"/>
                  <a:pt x="610241" y="880905"/>
                  <a:pt x="617439" y="832029"/>
                </a:cubicBezTo>
                <a:cubicBezTo>
                  <a:pt x="621986" y="801718"/>
                  <a:pt x="624259" y="770649"/>
                  <a:pt x="626154" y="739960"/>
                </a:cubicBezTo>
                <a:cubicBezTo>
                  <a:pt x="629943" y="674413"/>
                  <a:pt x="632595" y="608487"/>
                  <a:pt x="637141" y="542940"/>
                </a:cubicBezTo>
                <a:cubicBezTo>
                  <a:pt x="637899" y="529301"/>
                  <a:pt x="636384" y="517555"/>
                  <a:pt x="632216" y="504673"/>
                </a:cubicBezTo>
                <a:cubicBezTo>
                  <a:pt x="623880" y="478151"/>
                  <a:pt x="618955" y="450493"/>
                  <a:pt x="610998" y="423592"/>
                </a:cubicBezTo>
                <a:cubicBezTo>
                  <a:pt x="608725" y="415635"/>
                  <a:pt x="602284" y="408437"/>
                  <a:pt x="596980" y="401238"/>
                </a:cubicBezTo>
                <a:cubicBezTo>
                  <a:pt x="592054" y="394797"/>
                  <a:pt x="589402" y="387219"/>
                  <a:pt x="577278" y="388735"/>
                </a:cubicBezTo>
                <a:cubicBezTo>
                  <a:pt x="570079" y="389492"/>
                  <a:pt x="561365" y="380778"/>
                  <a:pt x="553029" y="376610"/>
                </a:cubicBezTo>
                <a:cubicBezTo>
                  <a:pt x="553408" y="375095"/>
                  <a:pt x="553787" y="373579"/>
                  <a:pt x="554166" y="372064"/>
                </a:cubicBezTo>
                <a:cubicBezTo>
                  <a:pt x="561365" y="370548"/>
                  <a:pt x="568942" y="368654"/>
                  <a:pt x="577278" y="366759"/>
                </a:cubicBezTo>
                <a:cubicBezTo>
                  <a:pt x="576141" y="361834"/>
                  <a:pt x="574626" y="356530"/>
                  <a:pt x="573489" y="351604"/>
                </a:cubicBezTo>
                <a:cubicBezTo>
                  <a:pt x="553408" y="351225"/>
                  <a:pt x="544315" y="340238"/>
                  <a:pt x="543557" y="313337"/>
                </a:cubicBezTo>
                <a:cubicBezTo>
                  <a:pt x="553029" y="317126"/>
                  <a:pt x="561365" y="320536"/>
                  <a:pt x="571973" y="325082"/>
                </a:cubicBezTo>
                <a:cubicBezTo>
                  <a:pt x="571594" y="320536"/>
                  <a:pt x="572731" y="314473"/>
                  <a:pt x="570458" y="312200"/>
                </a:cubicBezTo>
                <a:cubicBezTo>
                  <a:pt x="557197" y="299318"/>
                  <a:pt x="563259" y="287194"/>
                  <a:pt x="571216" y="275070"/>
                </a:cubicBezTo>
                <a:cubicBezTo>
                  <a:pt x="575383" y="269007"/>
                  <a:pt x="580688" y="263703"/>
                  <a:pt x="585613" y="258020"/>
                </a:cubicBezTo>
                <a:cubicBezTo>
                  <a:pt x="599253" y="279616"/>
                  <a:pt x="596222" y="294393"/>
                  <a:pt x="580688" y="314095"/>
                </a:cubicBezTo>
                <a:cubicBezTo>
                  <a:pt x="575762" y="320536"/>
                  <a:pt x="577278" y="331902"/>
                  <a:pt x="575004" y="344405"/>
                </a:cubicBezTo>
                <a:cubicBezTo>
                  <a:pt x="587508" y="334175"/>
                  <a:pt x="596980" y="326219"/>
                  <a:pt x="607210" y="317883"/>
                </a:cubicBezTo>
                <a:cubicBezTo>
                  <a:pt x="616303" y="341374"/>
                  <a:pt x="607967" y="361076"/>
                  <a:pt x="584855" y="370169"/>
                </a:cubicBezTo>
                <a:cubicBezTo>
                  <a:pt x="591675" y="378505"/>
                  <a:pt x="598116" y="386461"/>
                  <a:pt x="605694" y="396312"/>
                </a:cubicBezTo>
                <a:cubicBezTo>
                  <a:pt x="615166" y="372443"/>
                  <a:pt x="623502" y="351225"/>
                  <a:pt x="630700" y="333039"/>
                </a:cubicBezTo>
                <a:cubicBezTo>
                  <a:pt x="623502" y="320536"/>
                  <a:pt x="617439" y="309927"/>
                  <a:pt x="611377" y="299318"/>
                </a:cubicBezTo>
                <a:cubicBezTo>
                  <a:pt x="612893" y="298181"/>
                  <a:pt x="614787" y="296666"/>
                  <a:pt x="616303" y="295150"/>
                </a:cubicBezTo>
                <a:cubicBezTo>
                  <a:pt x="624638" y="300076"/>
                  <a:pt x="632974" y="305001"/>
                  <a:pt x="642067" y="310306"/>
                </a:cubicBezTo>
                <a:cubicBezTo>
                  <a:pt x="643961" y="306896"/>
                  <a:pt x="646613" y="301970"/>
                  <a:pt x="649266" y="297424"/>
                </a:cubicBezTo>
                <a:cubicBezTo>
                  <a:pt x="625396" y="285678"/>
                  <a:pt x="618955" y="269007"/>
                  <a:pt x="623123" y="229982"/>
                </a:cubicBezTo>
                <a:cubicBezTo>
                  <a:pt x="642446" y="239454"/>
                  <a:pt x="657222" y="251579"/>
                  <a:pt x="665936" y="273933"/>
                </a:cubicBezTo>
                <a:cubicBezTo>
                  <a:pt x="667073" y="269765"/>
                  <a:pt x="667831" y="265219"/>
                  <a:pt x="669346" y="261430"/>
                </a:cubicBezTo>
                <a:cubicBezTo>
                  <a:pt x="671620" y="256125"/>
                  <a:pt x="673893" y="250442"/>
                  <a:pt x="677682" y="246274"/>
                </a:cubicBezTo>
                <a:cubicBezTo>
                  <a:pt x="681471" y="242486"/>
                  <a:pt x="687154" y="240212"/>
                  <a:pt x="692079" y="238318"/>
                </a:cubicBezTo>
                <a:cubicBezTo>
                  <a:pt x="697005" y="236423"/>
                  <a:pt x="702688" y="235666"/>
                  <a:pt x="707993" y="234150"/>
                </a:cubicBezTo>
                <a:cubicBezTo>
                  <a:pt x="708750" y="257641"/>
                  <a:pt x="697763" y="269007"/>
                  <a:pt x="676166" y="274312"/>
                </a:cubicBezTo>
                <a:cubicBezTo>
                  <a:pt x="667831" y="276206"/>
                  <a:pt x="661769" y="285678"/>
                  <a:pt x="652676" y="293256"/>
                </a:cubicBezTo>
                <a:cubicBezTo>
                  <a:pt x="667831" y="295908"/>
                  <a:pt x="679955" y="297803"/>
                  <a:pt x="692837" y="299697"/>
                </a:cubicBezTo>
                <a:cubicBezTo>
                  <a:pt x="680334" y="323188"/>
                  <a:pt x="661011" y="329250"/>
                  <a:pt x="641688" y="315989"/>
                </a:cubicBezTo>
                <a:cubicBezTo>
                  <a:pt x="639036" y="320914"/>
                  <a:pt x="636762" y="325461"/>
                  <a:pt x="634868" y="329629"/>
                </a:cubicBezTo>
                <a:cubicBezTo>
                  <a:pt x="651918" y="331144"/>
                  <a:pt x="668589" y="332281"/>
                  <a:pt x="686775" y="333797"/>
                </a:cubicBezTo>
                <a:cubicBezTo>
                  <a:pt x="672378" y="361455"/>
                  <a:pt x="650023" y="370169"/>
                  <a:pt x="625775" y="359182"/>
                </a:cubicBezTo>
                <a:cubicBezTo>
                  <a:pt x="606831" y="408815"/>
                  <a:pt x="617061" y="455039"/>
                  <a:pt x="637520" y="500505"/>
                </a:cubicBezTo>
                <a:cubicBezTo>
                  <a:pt x="638657" y="500505"/>
                  <a:pt x="640172" y="500884"/>
                  <a:pt x="641309" y="500884"/>
                </a:cubicBezTo>
                <a:cubicBezTo>
                  <a:pt x="644719" y="491791"/>
                  <a:pt x="648129" y="482319"/>
                  <a:pt x="651539" y="473226"/>
                </a:cubicBezTo>
                <a:cubicBezTo>
                  <a:pt x="663663" y="439126"/>
                  <a:pt x="681092" y="408437"/>
                  <a:pt x="709129" y="383809"/>
                </a:cubicBezTo>
                <a:cubicBezTo>
                  <a:pt x="715191" y="378884"/>
                  <a:pt x="718601" y="367517"/>
                  <a:pt x="718222" y="359561"/>
                </a:cubicBezTo>
                <a:cubicBezTo>
                  <a:pt x="716707" y="337964"/>
                  <a:pt x="713676" y="316368"/>
                  <a:pt x="708750" y="295529"/>
                </a:cubicBezTo>
                <a:cubicBezTo>
                  <a:pt x="703825" y="274691"/>
                  <a:pt x="705340" y="255746"/>
                  <a:pt x="717086" y="238697"/>
                </a:cubicBezTo>
                <a:cubicBezTo>
                  <a:pt x="730726" y="218995"/>
                  <a:pt x="731862" y="196641"/>
                  <a:pt x="731862" y="173908"/>
                </a:cubicBezTo>
                <a:cubicBezTo>
                  <a:pt x="731862" y="157616"/>
                  <a:pt x="721632" y="150796"/>
                  <a:pt x="706856" y="156479"/>
                </a:cubicBezTo>
                <a:cubicBezTo>
                  <a:pt x="695489" y="161026"/>
                  <a:pt x="679197" y="152690"/>
                  <a:pt x="666694" y="134125"/>
                </a:cubicBezTo>
                <a:cubicBezTo>
                  <a:pt x="679197" y="131852"/>
                  <a:pt x="690564" y="129578"/>
                  <a:pt x="701930" y="127684"/>
                </a:cubicBezTo>
                <a:cubicBezTo>
                  <a:pt x="682986" y="125032"/>
                  <a:pt x="679576" y="110634"/>
                  <a:pt x="676545" y="92448"/>
                </a:cubicBezTo>
                <a:cubicBezTo>
                  <a:pt x="684502" y="95100"/>
                  <a:pt x="690943" y="96994"/>
                  <a:pt x="697005" y="99268"/>
                </a:cubicBezTo>
                <a:cubicBezTo>
                  <a:pt x="695489" y="88280"/>
                  <a:pt x="690943" y="76913"/>
                  <a:pt x="693216" y="67062"/>
                </a:cubicBezTo>
                <a:cubicBezTo>
                  <a:pt x="695868" y="56833"/>
                  <a:pt x="705340" y="48497"/>
                  <a:pt x="712539" y="38267"/>
                </a:cubicBezTo>
                <a:cubicBezTo>
                  <a:pt x="725421" y="60621"/>
                  <a:pt x="722769" y="75398"/>
                  <a:pt x="706856" y="90553"/>
                </a:cubicBezTo>
                <a:cubicBezTo>
                  <a:pt x="705340" y="92069"/>
                  <a:pt x="703825" y="94721"/>
                  <a:pt x="703446" y="97373"/>
                </a:cubicBezTo>
                <a:cubicBezTo>
                  <a:pt x="700794" y="113286"/>
                  <a:pt x="715570" y="140945"/>
                  <a:pt x="731483" y="148901"/>
                </a:cubicBezTo>
                <a:cubicBezTo>
                  <a:pt x="731483" y="138293"/>
                  <a:pt x="739440" y="129199"/>
                  <a:pt x="727316" y="118212"/>
                </a:cubicBezTo>
                <a:cubicBezTo>
                  <a:pt x="721632" y="112907"/>
                  <a:pt x="724663" y="98131"/>
                  <a:pt x="723906" y="87901"/>
                </a:cubicBezTo>
                <a:cubicBezTo>
                  <a:pt x="725800" y="87522"/>
                  <a:pt x="727316" y="87143"/>
                  <a:pt x="728831" y="86764"/>
                </a:cubicBezTo>
                <a:cubicBezTo>
                  <a:pt x="732620" y="90174"/>
                  <a:pt x="736030" y="93205"/>
                  <a:pt x="740955" y="97373"/>
                </a:cubicBezTo>
                <a:cubicBezTo>
                  <a:pt x="736409" y="75398"/>
                  <a:pt x="750806" y="67820"/>
                  <a:pt x="765962" y="60243"/>
                </a:cubicBezTo>
                <a:cubicBezTo>
                  <a:pt x="771645" y="79187"/>
                  <a:pt x="765962" y="89038"/>
                  <a:pt x="750428" y="100404"/>
                </a:cubicBezTo>
                <a:cubicBezTo>
                  <a:pt x="743608" y="105330"/>
                  <a:pt x="742850" y="117454"/>
                  <a:pt x="737924" y="129199"/>
                </a:cubicBezTo>
                <a:cubicBezTo>
                  <a:pt x="752322" y="122001"/>
                  <a:pt x="763310" y="117075"/>
                  <a:pt x="776949" y="110255"/>
                </a:cubicBezTo>
                <a:cubicBezTo>
                  <a:pt x="775055" y="120864"/>
                  <a:pt x="773918" y="128063"/>
                  <a:pt x="772782" y="134883"/>
                </a:cubicBezTo>
                <a:cubicBezTo>
                  <a:pt x="773539" y="135261"/>
                  <a:pt x="774297" y="135640"/>
                  <a:pt x="775055" y="136019"/>
                </a:cubicBezTo>
                <a:cubicBezTo>
                  <a:pt x="784148" y="115181"/>
                  <a:pt x="793241" y="94721"/>
                  <a:pt x="802335" y="73882"/>
                </a:cubicBezTo>
                <a:cubicBezTo>
                  <a:pt x="786043" y="68199"/>
                  <a:pt x="781117" y="60621"/>
                  <a:pt x="780738" y="39025"/>
                </a:cubicBezTo>
                <a:cubicBezTo>
                  <a:pt x="790589" y="45087"/>
                  <a:pt x="799304" y="50013"/>
                  <a:pt x="805366" y="53801"/>
                </a:cubicBezTo>
                <a:cubicBezTo>
                  <a:pt x="804229" y="45845"/>
                  <a:pt x="800440" y="35615"/>
                  <a:pt x="802714" y="26901"/>
                </a:cubicBezTo>
                <a:cubicBezTo>
                  <a:pt x="805366" y="17429"/>
                  <a:pt x="813322" y="9472"/>
                  <a:pt x="819763" y="0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61535">
                <a:schemeClr val="accent1"/>
              </a:gs>
              <a:gs pos="0">
                <a:schemeClr val="bg1"/>
              </a:gs>
              <a:gs pos="100000">
                <a:schemeClr val="accent1"/>
              </a:gs>
            </a:gsLst>
            <a:lin ang="15600000" scaled="0"/>
          </a:gradFill>
          <a:ln w="378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  <p:sp>
        <p:nvSpPr>
          <p:cNvPr id="11" name="Title 13">
            <a:extLst>
              <a:ext uri="{FF2B5EF4-FFF2-40B4-BE49-F238E27FC236}">
                <a16:creationId xmlns:a16="http://schemas.microsoft.com/office/drawing/2014/main" id="{3BE185F8-2B4F-684E-8F36-FB5DF9543A08}"/>
              </a:ext>
            </a:extLst>
          </p:cNvPr>
          <p:cNvSpPr txBox="1">
            <a:spLocks/>
          </p:cNvSpPr>
          <p:nvPr/>
        </p:nvSpPr>
        <p:spPr>
          <a:xfrm>
            <a:off x="403556" y="109310"/>
            <a:ext cx="507581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政府電子採購網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決標公告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1" t="1240" r="3034" b="1885"/>
          <a:stretch/>
        </p:blipFill>
        <p:spPr>
          <a:xfrm>
            <a:off x="251520" y="987573"/>
            <a:ext cx="4968552" cy="4001929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3" name="矩形 2"/>
          <p:cNvSpPr/>
          <p:nvPr/>
        </p:nvSpPr>
        <p:spPr>
          <a:xfrm>
            <a:off x="251520" y="1419622"/>
            <a:ext cx="3816424" cy="826583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Flowchart: Off-page Connector 36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華康棒棒體W5(P)" panose="040F0500000000000000" pitchFamily="82" charset="-120"/>
                <a:cs typeface="Times New Roman" panose="02020603050405020304" pitchFamily="18" charset="0"/>
              </a:rPr>
              <a:t>28</a:t>
            </a:r>
            <a:endParaRPr lang="en-US" sz="1100" b="1" dirty="0">
              <a:latin typeface="Times New Roman" panose="02020603050405020304" pitchFamily="18" charset="0"/>
              <a:ea typeface="華康棒棒體W5(P)" panose="040F0500000000000000" pitchFamily="82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32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95" y="699541"/>
            <a:ext cx="3463009" cy="430228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744775"/>
            <a:ext cx="4720159" cy="3394075"/>
          </a:xfrm>
        </p:spPr>
      </p:pic>
      <p:sp>
        <p:nvSpPr>
          <p:cNvPr id="9" name="向右箭號 8"/>
          <p:cNvSpPr/>
          <p:nvPr/>
        </p:nvSpPr>
        <p:spPr>
          <a:xfrm>
            <a:off x="3203848" y="1441872"/>
            <a:ext cx="1080120" cy="10081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文字方塊 9"/>
          <p:cNvSpPr txBox="1"/>
          <p:nvPr/>
        </p:nvSpPr>
        <p:spPr>
          <a:xfrm>
            <a:off x="4860032" y="4218642"/>
            <a:ext cx="3888432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dirty="0" smtClean="0"/>
              <a:t>決標品項：得標廠商、決標金額</a:t>
            </a:r>
            <a:endParaRPr lang="zh-TW" altLang="en-US" dirty="0"/>
          </a:p>
        </p:txBody>
      </p:sp>
      <p:sp>
        <p:nvSpPr>
          <p:cNvPr id="11" name="Title 13">
            <a:extLst>
              <a:ext uri="{FF2B5EF4-FFF2-40B4-BE49-F238E27FC236}">
                <a16:creationId xmlns:a16="http://schemas.microsoft.com/office/drawing/2014/main" id="{3BE185F8-2B4F-684E-8F36-FB5DF9543A08}"/>
              </a:ext>
            </a:extLst>
          </p:cNvPr>
          <p:cNvSpPr txBox="1">
            <a:spLocks/>
          </p:cNvSpPr>
          <p:nvPr/>
        </p:nvSpPr>
        <p:spPr>
          <a:xfrm>
            <a:off x="403556" y="-72119"/>
            <a:ext cx="507581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政府電子採購網</a:t>
            </a:r>
            <a:r>
              <a:rPr lang="en-US" altLang="zh-TW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決標公告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" name="Flowchart: Off-page Connector 36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華康棒棒體W5(P)" panose="040F0500000000000000" pitchFamily="82" charset="-120"/>
                <a:cs typeface="Times New Roman" panose="02020603050405020304" pitchFamily="18" charset="0"/>
              </a:rPr>
              <a:t>29</a:t>
            </a:r>
            <a:endParaRPr lang="en-US" sz="1100" b="1" dirty="0">
              <a:latin typeface="Times New Roman" panose="02020603050405020304" pitchFamily="18" charset="0"/>
              <a:ea typeface="華康棒棒體W5(P)" panose="040F0500000000000000" pitchFamily="82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84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30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907958"/>
              </p:ext>
            </p:extLst>
          </p:nvPr>
        </p:nvGraphicFramePr>
        <p:xfrm>
          <a:off x="107505" y="1275606"/>
          <a:ext cx="8928992" cy="3821983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658695">
                  <a:extLst>
                    <a:ext uri="{9D8B030D-6E8A-4147-A177-3AD203B41FA5}">
                      <a16:colId xmlns:a16="http://schemas.microsoft.com/office/drawing/2014/main" val="1502833164"/>
                    </a:ext>
                  </a:extLst>
                </a:gridCol>
                <a:gridCol w="1024638">
                  <a:extLst>
                    <a:ext uri="{9D8B030D-6E8A-4147-A177-3AD203B41FA5}">
                      <a16:colId xmlns:a16="http://schemas.microsoft.com/office/drawing/2014/main" val="620798265"/>
                    </a:ext>
                  </a:extLst>
                </a:gridCol>
                <a:gridCol w="805073">
                  <a:extLst>
                    <a:ext uri="{9D8B030D-6E8A-4147-A177-3AD203B41FA5}">
                      <a16:colId xmlns:a16="http://schemas.microsoft.com/office/drawing/2014/main" val="3069033445"/>
                    </a:ext>
                  </a:extLst>
                </a:gridCol>
                <a:gridCol w="585508">
                  <a:extLst>
                    <a:ext uri="{9D8B030D-6E8A-4147-A177-3AD203B41FA5}">
                      <a16:colId xmlns:a16="http://schemas.microsoft.com/office/drawing/2014/main" val="2687345514"/>
                    </a:ext>
                  </a:extLst>
                </a:gridCol>
                <a:gridCol w="731885">
                  <a:extLst>
                    <a:ext uri="{9D8B030D-6E8A-4147-A177-3AD203B41FA5}">
                      <a16:colId xmlns:a16="http://schemas.microsoft.com/office/drawing/2014/main" val="705463516"/>
                    </a:ext>
                  </a:extLst>
                </a:gridCol>
                <a:gridCol w="1097828">
                  <a:extLst>
                    <a:ext uri="{9D8B030D-6E8A-4147-A177-3AD203B41FA5}">
                      <a16:colId xmlns:a16="http://schemas.microsoft.com/office/drawing/2014/main" val="2419624763"/>
                    </a:ext>
                  </a:extLst>
                </a:gridCol>
                <a:gridCol w="640988">
                  <a:extLst>
                    <a:ext uri="{9D8B030D-6E8A-4147-A177-3AD203B41FA5}">
                      <a16:colId xmlns:a16="http://schemas.microsoft.com/office/drawing/2014/main" val="1164901265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1794924744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973921791"/>
                    </a:ext>
                  </a:extLst>
                </a:gridCol>
                <a:gridCol w="1944217">
                  <a:extLst>
                    <a:ext uri="{9D8B030D-6E8A-4147-A177-3AD203B41FA5}">
                      <a16:colId xmlns:a16="http://schemas.microsoft.com/office/drawing/2014/main" val="4028287760"/>
                    </a:ext>
                  </a:extLst>
                </a:gridCol>
              </a:tblGrid>
              <a:tr h="279585">
                <a:tc rowSpan="2"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品名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規格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校內採購紀錄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其他機構</a:t>
                      </a:r>
                      <a:endParaRPr lang="zh-TW" sz="1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備註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extLst>
                  <a:ext uri="{0D108BD9-81ED-4DB2-BD59-A6C34878D82A}">
                    <a16:rowId xmlns:a16="http://schemas.microsoft.com/office/drawing/2014/main" val="2493558424"/>
                  </a:ext>
                </a:extLst>
              </a:tr>
              <a:tr h="21034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單位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年度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金額</a:t>
                      </a:r>
                      <a:endParaRPr lang="zh-TW" sz="1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資料來源</a:t>
                      </a:r>
                      <a:endParaRPr lang="zh-TW" sz="1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單位</a:t>
                      </a:r>
                      <a:endParaRPr lang="zh-TW" sz="1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年度</a:t>
                      </a:r>
                      <a:endParaRPr lang="zh-TW" sz="1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金額</a:t>
                      </a:r>
                      <a:endParaRPr lang="zh-TW" sz="1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extLst>
                  <a:ext uri="{0D108BD9-81ED-4DB2-BD59-A6C34878D82A}">
                    <a16:rowId xmlns:a16="http://schemas.microsoft.com/office/drawing/2014/main" val="1862251351"/>
                  </a:ext>
                </a:extLst>
              </a:tr>
              <a:tr h="774118">
                <a:tc rowSpan="4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sz="1000" b="0" kern="100" dirty="0">
                          <a:effectLst/>
                        </a:rPr>
                        <a:t>無線式腦部暨肌肉血氧測量儀</a:t>
                      </a:r>
                      <a:endParaRPr lang="zh-TW" sz="1000" b="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8721" marR="58721" marT="0" marB="0"/>
                </a:tc>
                <a:tc rowSpan="4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000" kern="100" dirty="0" smtClean="0">
                          <a:effectLst/>
                        </a:rPr>
                        <a:t>廠牌</a:t>
                      </a:r>
                      <a:r>
                        <a:rPr lang="zh-TW" altLang="en-US" sz="1000" kern="100" dirty="0">
                          <a:effectLst/>
                        </a:rPr>
                        <a:t>：</a:t>
                      </a:r>
                      <a:r>
                        <a:rPr lang="en-US" altLang="zh-TW" sz="1000" kern="100" dirty="0" err="1">
                          <a:effectLst/>
                        </a:rPr>
                        <a:t>Artinis</a:t>
                      </a:r>
                      <a:endParaRPr lang="en-US" altLang="zh-TW" sz="1000" kern="100" dirty="0">
                        <a:effectLst/>
                      </a:endParaRPr>
                    </a:p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000" kern="100" dirty="0">
                          <a:effectLst/>
                        </a:rPr>
                        <a:t>型號：</a:t>
                      </a:r>
                      <a:r>
                        <a:rPr lang="en-US" altLang="zh-TW" sz="1000" kern="100" dirty="0" err="1" smtClean="0">
                          <a:effectLst/>
                        </a:rPr>
                        <a:t>PortaLite</a:t>
                      </a:r>
                      <a:endParaRPr lang="en-US" altLang="zh-TW" sz="1000" kern="100" dirty="0" smtClean="0">
                        <a:effectLst/>
                      </a:endParaRPr>
                    </a:p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zh-TW" sz="1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 </a:t>
                      </a:r>
                      <a:r>
                        <a:rPr lang="zh-TW" altLang="en-US" sz="1000" kern="100" dirty="0">
                          <a:effectLst/>
                        </a:rPr>
                        <a:t>老福系</a:t>
                      </a:r>
                      <a:r>
                        <a:rPr lang="en-US" altLang="zh-TW" sz="1000" kern="100" dirty="0">
                          <a:effectLst/>
                        </a:rPr>
                        <a:t>(</a:t>
                      </a:r>
                      <a:r>
                        <a:rPr lang="zh-TW" altLang="en-US" sz="1000" kern="100" dirty="0">
                          <a:effectLst/>
                        </a:rPr>
                        <a:t>所</a:t>
                      </a:r>
                      <a:r>
                        <a:rPr lang="en-US" altLang="zh-TW" sz="1000" kern="100" dirty="0">
                          <a:effectLst/>
                        </a:rPr>
                        <a:t>)</a:t>
                      </a:r>
                      <a:r>
                        <a:rPr lang="en-US" sz="1000" kern="100" dirty="0">
                          <a:effectLst/>
                        </a:rPr>
                        <a:t> </a:t>
                      </a:r>
                      <a:endParaRPr lang="zh-TW" sz="1000" kern="100" dirty="0">
                        <a:effectLst/>
                      </a:endParaRPr>
                    </a:p>
                  </a:txBody>
                  <a:tcPr marL="58721" marR="58721" marT="0" marB="0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r>
                        <a:rPr lang="en-US" altLang="zh-TW" sz="1000" kern="100" dirty="0">
                          <a:effectLst/>
                        </a:rPr>
                        <a:t>110</a:t>
                      </a:r>
                      <a:r>
                        <a:rPr lang="zh-TW" altLang="en-US" sz="1000" kern="100" dirty="0">
                          <a:effectLst/>
                        </a:rPr>
                        <a:t>年</a:t>
                      </a:r>
                      <a:endParaRPr lang="zh-TW" sz="1000" kern="100" dirty="0">
                        <a:effectLst/>
                      </a:endParaRPr>
                    </a:p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endParaRPr lang="zh-TW" sz="1000" kern="100" dirty="0">
                        <a:effectLst/>
                      </a:endParaRPr>
                    </a:p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r>
                        <a:rPr lang="en-US" altLang="zh-TW" sz="1000" kern="100" dirty="0">
                          <a:effectLst/>
                        </a:rPr>
                        <a:t>629,000</a:t>
                      </a:r>
                      <a:r>
                        <a:rPr lang="zh-TW" altLang="en-US" sz="1000" kern="100" dirty="0">
                          <a:effectLst/>
                        </a:rPr>
                        <a:t>元</a:t>
                      </a:r>
                      <a:endParaRPr lang="zh-TW" sz="1000" kern="100" dirty="0">
                        <a:effectLst/>
                      </a:endParaRPr>
                    </a:p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endParaRPr lang="zh-TW" sz="1000" kern="100" dirty="0">
                        <a:effectLst/>
                      </a:endParaRPr>
                    </a:p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kern="100" dirty="0" smtClean="0">
                          <a:effectLst/>
                        </a:rPr>
                        <a:t>台灣採購公報網</a:t>
                      </a:r>
                      <a:endParaRPr lang="en-US" altLang="zh-TW" sz="1000" kern="100" dirty="0" smtClean="0">
                        <a:effectLst/>
                      </a:endParaRPr>
                    </a:p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000" kern="100" dirty="0" smtClean="0">
                          <a:effectLst/>
                        </a:rPr>
                        <a:t>政府電子採購網</a:t>
                      </a: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000" kern="100" dirty="0">
                          <a:effectLst/>
                          <a:latin typeface="+mn-lt"/>
                          <a:ea typeface="+mn-ea"/>
                          <a:cs typeface="+mn-cs"/>
                        </a:rPr>
                        <a:t>國立屏東科技大學</a:t>
                      </a:r>
                      <a:endParaRPr lang="zh-TW" alt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r>
                        <a:rPr lang="en-US" altLang="zh-TW" sz="1000" kern="100" dirty="0">
                          <a:effectLst/>
                        </a:rPr>
                        <a:t>109</a:t>
                      </a:r>
                      <a:r>
                        <a:rPr lang="zh-TW" altLang="en-US" sz="1000" kern="100" dirty="0">
                          <a:effectLst/>
                        </a:rPr>
                        <a:t>年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r>
                        <a:rPr lang="en-US" altLang="zh-TW" sz="1000" kern="100" dirty="0">
                          <a:effectLst/>
                        </a:rPr>
                        <a:t>405,000</a:t>
                      </a:r>
                      <a:r>
                        <a:rPr lang="zh-TW" altLang="en-US" sz="1000" kern="100" dirty="0">
                          <a:effectLst/>
                        </a:rPr>
                        <a:t>元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u"/>
                        <a:tabLst/>
                        <a:defRPr/>
                      </a:pPr>
                      <a:r>
                        <a:rPr lang="en-US" altLang="zh-TW" sz="7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https://www.taiwanbuying.com.tw/ShowCCDetailOri.ASP?RecNo=3989006</a:t>
                      </a:r>
                      <a:r>
                        <a:rPr lang="zh-TW" altLang="en-US" sz="7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700" kern="1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  <a:hlinkClick r:id="rId4"/>
                      </a:endParaRPr>
                    </a:p>
                    <a:p>
                      <a:pPr marL="171450" indent="-171450" algn="l" defTabSz="914400" rtl="0" eaLnBrk="1" latinLnBrk="0" hangingPunct="1">
                        <a:lnSpc>
                          <a:spcPts val="1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u"/>
                      </a:pPr>
                      <a:r>
                        <a:rPr lang="en-US" sz="7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https://</a:t>
                      </a:r>
                      <a:r>
                        <a:rPr lang="en-US" sz="6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web.pcc.gov.tw/tps/main/pms/tps/atm/atmAwardAction.do?newEdit=false&amp;searchMode=common&amp;method=inquiryForPublic&amp;pkAtmMain=53241081&amp;tenderCaseNo=1091023194</a:t>
                      </a:r>
                      <a:r>
                        <a:rPr lang="zh-TW" altLang="en-US" sz="6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zh-TW" sz="700" kern="1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8721" marR="58721" marT="0" marB="0" anchor="ctr"/>
                </a:tc>
                <a:extLst>
                  <a:ext uri="{0D108BD9-81ED-4DB2-BD59-A6C34878D82A}">
                    <a16:rowId xmlns:a16="http://schemas.microsoft.com/office/drawing/2014/main" val="1379415629"/>
                  </a:ext>
                </a:extLst>
              </a:tr>
              <a:tr h="84056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kern="100" dirty="0" smtClean="0">
                          <a:effectLst/>
                        </a:rPr>
                        <a:t>台灣採購公報網</a:t>
                      </a:r>
                      <a:endParaRPr lang="en-US" altLang="zh-TW" sz="1000" kern="100" dirty="0" smtClean="0">
                        <a:effectLst/>
                      </a:endParaRPr>
                    </a:p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000" kern="100" dirty="0" smtClean="0">
                          <a:effectLst/>
                        </a:rPr>
                        <a:t>政府電子採購網</a:t>
                      </a: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000" kern="100" dirty="0">
                          <a:effectLst/>
                          <a:latin typeface="+mn-lt"/>
                          <a:ea typeface="+mn-ea"/>
                          <a:cs typeface="+mn-cs"/>
                        </a:rPr>
                        <a:t>國立屏東科技大學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r>
                        <a:rPr lang="en-US" altLang="zh-TW" sz="1000" kern="100" dirty="0">
                          <a:effectLst/>
                        </a:rPr>
                        <a:t>108</a:t>
                      </a:r>
                      <a:r>
                        <a:rPr lang="zh-TW" altLang="en-US" sz="1000" kern="100" dirty="0">
                          <a:effectLst/>
                        </a:rPr>
                        <a:t>年</a:t>
                      </a:r>
                      <a:endParaRPr lang="zh-TW" alt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644,000</a:t>
                      </a:r>
                      <a:r>
                        <a:rPr lang="zh-TW" altLang="en-US" sz="1000" kern="100" dirty="0">
                          <a:effectLst/>
                        </a:rPr>
                        <a:t>元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u"/>
                        <a:tabLst/>
                        <a:defRPr/>
                      </a:pPr>
                      <a:r>
                        <a:rPr lang="en-US" altLang="zh-TW" sz="7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https://www.taiwanbuying.com.tw/ShowCCDetailOri.ASP?RecNo=3726977</a:t>
                      </a:r>
                      <a:r>
                        <a:rPr lang="zh-TW" altLang="en-US" sz="7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zh-TW" sz="700" kern="1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  <a:hlinkClick r:id="rId6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u"/>
                        <a:tabLst/>
                        <a:defRPr/>
                      </a:pPr>
                      <a:r>
                        <a:rPr lang="en-US" altLang="zh-TW" sz="7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https://</a:t>
                      </a:r>
                      <a:r>
                        <a:rPr lang="en-US" altLang="zh-TW" sz="6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web.pcc.gov.tw/tps/main/pms/tps/atm/atmAwardAction.do?newEdit=false&amp;searchMode=common&amp;method=inquiryForPublic&amp;pkAtmMain=52875074&amp;tenderCaseNo=1080909172</a:t>
                      </a:r>
                      <a:r>
                        <a:rPr lang="zh-TW" altLang="en-US" sz="7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zh-TW" sz="700" kern="1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8721" marR="58721" marT="0" marB="0" anchor="ctr"/>
                </a:tc>
                <a:extLst>
                  <a:ext uri="{0D108BD9-81ED-4DB2-BD59-A6C34878D82A}">
                    <a16:rowId xmlns:a16="http://schemas.microsoft.com/office/drawing/2014/main" val="3651776088"/>
                  </a:ext>
                </a:extLst>
              </a:tr>
              <a:tr h="78978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zh-TW" sz="1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 vMerge="1"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000" kern="100" dirty="0" smtClean="0">
                          <a:effectLst/>
                        </a:rPr>
                        <a:t>台灣採購公報網</a:t>
                      </a:r>
                      <a:endParaRPr lang="en-US" altLang="zh-TW" sz="1000" kern="100" dirty="0" smtClean="0">
                        <a:effectLst/>
                      </a:endParaRPr>
                    </a:p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000" kern="100" dirty="0" smtClean="0">
                          <a:effectLst/>
                        </a:rPr>
                        <a:t>政府電子採購網</a:t>
                      </a: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000" kern="100" dirty="0">
                          <a:effectLst/>
                        </a:rPr>
                        <a:t>臺北市立大學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r>
                        <a:rPr lang="en-US" altLang="zh-TW" sz="1000" kern="100" dirty="0">
                          <a:effectLst/>
                        </a:rPr>
                        <a:t>108</a:t>
                      </a:r>
                      <a:r>
                        <a:rPr lang="zh-TW" altLang="en-US" sz="1000" kern="100" dirty="0">
                          <a:effectLst/>
                        </a:rPr>
                        <a:t>年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r>
                        <a:rPr lang="en-US" altLang="zh-TW" sz="1000" kern="100" dirty="0">
                          <a:effectLst/>
                        </a:rPr>
                        <a:t>1,200,000</a:t>
                      </a:r>
                      <a:r>
                        <a:rPr lang="zh-TW" altLang="en-US" sz="1000" kern="100" dirty="0">
                          <a:effectLst/>
                        </a:rPr>
                        <a:t>元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u"/>
                        <a:tabLst/>
                        <a:defRPr/>
                      </a:pPr>
                      <a:r>
                        <a:rPr lang="en-US" altLang="zh-TW" sz="6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https://www.taiwanbuying.com.tw/ShowCCDetailOri.ASP?RecNo=3654326</a:t>
                      </a:r>
                      <a:r>
                        <a:rPr lang="zh-TW" altLang="en-US" sz="6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600" kern="1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  <a:hlinkClick r:id="rId8"/>
                      </a:endParaRPr>
                    </a:p>
                    <a:p>
                      <a:pPr marL="171450" indent="-171450" algn="l" defTabSz="914400" rtl="0" eaLnBrk="1" latinLnBrk="0" hangingPunct="1">
                        <a:lnSpc>
                          <a:spcPts val="1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u"/>
                      </a:pPr>
                      <a:r>
                        <a:rPr lang="en-US" sz="6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https://web.pcc.gov.tw/tps/main/pms/tps/atm/atmAwardAction.do?newEdit=false&amp;searchMode=common&amp;method=inquiryForPublic&amp;pkAtmMain=52771605&amp;tenderCaseNo=A10805</a:t>
                      </a:r>
                      <a:r>
                        <a:rPr lang="zh-TW" altLang="en-US" sz="600" kern="1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altLang="zh-TW" sz="600" kern="1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8721" marR="58721" marT="0" marB="0" anchor="ctr"/>
                </a:tc>
                <a:extLst>
                  <a:ext uri="{0D108BD9-81ED-4DB2-BD59-A6C34878D82A}">
                    <a16:rowId xmlns:a16="http://schemas.microsoft.com/office/drawing/2014/main" val="3296565090"/>
                  </a:ext>
                </a:extLst>
              </a:tr>
              <a:tr h="92203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0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整發執行清冊</a:t>
                      </a:r>
                      <a:endParaRPr lang="zh-TW" sz="10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0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聖母醫護管理專科學校</a:t>
                      </a:r>
                      <a:endParaRPr lang="zh-TW" sz="10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0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103</a:t>
                      </a:r>
                      <a:r>
                        <a:rPr lang="zh-TW" altLang="en-US" sz="10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0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545,000</a:t>
                      </a:r>
                      <a:r>
                        <a:rPr lang="zh-TW" altLang="en-US" sz="1000" kern="100" dirty="0">
                          <a:effectLst/>
                          <a:latin typeface="Calibri" panose="020F0502020204030204" pitchFamily="34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元</a:t>
                      </a:r>
                      <a:endParaRPr lang="zh-TW" sz="1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8721" marR="58721" marT="0" marB="0"/>
                </a:tc>
                <a:tc>
                  <a:txBody>
                    <a:bodyPr/>
                    <a:lstStyle/>
                    <a:p>
                      <a:pPr marL="0" indent="0" algn="l">
                        <a:lnSpc>
                          <a:spcPts val="1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zh-TW" altLang="en-US" sz="9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廠牌型號與本次採購一致，但規格僅列出三項。</a:t>
                      </a:r>
                      <a:endParaRPr lang="en-US" altLang="zh-TW" sz="9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lnSpc>
                          <a:spcPts val="1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u"/>
                      </a:pPr>
                      <a:r>
                        <a:rPr lang="en-US" altLang="zh-TW" sz="7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http://www.smc.edu.tw/mediafile/9550011/fdownload/94/377/2015-2-25-16-11-28-377-nf1.pdf</a:t>
                      </a:r>
                      <a:r>
                        <a:rPr lang="en-US" altLang="zh-TW" sz="7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zh-TW" sz="700" kern="1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8721" marR="58721" marT="0" marB="0" anchor="ctr"/>
                </a:tc>
                <a:extLst>
                  <a:ext uri="{0D108BD9-81ED-4DB2-BD59-A6C34878D82A}">
                    <a16:rowId xmlns:a16="http://schemas.microsoft.com/office/drawing/2014/main" val="2353494341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9513" y="699542"/>
            <a:ext cx="8604097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訪價紀錄表</a:t>
            </a:r>
            <a:endParaRPr kumimoji="0" lang="zh-TW" altLang="zh-TW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申請單位：</a:t>
            </a:r>
            <a:r>
              <a:rPr kumimoji="0" lang="zh-TW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老人福利與長期照顧事業系</a:t>
            </a:r>
            <a:r>
              <a:rPr kumimoji="0" lang="en-US" altLang="zh-TW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所</a:t>
            </a:r>
            <a:r>
              <a:rPr kumimoji="0" lang="en-US" altLang="zh-TW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endParaRPr kumimoji="0" lang="zh-TW" altLang="zh-TW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itle 13">
            <a:extLst>
              <a:ext uri="{FF2B5EF4-FFF2-40B4-BE49-F238E27FC236}">
                <a16:creationId xmlns:a16="http://schemas.microsoft.com/office/drawing/2014/main" id="{3BE185F8-2B4F-684E-8F36-FB5DF9543A08}"/>
              </a:ext>
            </a:extLst>
          </p:cNvPr>
          <p:cNvSpPr txBox="1">
            <a:spLocks/>
          </p:cNvSpPr>
          <p:nvPr/>
        </p:nvSpPr>
        <p:spPr>
          <a:xfrm>
            <a:off x="449152" y="51469"/>
            <a:ext cx="6544708" cy="7935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訪價紀錄表填寫範例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24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31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12-1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採購規格是否存在限制競爭之情況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71" name="圖片 70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6" t="5202" r="24851" b="57702"/>
          <a:stretch/>
        </p:blipFill>
        <p:spPr>
          <a:xfrm>
            <a:off x="395536" y="1203598"/>
            <a:ext cx="4248472" cy="3600400"/>
          </a:xfrm>
          <a:prstGeom prst="rect">
            <a:avLst/>
          </a:prstGeom>
        </p:spPr>
      </p:pic>
      <p:sp>
        <p:nvSpPr>
          <p:cNvPr id="72" name="圓角矩形 71"/>
          <p:cNvSpPr/>
          <p:nvPr/>
        </p:nvSpPr>
        <p:spPr>
          <a:xfrm>
            <a:off x="1140737" y="2369204"/>
            <a:ext cx="2855199" cy="685714"/>
          </a:xfrm>
          <a:prstGeom prst="round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cxnSp>
        <p:nvCxnSpPr>
          <p:cNvPr id="73" name="MH_Other_1">
            <a:extLst>
              <a:ext uri="{FF2B5EF4-FFF2-40B4-BE49-F238E27FC236}">
                <a16:creationId xmlns:a16="http://schemas.microsoft.com/office/drawing/2014/main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5078249" y="1376126"/>
            <a:ext cx="0" cy="3431784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MH_SubTitle_1">
            <a:extLst>
              <a:ext uri="{FF2B5EF4-FFF2-40B4-BE49-F238E27FC236}">
                <a16:creationId xmlns:a16="http://schemas.microsoft.com/office/drawing/2014/main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532964" y="1364532"/>
            <a:ext cx="3185524" cy="84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TW" altLang="en-US" sz="140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不鏽鋼材質常</a:t>
            </a:r>
            <a:r>
              <a:rPr lang="zh-TW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遇單位寫「</a:t>
            </a:r>
            <a:r>
              <a:rPr lang="en-US" altLang="zh-TW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SUS 304</a:t>
            </a:r>
            <a:r>
              <a:rPr lang="zh-TW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」</a:t>
            </a:r>
            <a:r>
              <a:rPr lang="en-US" altLang="zh-TW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日規</a:t>
            </a:r>
            <a:r>
              <a:rPr lang="en-US" altLang="zh-TW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或「</a:t>
            </a:r>
            <a:r>
              <a:rPr lang="en-US" altLang="zh-TW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AISI 304</a:t>
            </a:r>
            <a:r>
              <a:rPr lang="zh-TW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」</a:t>
            </a:r>
            <a:r>
              <a:rPr lang="en-US" altLang="zh-TW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美規</a:t>
            </a:r>
            <a:r>
              <a:rPr lang="en-US" altLang="zh-TW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，導致有限定</a:t>
            </a:r>
            <a:r>
              <a:rPr lang="zh-TW" altLang="en-US" sz="140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產地之</a:t>
            </a:r>
            <a:r>
              <a:rPr lang="zh-TW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疑慮，</a:t>
            </a:r>
            <a:r>
              <a:rPr lang="zh-TW" altLang="en-US" sz="1400" dirty="0">
                <a:solidFill>
                  <a:srgbClr val="C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正確寫法應為：不鏽鋼 </a:t>
            </a:r>
            <a:r>
              <a:rPr lang="en-US" altLang="zh-TW" sz="1400" dirty="0">
                <a:solidFill>
                  <a:srgbClr val="C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304</a:t>
            </a:r>
            <a:endParaRPr lang="zh-CN" altLang="en-US" sz="1400" dirty="0">
              <a:solidFill>
                <a:srgbClr val="C0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5" name="MH_Other_3">
            <a:extLst>
              <a:ext uri="{FF2B5EF4-FFF2-40B4-BE49-F238E27FC236}">
                <a16:creationId xmlns:a16="http://schemas.microsoft.com/office/drawing/2014/main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8" y="1546589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76" name="MH_Other_4">
            <a:extLst>
              <a:ext uri="{FF2B5EF4-FFF2-40B4-BE49-F238E27FC236}">
                <a16:creationId xmlns:a16="http://schemas.microsoft.com/office/drawing/2014/main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44958" y="1623349"/>
            <a:ext cx="251600" cy="25160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77" name="MH_SubTitle_2">
            <a:extLst>
              <a:ext uri="{FF2B5EF4-FFF2-40B4-BE49-F238E27FC236}">
                <a16:creationId xmlns:a16="http://schemas.microsoft.com/office/drawing/2014/main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532964" y="2595396"/>
            <a:ext cx="3185524" cy="84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設備尺寸特殊，為某廠牌特有產品，明顯非常規尺寸，造成獨家產品限制競爭之嫌疑，</a:t>
            </a:r>
            <a:r>
              <a:rPr lang="zh-TW" altLang="en-US" sz="1400" dirty="0">
                <a:solidFill>
                  <a:srgbClr val="C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若為空間因素，則應載明可容納之空間尺寸。</a:t>
            </a:r>
            <a:endParaRPr lang="zh-CN" altLang="en-US" sz="1400" dirty="0">
              <a:solidFill>
                <a:srgbClr val="C0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5" name="MH_Other_5">
            <a:extLst>
              <a:ext uri="{FF2B5EF4-FFF2-40B4-BE49-F238E27FC236}">
                <a16:creationId xmlns:a16="http://schemas.microsoft.com/office/drawing/2014/main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8" y="2812884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46" name="MH_Other_6">
            <a:extLst>
              <a:ext uri="{FF2B5EF4-FFF2-40B4-BE49-F238E27FC236}">
                <a16:creationId xmlns:a16="http://schemas.microsoft.com/office/drawing/2014/main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44958" y="2889644"/>
            <a:ext cx="251600" cy="25160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47" name="MH_SubTitle_3">
            <a:extLst>
              <a:ext uri="{FF2B5EF4-FFF2-40B4-BE49-F238E27FC236}">
                <a16:creationId xmlns:a16="http://schemas.microsoft.com/office/drawing/2014/main" id="{28454AF7-D404-43D6-802C-24A51BAD2744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532964" y="3844751"/>
            <a:ext cx="3185524" cy="840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規格內規定須經</a:t>
            </a:r>
            <a:r>
              <a:rPr lang="en-US" altLang="zh-TW" sz="1400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ISO </a:t>
            </a:r>
            <a:r>
              <a:rPr lang="zh-TW" alt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「品質認證」要求，因非各家產品皆送認證，有特定廠商之疑慮，</a:t>
            </a:r>
            <a:r>
              <a:rPr lang="zh-TW" altLang="en-US" sz="1400" dirty="0">
                <a:solidFill>
                  <a:srgbClr val="C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不應列入規範內。</a:t>
            </a:r>
            <a:endParaRPr lang="zh-CN" altLang="en-US" sz="1400" dirty="0">
              <a:solidFill>
                <a:srgbClr val="00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8" name="MH_Other_7">
            <a:extLst>
              <a:ext uri="{FF2B5EF4-FFF2-40B4-BE49-F238E27FC236}">
                <a16:creationId xmlns:a16="http://schemas.microsoft.com/office/drawing/2014/main" id="{06167B02-008F-4420-895A-934FBBF4C7F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68198" y="4079179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49" name="MH_Other_8">
            <a:extLst>
              <a:ext uri="{FF2B5EF4-FFF2-40B4-BE49-F238E27FC236}">
                <a16:creationId xmlns:a16="http://schemas.microsoft.com/office/drawing/2014/main" id="{AAB397FE-4556-4A4F-AACC-3453DDB1E9B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944958" y="4155939"/>
            <a:ext cx="251600" cy="25160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833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32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12-2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採購規格是否存在限制競爭之情況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73" name="MH_Other_1">
            <a:extLst>
              <a:ext uri="{FF2B5EF4-FFF2-40B4-BE49-F238E27FC236}">
                <a16:creationId xmlns:a16="http://schemas.microsoft.com/office/drawing/2014/main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5078249" y="1376126"/>
            <a:ext cx="0" cy="3431784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MH_SubTitle_1">
            <a:extLst>
              <a:ext uri="{FF2B5EF4-FFF2-40B4-BE49-F238E27FC236}">
                <a16:creationId xmlns:a16="http://schemas.microsoft.com/office/drawing/2014/main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532964" y="1364532"/>
            <a:ext cx="3185524" cy="84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TW" altLang="en-US" sz="14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規格內放</a:t>
            </a:r>
            <a:r>
              <a:rPr lang="zh-TW" altLang="en-US" sz="140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設備圖片，未多說明易引發限定廠牌之質疑，</a:t>
            </a:r>
            <a:r>
              <a:rPr lang="zh-TW" altLang="en-US" sz="1400" dirty="0" smtClean="0">
                <a:solidFill>
                  <a:srgbClr val="C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應述明「參考圖」、示意圖」等字樣。</a:t>
            </a:r>
            <a:endParaRPr lang="zh-CN" altLang="en-US" sz="1400" dirty="0">
              <a:solidFill>
                <a:srgbClr val="C0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5" name="MH_Other_3">
            <a:extLst>
              <a:ext uri="{FF2B5EF4-FFF2-40B4-BE49-F238E27FC236}">
                <a16:creationId xmlns:a16="http://schemas.microsoft.com/office/drawing/2014/main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8" y="1546589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76" name="MH_Other_4">
            <a:extLst>
              <a:ext uri="{FF2B5EF4-FFF2-40B4-BE49-F238E27FC236}">
                <a16:creationId xmlns:a16="http://schemas.microsoft.com/office/drawing/2014/main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44958" y="1623349"/>
            <a:ext cx="251600" cy="25160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77" name="MH_SubTitle_2">
            <a:extLst>
              <a:ext uri="{FF2B5EF4-FFF2-40B4-BE49-F238E27FC236}">
                <a16:creationId xmlns:a16="http://schemas.microsoft.com/office/drawing/2014/main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532964" y="2314042"/>
            <a:ext cx="3185524" cy="1560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TW" altLang="en-US" sz="1400" dirty="0" smtClean="0">
                <a:solidFill>
                  <a:srgbClr val="C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無特殊原因不可限制廠商資格</a:t>
            </a:r>
            <a:r>
              <a:rPr lang="zh-TW" altLang="en-US" sz="14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，如專利權、「軍公教或公、私立學校實績」、廠商資本額、檢附原廠正本型錄並加蓋代理公司及負責人章等。</a:t>
            </a:r>
            <a:endParaRPr lang="zh-CN" altLang="en-US" sz="140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5" name="MH_Other_5">
            <a:extLst>
              <a:ext uri="{FF2B5EF4-FFF2-40B4-BE49-F238E27FC236}">
                <a16:creationId xmlns:a16="http://schemas.microsoft.com/office/drawing/2014/main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8" y="2812884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46" name="MH_Other_6">
            <a:extLst>
              <a:ext uri="{FF2B5EF4-FFF2-40B4-BE49-F238E27FC236}">
                <a16:creationId xmlns:a16="http://schemas.microsoft.com/office/drawing/2014/main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44958" y="2889644"/>
            <a:ext cx="251600" cy="25160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pic>
        <p:nvPicPr>
          <p:cNvPr id="16" name="圖片 15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6" t="37400" r="24258" b="6600"/>
          <a:stretch/>
        </p:blipFill>
        <p:spPr>
          <a:xfrm>
            <a:off x="255865" y="1248463"/>
            <a:ext cx="4412849" cy="3785563"/>
          </a:xfrm>
          <a:prstGeom prst="rect">
            <a:avLst/>
          </a:prstGeom>
        </p:spPr>
      </p:pic>
      <p:sp>
        <p:nvSpPr>
          <p:cNvPr id="17" name="圓角矩形 16"/>
          <p:cNvSpPr/>
          <p:nvPr/>
        </p:nvSpPr>
        <p:spPr>
          <a:xfrm>
            <a:off x="759921" y="2715286"/>
            <a:ext cx="3794493" cy="2243576"/>
          </a:xfrm>
          <a:prstGeom prst="roundRect">
            <a:avLst/>
          </a:prstGeom>
          <a:noFill/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434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/>
              <a:t>12-3  </a:t>
            </a:r>
            <a:r>
              <a:rPr lang="zh-TW" altLang="en-US" b="1" dirty="0" smtClean="0"/>
              <a:t>採購單資料是</a:t>
            </a:r>
            <a:r>
              <a:rPr lang="zh-TW" altLang="zh-TW" b="1" dirty="0" smtClean="0"/>
              <a:t>否與計</a:t>
            </a:r>
            <a:r>
              <a:rPr lang="zh-TW" altLang="en-US" b="1" dirty="0" smtClean="0"/>
              <a:t>畫</a:t>
            </a:r>
            <a:r>
              <a:rPr lang="zh-TW" altLang="zh-TW" b="1" dirty="0" smtClean="0"/>
              <a:t>書相符</a:t>
            </a:r>
            <a:endParaRPr lang="en-US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67" name="Straight Connector 66"/>
          <p:cNvCxnSpPr/>
          <p:nvPr/>
        </p:nvCxnSpPr>
        <p:spPr>
          <a:xfrm>
            <a:off x="4471560" y="1401824"/>
            <a:ext cx="0" cy="287626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lowchart: Off-page Connector 14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33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91" y="1137079"/>
            <a:ext cx="4190939" cy="3355789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923" y="1091814"/>
            <a:ext cx="4162025" cy="3401054"/>
          </a:xfrm>
          <a:prstGeom prst="rect">
            <a:avLst/>
          </a:prstGeom>
        </p:spPr>
      </p:pic>
      <p:sp>
        <p:nvSpPr>
          <p:cNvPr id="16" name="Rectangle 3"/>
          <p:cNvSpPr/>
          <p:nvPr/>
        </p:nvSpPr>
        <p:spPr>
          <a:xfrm>
            <a:off x="712177" y="4200652"/>
            <a:ext cx="7965831" cy="45620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6"/>
          <p:cNvSpPr txBox="1"/>
          <p:nvPr/>
        </p:nvSpPr>
        <p:spPr>
          <a:xfrm>
            <a:off x="712177" y="4197927"/>
            <a:ext cx="7965831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 anchor="ctr">
            <a:spAutoFit/>
          </a:bodyPr>
          <a:lstStyle/>
          <a:p>
            <a:pPr marL="1762125" indent="-1762125" algn="ctr" fontAlgn="base"/>
            <a:r>
              <a:rPr lang="zh-TW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採購單與</a:t>
            </a:r>
            <a:r>
              <a:rPr lang="zh-TW" alt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計畫書</a:t>
            </a:r>
            <a:r>
              <a:rPr lang="zh-TW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之品名、規格、數量 、單位資料應相符</a:t>
            </a:r>
            <a:endParaRPr lang="en-US" altLang="zh-TW" sz="2400" b="1" dirty="0">
              <a:solidFill>
                <a:schemeClr val="bg1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25252" y="1707654"/>
            <a:ext cx="2762572" cy="2376264"/>
          </a:xfrm>
          <a:prstGeom prst="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4609924" y="1563638"/>
            <a:ext cx="4076876" cy="2520280"/>
          </a:xfrm>
          <a:prstGeom prst="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8932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34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13-1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確認交貨期限應注意事項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78" name="组合 67"/>
          <p:cNvGrpSpPr/>
          <p:nvPr/>
        </p:nvGrpSpPr>
        <p:grpSpPr>
          <a:xfrm>
            <a:off x="3341539" y="2582197"/>
            <a:ext cx="2105129" cy="2570468"/>
            <a:chOff x="4408748" y="2851198"/>
            <a:chExt cx="2806473" cy="3428085"/>
          </a:xfrm>
          <a:solidFill>
            <a:srgbClr val="A6A6A6"/>
          </a:solidFill>
        </p:grpSpPr>
        <p:sp>
          <p:nvSpPr>
            <p:cNvPr id="79" name="矩形 78"/>
            <p:cNvSpPr/>
            <p:nvPr/>
          </p:nvSpPr>
          <p:spPr>
            <a:xfrm>
              <a:off x="5654903" y="2851198"/>
              <a:ext cx="308446" cy="342808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80" name="矩形 79"/>
            <p:cNvSpPr/>
            <p:nvPr/>
          </p:nvSpPr>
          <p:spPr>
            <a:xfrm rot="3628266">
              <a:off x="6344896" y="3307680"/>
              <a:ext cx="240375" cy="150027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 rot="3222577">
              <a:off x="6279379" y="4508173"/>
              <a:ext cx="117002" cy="150027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 rot="18144688" flipH="1">
              <a:off x="5094796" y="2855932"/>
              <a:ext cx="152149" cy="150027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 rot="17368525" flipH="1">
              <a:off x="5067148" y="4124428"/>
              <a:ext cx="183475" cy="150027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4" name="组合 73"/>
          <p:cNvGrpSpPr/>
          <p:nvPr/>
        </p:nvGrpSpPr>
        <p:grpSpPr>
          <a:xfrm>
            <a:off x="3609583" y="1043824"/>
            <a:ext cx="1686239" cy="1685630"/>
            <a:chOff x="4710563" y="795050"/>
            <a:chExt cx="2248026" cy="2248026"/>
          </a:xfrm>
        </p:grpSpPr>
        <p:grpSp>
          <p:nvGrpSpPr>
            <p:cNvPr id="85" name="组合 74"/>
            <p:cNvGrpSpPr/>
            <p:nvPr/>
          </p:nvGrpSpPr>
          <p:grpSpPr>
            <a:xfrm>
              <a:off x="4710563" y="795050"/>
              <a:ext cx="2248026" cy="2248026"/>
              <a:chOff x="1200760" y="3842074"/>
              <a:chExt cx="1784148" cy="1784148"/>
            </a:xfrm>
          </p:grpSpPr>
          <p:sp>
            <p:nvSpPr>
              <p:cNvPr id="87" name="椭圆 76"/>
              <p:cNvSpPr/>
              <p:nvPr/>
            </p:nvSpPr>
            <p:spPr>
              <a:xfrm>
                <a:off x="1200760" y="3842074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8" name="椭圆 77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86" name="Freeform 987"/>
            <p:cNvSpPr>
              <a:spLocks noEditPoints="1"/>
            </p:cNvSpPr>
            <p:nvPr/>
          </p:nvSpPr>
          <p:spPr bwMode="auto">
            <a:xfrm>
              <a:off x="5564060" y="1377589"/>
              <a:ext cx="540619" cy="869615"/>
            </a:xfrm>
            <a:custGeom>
              <a:avLst/>
              <a:gdLst>
                <a:gd name="T0" fmla="*/ 133 w 205"/>
                <a:gd name="T1" fmla="*/ 170 h 331"/>
                <a:gd name="T2" fmla="*/ 148 w 205"/>
                <a:gd name="T3" fmla="*/ 126 h 331"/>
                <a:gd name="T4" fmla="*/ 148 w 205"/>
                <a:gd name="T5" fmla="*/ 110 h 331"/>
                <a:gd name="T6" fmla="*/ 48 w 205"/>
                <a:gd name="T7" fmla="*/ 118 h 331"/>
                <a:gd name="T8" fmla="*/ 71 w 205"/>
                <a:gd name="T9" fmla="*/ 126 h 331"/>
                <a:gd name="T10" fmla="*/ 39 w 205"/>
                <a:gd name="T11" fmla="*/ 224 h 331"/>
                <a:gd name="T12" fmla="*/ 44 w 205"/>
                <a:gd name="T13" fmla="*/ 331 h 331"/>
                <a:gd name="T14" fmla="*/ 205 w 205"/>
                <a:gd name="T15" fmla="*/ 298 h 331"/>
                <a:gd name="T16" fmla="*/ 161 w 205"/>
                <a:gd name="T17" fmla="*/ 315 h 331"/>
                <a:gd name="T18" fmla="*/ 16 w 205"/>
                <a:gd name="T19" fmla="*/ 298 h 331"/>
                <a:gd name="T20" fmla="*/ 87 w 205"/>
                <a:gd name="T21" fmla="*/ 170 h 331"/>
                <a:gd name="T22" fmla="*/ 117 w 205"/>
                <a:gd name="T23" fmla="*/ 126 h 331"/>
                <a:gd name="T24" fmla="*/ 153 w 205"/>
                <a:gd name="T25" fmla="*/ 234 h 331"/>
                <a:gd name="T26" fmla="*/ 161 w 205"/>
                <a:gd name="T27" fmla="*/ 315 h 331"/>
                <a:gd name="T28" fmla="*/ 121 w 205"/>
                <a:gd name="T29" fmla="*/ 262 h 331"/>
                <a:gd name="T30" fmla="*/ 101 w 205"/>
                <a:gd name="T31" fmla="*/ 258 h 331"/>
                <a:gd name="T32" fmla="*/ 63 w 205"/>
                <a:gd name="T33" fmla="*/ 263 h 331"/>
                <a:gd name="T34" fmla="*/ 48 w 205"/>
                <a:gd name="T35" fmla="*/ 259 h 331"/>
                <a:gd name="T36" fmla="*/ 24 w 205"/>
                <a:gd name="T37" fmla="*/ 298 h 331"/>
                <a:gd name="T38" fmla="*/ 161 w 205"/>
                <a:gd name="T39" fmla="*/ 307 h 331"/>
                <a:gd name="T40" fmla="*/ 167 w 205"/>
                <a:gd name="T41" fmla="*/ 266 h 331"/>
                <a:gd name="T42" fmla="*/ 165 w 205"/>
                <a:gd name="T43" fmla="*/ 264 h 331"/>
                <a:gd name="T44" fmla="*/ 144 w 205"/>
                <a:gd name="T45" fmla="*/ 248 h 331"/>
                <a:gd name="T46" fmla="*/ 124 w 205"/>
                <a:gd name="T47" fmla="*/ 23 h 331"/>
                <a:gd name="T48" fmla="*/ 124 w 205"/>
                <a:gd name="T49" fmla="*/ 0 h 331"/>
                <a:gd name="T50" fmla="*/ 124 w 205"/>
                <a:gd name="T51" fmla="*/ 23 h 331"/>
                <a:gd name="T52" fmla="*/ 91 w 205"/>
                <a:gd name="T53" fmla="*/ 49 h 331"/>
                <a:gd name="T54" fmla="*/ 74 w 205"/>
                <a:gd name="T55" fmla="*/ 32 h 331"/>
                <a:gd name="T56" fmla="*/ 58 w 205"/>
                <a:gd name="T57" fmla="*/ 49 h 331"/>
                <a:gd name="T58" fmla="*/ 68 w 205"/>
                <a:gd name="T59" fmla="*/ 43 h 331"/>
                <a:gd name="T60" fmla="*/ 80 w 205"/>
                <a:gd name="T61" fmla="*/ 43 h 331"/>
                <a:gd name="T62" fmla="*/ 74 w 205"/>
                <a:gd name="T63" fmla="*/ 57 h 331"/>
                <a:gd name="T64" fmla="*/ 68 w 205"/>
                <a:gd name="T65" fmla="*/ 43 h 331"/>
                <a:gd name="T66" fmla="*/ 92 w 205"/>
                <a:gd name="T67" fmla="*/ 102 h 331"/>
                <a:gd name="T68" fmla="*/ 98 w 205"/>
                <a:gd name="T69" fmla="*/ 82 h 331"/>
                <a:gd name="T70" fmla="*/ 129 w 205"/>
                <a:gd name="T71" fmla="*/ 82 h 331"/>
                <a:gd name="T72" fmla="*/ 134 w 205"/>
                <a:gd name="T73" fmla="*/ 102 h 331"/>
                <a:gd name="T74" fmla="*/ 143 w 205"/>
                <a:gd name="T75" fmla="*/ 97 h 331"/>
                <a:gd name="T76" fmla="*/ 113 w 205"/>
                <a:gd name="T77" fmla="*/ 68 h 331"/>
                <a:gd name="T78" fmla="*/ 84 w 205"/>
                <a:gd name="T79" fmla="*/ 9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05" h="331">
                  <a:moveTo>
                    <a:pt x="165" y="224"/>
                  </a:moveTo>
                  <a:cubicBezTo>
                    <a:pt x="150" y="204"/>
                    <a:pt x="133" y="184"/>
                    <a:pt x="133" y="170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48" y="126"/>
                    <a:pt x="148" y="126"/>
                    <a:pt x="148" y="126"/>
                  </a:cubicBezTo>
                  <a:cubicBezTo>
                    <a:pt x="153" y="126"/>
                    <a:pt x="156" y="122"/>
                    <a:pt x="156" y="118"/>
                  </a:cubicBezTo>
                  <a:cubicBezTo>
                    <a:pt x="156" y="113"/>
                    <a:pt x="153" y="110"/>
                    <a:pt x="148" y="110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52" y="110"/>
                    <a:pt x="48" y="113"/>
                    <a:pt x="48" y="118"/>
                  </a:cubicBezTo>
                  <a:cubicBezTo>
                    <a:pt x="48" y="122"/>
                    <a:pt x="52" y="126"/>
                    <a:pt x="56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70"/>
                    <a:pt x="71" y="170"/>
                    <a:pt x="71" y="170"/>
                  </a:cubicBezTo>
                  <a:cubicBezTo>
                    <a:pt x="71" y="184"/>
                    <a:pt x="55" y="204"/>
                    <a:pt x="39" y="224"/>
                  </a:cubicBezTo>
                  <a:cubicBezTo>
                    <a:pt x="20" y="249"/>
                    <a:pt x="0" y="274"/>
                    <a:pt x="0" y="298"/>
                  </a:cubicBezTo>
                  <a:cubicBezTo>
                    <a:pt x="0" y="318"/>
                    <a:pt x="16" y="331"/>
                    <a:pt x="44" y="331"/>
                  </a:cubicBezTo>
                  <a:cubicBezTo>
                    <a:pt x="161" y="331"/>
                    <a:pt x="161" y="331"/>
                    <a:pt x="161" y="331"/>
                  </a:cubicBezTo>
                  <a:cubicBezTo>
                    <a:pt x="188" y="331"/>
                    <a:pt x="205" y="318"/>
                    <a:pt x="205" y="298"/>
                  </a:cubicBezTo>
                  <a:cubicBezTo>
                    <a:pt x="205" y="274"/>
                    <a:pt x="185" y="249"/>
                    <a:pt x="165" y="224"/>
                  </a:cubicBezTo>
                  <a:close/>
                  <a:moveTo>
                    <a:pt x="161" y="315"/>
                  </a:moveTo>
                  <a:cubicBezTo>
                    <a:pt x="44" y="315"/>
                    <a:pt x="44" y="315"/>
                    <a:pt x="44" y="315"/>
                  </a:cubicBezTo>
                  <a:cubicBezTo>
                    <a:pt x="33" y="315"/>
                    <a:pt x="16" y="313"/>
                    <a:pt x="16" y="298"/>
                  </a:cubicBezTo>
                  <a:cubicBezTo>
                    <a:pt x="16" y="280"/>
                    <a:pt x="34" y="257"/>
                    <a:pt x="52" y="234"/>
                  </a:cubicBezTo>
                  <a:cubicBezTo>
                    <a:pt x="70" y="211"/>
                    <a:pt x="87" y="189"/>
                    <a:pt x="87" y="170"/>
                  </a:cubicBezTo>
                  <a:cubicBezTo>
                    <a:pt x="87" y="126"/>
                    <a:pt x="87" y="126"/>
                    <a:pt x="8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70"/>
                    <a:pt x="117" y="170"/>
                    <a:pt x="117" y="170"/>
                  </a:cubicBezTo>
                  <a:cubicBezTo>
                    <a:pt x="117" y="189"/>
                    <a:pt x="135" y="211"/>
                    <a:pt x="153" y="234"/>
                  </a:cubicBezTo>
                  <a:cubicBezTo>
                    <a:pt x="171" y="257"/>
                    <a:pt x="189" y="280"/>
                    <a:pt x="189" y="298"/>
                  </a:cubicBezTo>
                  <a:cubicBezTo>
                    <a:pt x="189" y="313"/>
                    <a:pt x="171" y="315"/>
                    <a:pt x="161" y="315"/>
                  </a:cubicBezTo>
                  <a:close/>
                  <a:moveTo>
                    <a:pt x="122" y="263"/>
                  </a:moveTo>
                  <a:cubicBezTo>
                    <a:pt x="122" y="263"/>
                    <a:pt x="121" y="263"/>
                    <a:pt x="121" y="262"/>
                  </a:cubicBezTo>
                  <a:cubicBezTo>
                    <a:pt x="118" y="258"/>
                    <a:pt x="114" y="256"/>
                    <a:pt x="109" y="256"/>
                  </a:cubicBezTo>
                  <a:cubicBezTo>
                    <a:pt x="106" y="256"/>
                    <a:pt x="103" y="257"/>
                    <a:pt x="101" y="258"/>
                  </a:cubicBezTo>
                  <a:cubicBezTo>
                    <a:pt x="99" y="250"/>
                    <a:pt x="91" y="244"/>
                    <a:pt x="82" y="244"/>
                  </a:cubicBezTo>
                  <a:cubicBezTo>
                    <a:pt x="72" y="244"/>
                    <a:pt x="63" y="252"/>
                    <a:pt x="63" y="263"/>
                  </a:cubicBezTo>
                  <a:cubicBezTo>
                    <a:pt x="63" y="264"/>
                    <a:pt x="63" y="264"/>
                    <a:pt x="63" y="265"/>
                  </a:cubicBezTo>
                  <a:cubicBezTo>
                    <a:pt x="59" y="261"/>
                    <a:pt x="54" y="259"/>
                    <a:pt x="48" y="259"/>
                  </a:cubicBezTo>
                  <a:cubicBezTo>
                    <a:pt x="46" y="259"/>
                    <a:pt x="44" y="260"/>
                    <a:pt x="42" y="260"/>
                  </a:cubicBezTo>
                  <a:cubicBezTo>
                    <a:pt x="32" y="274"/>
                    <a:pt x="24" y="288"/>
                    <a:pt x="24" y="298"/>
                  </a:cubicBezTo>
                  <a:cubicBezTo>
                    <a:pt x="24" y="306"/>
                    <a:pt x="34" y="307"/>
                    <a:pt x="44" y="307"/>
                  </a:cubicBezTo>
                  <a:cubicBezTo>
                    <a:pt x="161" y="307"/>
                    <a:pt x="161" y="307"/>
                    <a:pt x="161" y="307"/>
                  </a:cubicBezTo>
                  <a:cubicBezTo>
                    <a:pt x="170" y="307"/>
                    <a:pt x="181" y="306"/>
                    <a:pt x="181" y="298"/>
                  </a:cubicBezTo>
                  <a:cubicBezTo>
                    <a:pt x="181" y="289"/>
                    <a:pt x="175" y="278"/>
                    <a:pt x="167" y="266"/>
                  </a:cubicBezTo>
                  <a:cubicBezTo>
                    <a:pt x="167" y="266"/>
                    <a:pt x="166" y="266"/>
                    <a:pt x="166" y="266"/>
                  </a:cubicBezTo>
                  <a:cubicBezTo>
                    <a:pt x="166" y="265"/>
                    <a:pt x="166" y="265"/>
                    <a:pt x="165" y="264"/>
                  </a:cubicBezTo>
                  <a:cubicBezTo>
                    <a:pt x="163" y="260"/>
                    <a:pt x="160" y="256"/>
                    <a:pt x="156" y="252"/>
                  </a:cubicBezTo>
                  <a:cubicBezTo>
                    <a:pt x="153" y="249"/>
                    <a:pt x="148" y="248"/>
                    <a:pt x="144" y="248"/>
                  </a:cubicBezTo>
                  <a:cubicBezTo>
                    <a:pt x="134" y="248"/>
                    <a:pt x="125" y="254"/>
                    <a:pt x="122" y="263"/>
                  </a:cubicBezTo>
                  <a:close/>
                  <a:moveTo>
                    <a:pt x="124" y="23"/>
                  </a:moveTo>
                  <a:cubicBezTo>
                    <a:pt x="130" y="23"/>
                    <a:pt x="135" y="18"/>
                    <a:pt x="135" y="11"/>
                  </a:cubicBezTo>
                  <a:cubicBezTo>
                    <a:pt x="135" y="5"/>
                    <a:pt x="130" y="0"/>
                    <a:pt x="124" y="0"/>
                  </a:cubicBezTo>
                  <a:cubicBezTo>
                    <a:pt x="118" y="0"/>
                    <a:pt x="112" y="5"/>
                    <a:pt x="112" y="11"/>
                  </a:cubicBezTo>
                  <a:cubicBezTo>
                    <a:pt x="112" y="18"/>
                    <a:pt x="118" y="23"/>
                    <a:pt x="124" y="23"/>
                  </a:cubicBezTo>
                  <a:close/>
                  <a:moveTo>
                    <a:pt x="74" y="65"/>
                  </a:moveTo>
                  <a:cubicBezTo>
                    <a:pt x="83" y="65"/>
                    <a:pt x="91" y="58"/>
                    <a:pt x="91" y="49"/>
                  </a:cubicBezTo>
                  <a:cubicBezTo>
                    <a:pt x="91" y="45"/>
                    <a:pt x="89" y="40"/>
                    <a:pt x="86" y="37"/>
                  </a:cubicBezTo>
                  <a:cubicBezTo>
                    <a:pt x="83" y="34"/>
                    <a:pt x="79" y="32"/>
                    <a:pt x="74" y="32"/>
                  </a:cubicBezTo>
                  <a:cubicBezTo>
                    <a:pt x="70" y="32"/>
                    <a:pt x="66" y="34"/>
                    <a:pt x="62" y="37"/>
                  </a:cubicBezTo>
                  <a:cubicBezTo>
                    <a:pt x="59" y="40"/>
                    <a:pt x="58" y="45"/>
                    <a:pt x="58" y="49"/>
                  </a:cubicBezTo>
                  <a:cubicBezTo>
                    <a:pt x="58" y="58"/>
                    <a:pt x="65" y="65"/>
                    <a:pt x="74" y="65"/>
                  </a:cubicBezTo>
                  <a:close/>
                  <a:moveTo>
                    <a:pt x="68" y="43"/>
                  </a:moveTo>
                  <a:cubicBezTo>
                    <a:pt x="70" y="41"/>
                    <a:pt x="72" y="40"/>
                    <a:pt x="74" y="40"/>
                  </a:cubicBezTo>
                  <a:cubicBezTo>
                    <a:pt x="76" y="40"/>
                    <a:pt x="79" y="41"/>
                    <a:pt x="80" y="43"/>
                  </a:cubicBezTo>
                  <a:cubicBezTo>
                    <a:pt x="82" y="45"/>
                    <a:pt x="83" y="47"/>
                    <a:pt x="83" y="49"/>
                  </a:cubicBezTo>
                  <a:cubicBezTo>
                    <a:pt x="83" y="54"/>
                    <a:pt x="79" y="57"/>
                    <a:pt x="74" y="57"/>
                  </a:cubicBezTo>
                  <a:cubicBezTo>
                    <a:pt x="69" y="57"/>
                    <a:pt x="66" y="54"/>
                    <a:pt x="66" y="49"/>
                  </a:cubicBezTo>
                  <a:cubicBezTo>
                    <a:pt x="66" y="47"/>
                    <a:pt x="66" y="45"/>
                    <a:pt x="68" y="43"/>
                  </a:cubicBezTo>
                  <a:close/>
                  <a:moveTo>
                    <a:pt x="84" y="102"/>
                  </a:moveTo>
                  <a:cubicBezTo>
                    <a:pt x="92" y="102"/>
                    <a:pt x="92" y="102"/>
                    <a:pt x="92" y="102"/>
                  </a:cubicBezTo>
                  <a:cubicBezTo>
                    <a:pt x="92" y="100"/>
                    <a:pt x="92" y="99"/>
                    <a:pt x="92" y="97"/>
                  </a:cubicBezTo>
                  <a:cubicBezTo>
                    <a:pt x="92" y="92"/>
                    <a:pt x="94" y="86"/>
                    <a:pt x="98" y="82"/>
                  </a:cubicBezTo>
                  <a:cubicBezTo>
                    <a:pt x="102" y="78"/>
                    <a:pt x="108" y="76"/>
                    <a:pt x="113" y="76"/>
                  </a:cubicBezTo>
                  <a:cubicBezTo>
                    <a:pt x="119" y="76"/>
                    <a:pt x="124" y="78"/>
                    <a:pt x="129" y="82"/>
                  </a:cubicBezTo>
                  <a:cubicBezTo>
                    <a:pt x="133" y="86"/>
                    <a:pt x="135" y="92"/>
                    <a:pt x="135" y="97"/>
                  </a:cubicBezTo>
                  <a:cubicBezTo>
                    <a:pt x="135" y="99"/>
                    <a:pt x="135" y="100"/>
                    <a:pt x="134" y="102"/>
                  </a:cubicBezTo>
                  <a:cubicBezTo>
                    <a:pt x="142" y="102"/>
                    <a:pt x="142" y="102"/>
                    <a:pt x="142" y="102"/>
                  </a:cubicBezTo>
                  <a:cubicBezTo>
                    <a:pt x="143" y="100"/>
                    <a:pt x="143" y="99"/>
                    <a:pt x="143" y="97"/>
                  </a:cubicBezTo>
                  <a:cubicBezTo>
                    <a:pt x="143" y="89"/>
                    <a:pt x="140" y="82"/>
                    <a:pt x="134" y="76"/>
                  </a:cubicBezTo>
                  <a:cubicBezTo>
                    <a:pt x="129" y="71"/>
                    <a:pt x="121" y="68"/>
                    <a:pt x="113" y="68"/>
                  </a:cubicBezTo>
                  <a:cubicBezTo>
                    <a:pt x="105" y="68"/>
                    <a:pt x="98" y="71"/>
                    <a:pt x="92" y="76"/>
                  </a:cubicBezTo>
                  <a:cubicBezTo>
                    <a:pt x="87" y="82"/>
                    <a:pt x="84" y="89"/>
                    <a:pt x="84" y="97"/>
                  </a:cubicBezTo>
                  <a:cubicBezTo>
                    <a:pt x="84" y="99"/>
                    <a:pt x="84" y="100"/>
                    <a:pt x="84" y="10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9" name="组合 78"/>
          <p:cNvGrpSpPr/>
          <p:nvPr/>
        </p:nvGrpSpPr>
        <p:grpSpPr>
          <a:xfrm>
            <a:off x="5130234" y="2216895"/>
            <a:ext cx="1457974" cy="1457447"/>
            <a:chOff x="6737835" y="2359506"/>
            <a:chExt cx="1943712" cy="1943712"/>
          </a:xfrm>
        </p:grpSpPr>
        <p:grpSp>
          <p:nvGrpSpPr>
            <p:cNvPr id="90" name="组合 79"/>
            <p:cNvGrpSpPr/>
            <p:nvPr/>
          </p:nvGrpSpPr>
          <p:grpSpPr>
            <a:xfrm>
              <a:off x="6737835" y="2359506"/>
              <a:ext cx="1943712" cy="1943712"/>
              <a:chOff x="1200760" y="3842075"/>
              <a:chExt cx="1784148" cy="1784148"/>
            </a:xfrm>
          </p:grpSpPr>
          <p:sp>
            <p:nvSpPr>
              <p:cNvPr id="92" name="椭圆 81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3" name="椭圆 82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91" name="Freeform 975"/>
            <p:cNvSpPr>
              <a:spLocks noEditPoints="1"/>
            </p:cNvSpPr>
            <p:nvPr/>
          </p:nvSpPr>
          <p:spPr bwMode="auto">
            <a:xfrm>
              <a:off x="7454671" y="2997168"/>
              <a:ext cx="514323" cy="635166"/>
            </a:xfrm>
            <a:custGeom>
              <a:avLst/>
              <a:gdLst>
                <a:gd name="T0" fmla="*/ 120 w 349"/>
                <a:gd name="T1" fmla="*/ 0 h 431"/>
                <a:gd name="T2" fmla="*/ 117 w 349"/>
                <a:gd name="T3" fmla="*/ 3 h 431"/>
                <a:gd name="T4" fmla="*/ 2 w 349"/>
                <a:gd name="T5" fmla="*/ 117 h 431"/>
                <a:gd name="T6" fmla="*/ 0 w 349"/>
                <a:gd name="T7" fmla="*/ 120 h 431"/>
                <a:gd name="T8" fmla="*/ 0 w 349"/>
                <a:gd name="T9" fmla="*/ 431 h 431"/>
                <a:gd name="T10" fmla="*/ 349 w 349"/>
                <a:gd name="T11" fmla="*/ 431 h 431"/>
                <a:gd name="T12" fmla="*/ 349 w 349"/>
                <a:gd name="T13" fmla="*/ 0 h 431"/>
                <a:gd name="T14" fmla="*/ 120 w 349"/>
                <a:gd name="T15" fmla="*/ 0 h 431"/>
                <a:gd name="T16" fmla="*/ 114 w 349"/>
                <a:gd name="T17" fmla="*/ 37 h 431"/>
                <a:gd name="T18" fmla="*/ 114 w 349"/>
                <a:gd name="T19" fmla="*/ 114 h 431"/>
                <a:gd name="T20" fmla="*/ 37 w 349"/>
                <a:gd name="T21" fmla="*/ 114 h 431"/>
                <a:gd name="T22" fmla="*/ 114 w 349"/>
                <a:gd name="T23" fmla="*/ 37 h 431"/>
                <a:gd name="T24" fmla="*/ 328 w 349"/>
                <a:gd name="T25" fmla="*/ 410 h 431"/>
                <a:gd name="T26" fmla="*/ 20 w 349"/>
                <a:gd name="T27" fmla="*/ 410 h 431"/>
                <a:gd name="T28" fmla="*/ 20 w 349"/>
                <a:gd name="T29" fmla="*/ 136 h 431"/>
                <a:gd name="T30" fmla="*/ 135 w 349"/>
                <a:gd name="T31" fmla="*/ 136 h 431"/>
                <a:gd name="T32" fmla="*/ 135 w 349"/>
                <a:gd name="T33" fmla="*/ 22 h 431"/>
                <a:gd name="T34" fmla="*/ 328 w 349"/>
                <a:gd name="T35" fmla="*/ 22 h 431"/>
                <a:gd name="T36" fmla="*/ 328 w 349"/>
                <a:gd name="T37" fmla="*/ 410 h 431"/>
                <a:gd name="T38" fmla="*/ 75 w 349"/>
                <a:gd name="T39" fmla="*/ 317 h 431"/>
                <a:gd name="T40" fmla="*/ 145 w 349"/>
                <a:gd name="T41" fmla="*/ 249 h 431"/>
                <a:gd name="T42" fmla="*/ 187 w 349"/>
                <a:gd name="T43" fmla="*/ 290 h 431"/>
                <a:gd name="T44" fmla="*/ 300 w 349"/>
                <a:gd name="T45" fmla="*/ 178 h 431"/>
                <a:gd name="T46" fmla="*/ 285 w 349"/>
                <a:gd name="T47" fmla="*/ 163 h 431"/>
                <a:gd name="T48" fmla="*/ 187 w 349"/>
                <a:gd name="T49" fmla="*/ 259 h 431"/>
                <a:gd name="T50" fmla="*/ 152 w 349"/>
                <a:gd name="T51" fmla="*/ 225 h 431"/>
                <a:gd name="T52" fmla="*/ 145 w 349"/>
                <a:gd name="T53" fmla="*/ 218 h 431"/>
                <a:gd name="T54" fmla="*/ 138 w 349"/>
                <a:gd name="T55" fmla="*/ 225 h 431"/>
                <a:gd name="T56" fmla="*/ 60 w 349"/>
                <a:gd name="T57" fmla="*/ 302 h 431"/>
                <a:gd name="T58" fmla="*/ 75 w 349"/>
                <a:gd name="T59" fmla="*/ 317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49" h="431">
                  <a:moveTo>
                    <a:pt x="120" y="0"/>
                  </a:moveTo>
                  <a:lnTo>
                    <a:pt x="117" y="3"/>
                  </a:lnTo>
                  <a:lnTo>
                    <a:pt x="2" y="117"/>
                  </a:lnTo>
                  <a:lnTo>
                    <a:pt x="0" y="120"/>
                  </a:lnTo>
                  <a:lnTo>
                    <a:pt x="0" y="431"/>
                  </a:lnTo>
                  <a:lnTo>
                    <a:pt x="349" y="431"/>
                  </a:lnTo>
                  <a:lnTo>
                    <a:pt x="349" y="0"/>
                  </a:lnTo>
                  <a:lnTo>
                    <a:pt x="120" y="0"/>
                  </a:lnTo>
                  <a:close/>
                  <a:moveTo>
                    <a:pt x="114" y="37"/>
                  </a:moveTo>
                  <a:lnTo>
                    <a:pt x="114" y="114"/>
                  </a:lnTo>
                  <a:lnTo>
                    <a:pt x="37" y="114"/>
                  </a:lnTo>
                  <a:lnTo>
                    <a:pt x="114" y="37"/>
                  </a:lnTo>
                  <a:close/>
                  <a:moveTo>
                    <a:pt x="328" y="410"/>
                  </a:moveTo>
                  <a:lnTo>
                    <a:pt x="20" y="410"/>
                  </a:lnTo>
                  <a:lnTo>
                    <a:pt x="20" y="136"/>
                  </a:lnTo>
                  <a:lnTo>
                    <a:pt x="135" y="136"/>
                  </a:lnTo>
                  <a:lnTo>
                    <a:pt x="135" y="22"/>
                  </a:lnTo>
                  <a:lnTo>
                    <a:pt x="328" y="22"/>
                  </a:lnTo>
                  <a:lnTo>
                    <a:pt x="328" y="410"/>
                  </a:lnTo>
                  <a:close/>
                  <a:moveTo>
                    <a:pt x="75" y="317"/>
                  </a:moveTo>
                  <a:lnTo>
                    <a:pt x="145" y="249"/>
                  </a:lnTo>
                  <a:lnTo>
                    <a:pt x="187" y="290"/>
                  </a:lnTo>
                  <a:lnTo>
                    <a:pt x="300" y="178"/>
                  </a:lnTo>
                  <a:lnTo>
                    <a:pt x="285" y="163"/>
                  </a:lnTo>
                  <a:lnTo>
                    <a:pt x="187" y="259"/>
                  </a:lnTo>
                  <a:lnTo>
                    <a:pt x="152" y="225"/>
                  </a:lnTo>
                  <a:lnTo>
                    <a:pt x="145" y="218"/>
                  </a:lnTo>
                  <a:lnTo>
                    <a:pt x="138" y="225"/>
                  </a:lnTo>
                  <a:lnTo>
                    <a:pt x="60" y="302"/>
                  </a:lnTo>
                  <a:lnTo>
                    <a:pt x="75" y="31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4" name="组合 83"/>
          <p:cNvGrpSpPr/>
          <p:nvPr/>
        </p:nvGrpSpPr>
        <p:grpSpPr>
          <a:xfrm>
            <a:off x="2412163" y="3278450"/>
            <a:ext cx="1301495" cy="1301024"/>
            <a:chOff x="3114213" y="3775241"/>
            <a:chExt cx="1735100" cy="1735100"/>
          </a:xfrm>
        </p:grpSpPr>
        <p:grpSp>
          <p:nvGrpSpPr>
            <p:cNvPr id="95" name="组合 84"/>
            <p:cNvGrpSpPr/>
            <p:nvPr/>
          </p:nvGrpSpPr>
          <p:grpSpPr>
            <a:xfrm>
              <a:off x="3114213" y="3775241"/>
              <a:ext cx="1735100" cy="1735100"/>
              <a:chOff x="1200760" y="3842075"/>
              <a:chExt cx="1784148" cy="1784148"/>
            </a:xfrm>
          </p:grpSpPr>
          <p:sp>
            <p:nvSpPr>
              <p:cNvPr id="97" name="椭圆 86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8" name="椭圆 87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96" name="Freeform 979"/>
            <p:cNvSpPr>
              <a:spLocks noEditPoints="1"/>
            </p:cNvSpPr>
            <p:nvPr/>
          </p:nvSpPr>
          <p:spPr bwMode="auto">
            <a:xfrm>
              <a:off x="3652134" y="4331642"/>
              <a:ext cx="707159" cy="632376"/>
            </a:xfrm>
            <a:custGeom>
              <a:avLst/>
              <a:gdLst>
                <a:gd name="T0" fmla="*/ 242 w 364"/>
                <a:gd name="T1" fmla="*/ 177 h 326"/>
                <a:gd name="T2" fmla="*/ 202 w 364"/>
                <a:gd name="T3" fmla="*/ 142 h 326"/>
                <a:gd name="T4" fmla="*/ 188 w 364"/>
                <a:gd name="T5" fmla="*/ 100 h 326"/>
                <a:gd name="T6" fmla="*/ 135 w 364"/>
                <a:gd name="T7" fmla="*/ 104 h 326"/>
                <a:gd name="T8" fmla="*/ 95 w 364"/>
                <a:gd name="T9" fmla="*/ 84 h 326"/>
                <a:gd name="T10" fmla="*/ 60 w 364"/>
                <a:gd name="T11" fmla="*/ 124 h 326"/>
                <a:gd name="T12" fmla="*/ 18 w 364"/>
                <a:gd name="T13" fmla="*/ 138 h 326"/>
                <a:gd name="T14" fmla="*/ 22 w 364"/>
                <a:gd name="T15" fmla="*/ 191 h 326"/>
                <a:gd name="T16" fmla="*/ 2 w 364"/>
                <a:gd name="T17" fmla="*/ 231 h 326"/>
                <a:gd name="T18" fmla="*/ 42 w 364"/>
                <a:gd name="T19" fmla="*/ 266 h 326"/>
                <a:gd name="T20" fmla="*/ 56 w 364"/>
                <a:gd name="T21" fmla="*/ 308 h 326"/>
                <a:gd name="T22" fmla="*/ 109 w 364"/>
                <a:gd name="T23" fmla="*/ 304 h 326"/>
                <a:gd name="T24" fmla="*/ 149 w 364"/>
                <a:gd name="T25" fmla="*/ 324 h 326"/>
                <a:gd name="T26" fmla="*/ 184 w 364"/>
                <a:gd name="T27" fmla="*/ 283 h 326"/>
                <a:gd name="T28" fmla="*/ 226 w 364"/>
                <a:gd name="T29" fmla="*/ 270 h 326"/>
                <a:gd name="T30" fmla="*/ 222 w 364"/>
                <a:gd name="T31" fmla="*/ 216 h 326"/>
                <a:gd name="T32" fmla="*/ 127 w 364"/>
                <a:gd name="T33" fmla="*/ 280 h 326"/>
                <a:gd name="T34" fmla="*/ 117 w 364"/>
                <a:gd name="T35" fmla="*/ 127 h 326"/>
                <a:gd name="T36" fmla="*/ 127 w 364"/>
                <a:gd name="T37" fmla="*/ 280 h 326"/>
                <a:gd name="T38" fmla="*/ 364 w 364"/>
                <a:gd name="T39" fmla="*/ 90 h 326"/>
                <a:gd name="T40" fmla="*/ 348 w 364"/>
                <a:gd name="T41" fmla="*/ 66 h 326"/>
                <a:gd name="T42" fmla="*/ 345 w 364"/>
                <a:gd name="T43" fmla="*/ 29 h 326"/>
                <a:gd name="T44" fmla="*/ 316 w 364"/>
                <a:gd name="T45" fmla="*/ 24 h 326"/>
                <a:gd name="T46" fmla="*/ 289 w 364"/>
                <a:gd name="T47" fmla="*/ 0 h 326"/>
                <a:gd name="T48" fmla="*/ 264 w 364"/>
                <a:gd name="T49" fmla="*/ 16 h 326"/>
                <a:gd name="T50" fmla="*/ 228 w 364"/>
                <a:gd name="T51" fmla="*/ 19 h 326"/>
                <a:gd name="T52" fmla="*/ 222 w 364"/>
                <a:gd name="T53" fmla="*/ 48 h 326"/>
                <a:gd name="T54" fmla="*/ 198 w 364"/>
                <a:gd name="T55" fmla="*/ 75 h 326"/>
                <a:gd name="T56" fmla="*/ 215 w 364"/>
                <a:gd name="T57" fmla="*/ 100 h 326"/>
                <a:gd name="T58" fmla="*/ 217 w 364"/>
                <a:gd name="T59" fmla="*/ 136 h 326"/>
                <a:gd name="T60" fmla="*/ 247 w 364"/>
                <a:gd name="T61" fmla="*/ 142 h 326"/>
                <a:gd name="T62" fmla="*/ 274 w 364"/>
                <a:gd name="T63" fmla="*/ 166 h 326"/>
                <a:gd name="T64" fmla="*/ 299 w 364"/>
                <a:gd name="T65" fmla="*/ 149 h 326"/>
                <a:gd name="T66" fmla="*/ 335 w 364"/>
                <a:gd name="T67" fmla="*/ 147 h 326"/>
                <a:gd name="T68" fmla="*/ 340 w 364"/>
                <a:gd name="T69" fmla="*/ 117 h 326"/>
                <a:gd name="T70" fmla="*/ 285 w 364"/>
                <a:gd name="T71" fmla="*/ 135 h 326"/>
                <a:gd name="T72" fmla="*/ 278 w 364"/>
                <a:gd name="T73" fmla="*/ 31 h 326"/>
                <a:gd name="T74" fmla="*/ 285 w 364"/>
                <a:gd name="T75" fmla="*/ 135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64" h="326">
                  <a:moveTo>
                    <a:pt x="244" y="215"/>
                  </a:moveTo>
                  <a:cubicBezTo>
                    <a:pt x="242" y="177"/>
                    <a:pt x="242" y="177"/>
                    <a:pt x="242" y="177"/>
                  </a:cubicBezTo>
                  <a:cubicBezTo>
                    <a:pt x="219" y="179"/>
                    <a:pt x="219" y="179"/>
                    <a:pt x="219" y="179"/>
                  </a:cubicBezTo>
                  <a:cubicBezTo>
                    <a:pt x="216" y="165"/>
                    <a:pt x="210" y="153"/>
                    <a:pt x="202" y="142"/>
                  </a:cubicBezTo>
                  <a:cubicBezTo>
                    <a:pt x="216" y="125"/>
                    <a:pt x="216" y="125"/>
                    <a:pt x="216" y="125"/>
                  </a:cubicBezTo>
                  <a:cubicBezTo>
                    <a:pt x="188" y="100"/>
                    <a:pt x="188" y="100"/>
                    <a:pt x="188" y="100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61" y="110"/>
                    <a:pt x="148" y="106"/>
                    <a:pt x="135" y="10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95" y="84"/>
                    <a:pt x="95" y="84"/>
                    <a:pt x="95" y="84"/>
                  </a:cubicBezTo>
                  <a:cubicBezTo>
                    <a:pt x="97" y="106"/>
                    <a:pt x="97" y="106"/>
                    <a:pt x="97" y="106"/>
                  </a:cubicBezTo>
                  <a:cubicBezTo>
                    <a:pt x="83" y="110"/>
                    <a:pt x="71" y="116"/>
                    <a:pt x="60" y="124"/>
                  </a:cubicBezTo>
                  <a:cubicBezTo>
                    <a:pt x="43" y="109"/>
                    <a:pt x="43" y="109"/>
                    <a:pt x="43" y="10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35" y="153"/>
                    <a:pt x="35" y="153"/>
                    <a:pt x="35" y="153"/>
                  </a:cubicBezTo>
                  <a:cubicBezTo>
                    <a:pt x="28" y="164"/>
                    <a:pt x="24" y="177"/>
                    <a:pt x="22" y="191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2" y="231"/>
                    <a:pt x="2" y="231"/>
                    <a:pt x="2" y="231"/>
                  </a:cubicBezTo>
                  <a:cubicBezTo>
                    <a:pt x="25" y="229"/>
                    <a:pt x="25" y="229"/>
                    <a:pt x="25" y="229"/>
                  </a:cubicBezTo>
                  <a:cubicBezTo>
                    <a:pt x="28" y="243"/>
                    <a:pt x="34" y="255"/>
                    <a:pt x="42" y="266"/>
                  </a:cubicBezTo>
                  <a:cubicBezTo>
                    <a:pt x="28" y="282"/>
                    <a:pt x="28" y="282"/>
                    <a:pt x="28" y="282"/>
                  </a:cubicBezTo>
                  <a:cubicBezTo>
                    <a:pt x="56" y="308"/>
                    <a:pt x="56" y="308"/>
                    <a:pt x="56" y="308"/>
                  </a:cubicBezTo>
                  <a:cubicBezTo>
                    <a:pt x="71" y="291"/>
                    <a:pt x="71" y="291"/>
                    <a:pt x="71" y="291"/>
                  </a:cubicBezTo>
                  <a:cubicBezTo>
                    <a:pt x="83" y="297"/>
                    <a:pt x="96" y="302"/>
                    <a:pt x="109" y="304"/>
                  </a:cubicBezTo>
                  <a:cubicBezTo>
                    <a:pt x="111" y="326"/>
                    <a:pt x="111" y="326"/>
                    <a:pt x="111" y="326"/>
                  </a:cubicBezTo>
                  <a:cubicBezTo>
                    <a:pt x="149" y="324"/>
                    <a:pt x="149" y="324"/>
                    <a:pt x="149" y="324"/>
                  </a:cubicBezTo>
                  <a:cubicBezTo>
                    <a:pt x="147" y="301"/>
                    <a:pt x="147" y="301"/>
                    <a:pt x="147" y="301"/>
                  </a:cubicBezTo>
                  <a:cubicBezTo>
                    <a:pt x="161" y="298"/>
                    <a:pt x="173" y="292"/>
                    <a:pt x="184" y="283"/>
                  </a:cubicBezTo>
                  <a:cubicBezTo>
                    <a:pt x="201" y="298"/>
                    <a:pt x="201" y="298"/>
                    <a:pt x="201" y="298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09" y="255"/>
                    <a:pt x="209" y="255"/>
                    <a:pt x="209" y="255"/>
                  </a:cubicBezTo>
                  <a:cubicBezTo>
                    <a:pt x="216" y="243"/>
                    <a:pt x="220" y="230"/>
                    <a:pt x="222" y="216"/>
                  </a:cubicBezTo>
                  <a:lnTo>
                    <a:pt x="244" y="215"/>
                  </a:lnTo>
                  <a:close/>
                  <a:moveTo>
                    <a:pt x="127" y="280"/>
                  </a:moveTo>
                  <a:cubicBezTo>
                    <a:pt x="85" y="283"/>
                    <a:pt x="48" y="251"/>
                    <a:pt x="45" y="209"/>
                  </a:cubicBezTo>
                  <a:cubicBezTo>
                    <a:pt x="43" y="167"/>
                    <a:pt x="75" y="130"/>
                    <a:pt x="117" y="127"/>
                  </a:cubicBezTo>
                  <a:cubicBezTo>
                    <a:pt x="159" y="124"/>
                    <a:pt x="196" y="157"/>
                    <a:pt x="199" y="199"/>
                  </a:cubicBezTo>
                  <a:cubicBezTo>
                    <a:pt x="201" y="241"/>
                    <a:pt x="169" y="278"/>
                    <a:pt x="127" y="280"/>
                  </a:cubicBezTo>
                  <a:close/>
                  <a:moveTo>
                    <a:pt x="349" y="91"/>
                  </a:moveTo>
                  <a:cubicBezTo>
                    <a:pt x="364" y="90"/>
                    <a:pt x="364" y="90"/>
                    <a:pt x="364" y="90"/>
                  </a:cubicBezTo>
                  <a:cubicBezTo>
                    <a:pt x="363" y="65"/>
                    <a:pt x="363" y="65"/>
                    <a:pt x="363" y="65"/>
                  </a:cubicBezTo>
                  <a:cubicBezTo>
                    <a:pt x="348" y="66"/>
                    <a:pt x="348" y="66"/>
                    <a:pt x="348" y="66"/>
                  </a:cubicBezTo>
                  <a:cubicBezTo>
                    <a:pt x="345" y="56"/>
                    <a:pt x="341" y="48"/>
                    <a:pt x="335" y="41"/>
                  </a:cubicBezTo>
                  <a:cubicBezTo>
                    <a:pt x="345" y="29"/>
                    <a:pt x="345" y="29"/>
                    <a:pt x="345" y="29"/>
                  </a:cubicBezTo>
                  <a:cubicBezTo>
                    <a:pt x="326" y="12"/>
                    <a:pt x="326" y="12"/>
                    <a:pt x="326" y="12"/>
                  </a:cubicBezTo>
                  <a:cubicBezTo>
                    <a:pt x="316" y="24"/>
                    <a:pt x="316" y="24"/>
                    <a:pt x="316" y="24"/>
                  </a:cubicBezTo>
                  <a:cubicBezTo>
                    <a:pt x="308" y="19"/>
                    <a:pt x="299" y="16"/>
                    <a:pt x="290" y="15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63" y="1"/>
                    <a:pt x="263" y="1"/>
                    <a:pt x="263" y="1"/>
                  </a:cubicBezTo>
                  <a:cubicBezTo>
                    <a:pt x="264" y="16"/>
                    <a:pt x="264" y="16"/>
                    <a:pt x="264" y="16"/>
                  </a:cubicBezTo>
                  <a:cubicBezTo>
                    <a:pt x="255" y="19"/>
                    <a:pt x="247" y="23"/>
                    <a:pt x="239" y="29"/>
                  </a:cubicBezTo>
                  <a:cubicBezTo>
                    <a:pt x="228" y="19"/>
                    <a:pt x="228" y="19"/>
                    <a:pt x="228" y="19"/>
                  </a:cubicBezTo>
                  <a:cubicBezTo>
                    <a:pt x="211" y="38"/>
                    <a:pt x="211" y="38"/>
                    <a:pt x="211" y="38"/>
                  </a:cubicBezTo>
                  <a:cubicBezTo>
                    <a:pt x="222" y="48"/>
                    <a:pt x="222" y="48"/>
                    <a:pt x="222" y="48"/>
                  </a:cubicBezTo>
                  <a:cubicBezTo>
                    <a:pt x="218" y="56"/>
                    <a:pt x="215" y="65"/>
                    <a:pt x="213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200" y="101"/>
                    <a:pt x="200" y="101"/>
                    <a:pt x="200" y="101"/>
                  </a:cubicBezTo>
                  <a:cubicBezTo>
                    <a:pt x="215" y="100"/>
                    <a:pt x="215" y="100"/>
                    <a:pt x="215" y="100"/>
                  </a:cubicBezTo>
                  <a:cubicBezTo>
                    <a:pt x="218" y="109"/>
                    <a:pt x="222" y="117"/>
                    <a:pt x="227" y="125"/>
                  </a:cubicBezTo>
                  <a:cubicBezTo>
                    <a:pt x="217" y="136"/>
                    <a:pt x="217" y="136"/>
                    <a:pt x="217" y="136"/>
                  </a:cubicBezTo>
                  <a:cubicBezTo>
                    <a:pt x="237" y="153"/>
                    <a:pt x="237" y="153"/>
                    <a:pt x="237" y="153"/>
                  </a:cubicBezTo>
                  <a:cubicBezTo>
                    <a:pt x="247" y="142"/>
                    <a:pt x="247" y="142"/>
                    <a:pt x="247" y="142"/>
                  </a:cubicBezTo>
                  <a:cubicBezTo>
                    <a:pt x="255" y="146"/>
                    <a:pt x="263" y="149"/>
                    <a:pt x="273" y="151"/>
                  </a:cubicBezTo>
                  <a:cubicBezTo>
                    <a:pt x="274" y="166"/>
                    <a:pt x="274" y="166"/>
                    <a:pt x="274" y="166"/>
                  </a:cubicBezTo>
                  <a:cubicBezTo>
                    <a:pt x="300" y="164"/>
                    <a:pt x="300" y="164"/>
                    <a:pt x="300" y="164"/>
                  </a:cubicBezTo>
                  <a:cubicBezTo>
                    <a:pt x="299" y="149"/>
                    <a:pt x="299" y="149"/>
                    <a:pt x="299" y="149"/>
                  </a:cubicBezTo>
                  <a:cubicBezTo>
                    <a:pt x="308" y="147"/>
                    <a:pt x="316" y="142"/>
                    <a:pt x="323" y="137"/>
                  </a:cubicBezTo>
                  <a:cubicBezTo>
                    <a:pt x="335" y="147"/>
                    <a:pt x="335" y="147"/>
                    <a:pt x="335" y="147"/>
                  </a:cubicBezTo>
                  <a:cubicBezTo>
                    <a:pt x="352" y="127"/>
                    <a:pt x="352" y="127"/>
                    <a:pt x="352" y="127"/>
                  </a:cubicBezTo>
                  <a:cubicBezTo>
                    <a:pt x="340" y="117"/>
                    <a:pt x="340" y="117"/>
                    <a:pt x="340" y="117"/>
                  </a:cubicBezTo>
                  <a:cubicBezTo>
                    <a:pt x="345" y="110"/>
                    <a:pt x="348" y="101"/>
                    <a:pt x="349" y="91"/>
                  </a:cubicBezTo>
                  <a:close/>
                  <a:moveTo>
                    <a:pt x="285" y="135"/>
                  </a:moveTo>
                  <a:cubicBezTo>
                    <a:pt x="256" y="137"/>
                    <a:pt x="231" y="115"/>
                    <a:pt x="229" y="86"/>
                  </a:cubicBezTo>
                  <a:cubicBezTo>
                    <a:pt x="227" y="57"/>
                    <a:pt x="249" y="32"/>
                    <a:pt x="278" y="31"/>
                  </a:cubicBezTo>
                  <a:cubicBezTo>
                    <a:pt x="307" y="29"/>
                    <a:pt x="332" y="51"/>
                    <a:pt x="333" y="79"/>
                  </a:cubicBezTo>
                  <a:cubicBezTo>
                    <a:pt x="335" y="108"/>
                    <a:pt x="313" y="133"/>
                    <a:pt x="285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9" name="组合 88"/>
          <p:cNvGrpSpPr/>
          <p:nvPr/>
        </p:nvGrpSpPr>
        <p:grpSpPr>
          <a:xfrm>
            <a:off x="2523436" y="2026262"/>
            <a:ext cx="1145447" cy="1145033"/>
            <a:chOff x="3262555" y="2105270"/>
            <a:chExt cx="1527064" cy="1527064"/>
          </a:xfrm>
        </p:grpSpPr>
        <p:grpSp>
          <p:nvGrpSpPr>
            <p:cNvPr id="100" name="组合 89"/>
            <p:cNvGrpSpPr/>
            <p:nvPr/>
          </p:nvGrpSpPr>
          <p:grpSpPr>
            <a:xfrm>
              <a:off x="3262555" y="2105270"/>
              <a:ext cx="1527064" cy="1527064"/>
              <a:chOff x="1200760" y="3842075"/>
              <a:chExt cx="1784148" cy="1784148"/>
            </a:xfrm>
          </p:grpSpPr>
          <p:sp>
            <p:nvSpPr>
              <p:cNvPr id="102" name="椭圆 91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3" name="椭圆 92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01" name="Freeform 983"/>
            <p:cNvSpPr>
              <a:spLocks noEditPoints="1"/>
            </p:cNvSpPr>
            <p:nvPr/>
          </p:nvSpPr>
          <p:spPr bwMode="auto">
            <a:xfrm>
              <a:off x="3706500" y="2533067"/>
              <a:ext cx="654309" cy="671330"/>
            </a:xfrm>
            <a:custGeom>
              <a:avLst/>
              <a:gdLst>
                <a:gd name="T0" fmla="*/ 116 w 232"/>
                <a:gd name="T1" fmla="*/ 88 h 239"/>
                <a:gd name="T2" fmla="*/ 84 w 232"/>
                <a:gd name="T3" fmla="*/ 119 h 239"/>
                <a:gd name="T4" fmla="*/ 116 w 232"/>
                <a:gd name="T5" fmla="*/ 151 h 239"/>
                <a:gd name="T6" fmla="*/ 148 w 232"/>
                <a:gd name="T7" fmla="*/ 119 h 239"/>
                <a:gd name="T8" fmla="*/ 116 w 232"/>
                <a:gd name="T9" fmla="*/ 88 h 239"/>
                <a:gd name="T10" fmla="*/ 49 w 232"/>
                <a:gd name="T11" fmla="*/ 197 h 239"/>
                <a:gd name="T12" fmla="*/ 44 w 232"/>
                <a:gd name="T13" fmla="*/ 191 h 239"/>
                <a:gd name="T14" fmla="*/ 14 w 232"/>
                <a:gd name="T15" fmla="*/ 119 h 239"/>
                <a:gd name="T16" fmla="*/ 93 w 232"/>
                <a:gd name="T17" fmla="*/ 20 h 239"/>
                <a:gd name="T18" fmla="*/ 90 w 232"/>
                <a:gd name="T19" fmla="*/ 7 h 239"/>
                <a:gd name="T20" fmla="*/ 0 w 232"/>
                <a:gd name="T21" fmla="*/ 119 h 239"/>
                <a:gd name="T22" fmla="*/ 34 w 232"/>
                <a:gd name="T23" fmla="*/ 201 h 239"/>
                <a:gd name="T24" fmla="*/ 44 w 232"/>
                <a:gd name="T25" fmla="*/ 210 h 239"/>
                <a:gd name="T26" fmla="*/ 34 w 232"/>
                <a:gd name="T27" fmla="*/ 239 h 239"/>
                <a:gd name="T28" fmla="*/ 116 w 232"/>
                <a:gd name="T29" fmla="*/ 228 h 239"/>
                <a:gd name="T30" fmla="*/ 60 w 232"/>
                <a:gd name="T31" fmla="*/ 167 h 239"/>
                <a:gd name="T32" fmla="*/ 49 w 232"/>
                <a:gd name="T33" fmla="*/ 197 h 239"/>
                <a:gd name="T34" fmla="*/ 188 w 232"/>
                <a:gd name="T35" fmla="*/ 29 h 239"/>
                <a:gd name="T36" fmla="*/ 198 w 232"/>
                <a:gd name="T37" fmla="*/ 0 h 239"/>
                <a:gd name="T38" fmla="*/ 116 w 232"/>
                <a:gd name="T39" fmla="*/ 10 h 239"/>
                <a:gd name="T40" fmla="*/ 172 w 232"/>
                <a:gd name="T41" fmla="*/ 72 h 239"/>
                <a:gd name="T42" fmla="*/ 183 w 232"/>
                <a:gd name="T43" fmla="*/ 42 h 239"/>
                <a:gd name="T44" fmla="*/ 218 w 232"/>
                <a:gd name="T45" fmla="*/ 119 h 239"/>
                <a:gd name="T46" fmla="*/ 188 w 232"/>
                <a:gd name="T47" fmla="*/ 191 h 239"/>
                <a:gd name="T48" fmla="*/ 139 w 232"/>
                <a:gd name="T49" fmla="*/ 219 h 239"/>
                <a:gd name="T50" fmla="*/ 142 w 232"/>
                <a:gd name="T51" fmla="*/ 232 h 239"/>
                <a:gd name="T52" fmla="*/ 198 w 232"/>
                <a:gd name="T53" fmla="*/ 201 h 239"/>
                <a:gd name="T54" fmla="*/ 232 w 232"/>
                <a:gd name="T55" fmla="*/ 119 h 239"/>
                <a:gd name="T56" fmla="*/ 188 w 232"/>
                <a:gd name="T57" fmla="*/ 2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2" h="239">
                  <a:moveTo>
                    <a:pt x="116" y="88"/>
                  </a:moveTo>
                  <a:cubicBezTo>
                    <a:pt x="98" y="88"/>
                    <a:pt x="84" y="102"/>
                    <a:pt x="84" y="119"/>
                  </a:cubicBezTo>
                  <a:cubicBezTo>
                    <a:pt x="84" y="137"/>
                    <a:pt x="98" y="151"/>
                    <a:pt x="116" y="151"/>
                  </a:cubicBezTo>
                  <a:cubicBezTo>
                    <a:pt x="134" y="151"/>
                    <a:pt x="148" y="137"/>
                    <a:pt x="148" y="119"/>
                  </a:cubicBezTo>
                  <a:cubicBezTo>
                    <a:pt x="148" y="102"/>
                    <a:pt x="134" y="88"/>
                    <a:pt x="116" y="88"/>
                  </a:cubicBezTo>
                  <a:close/>
                  <a:moveTo>
                    <a:pt x="49" y="197"/>
                  </a:moveTo>
                  <a:cubicBezTo>
                    <a:pt x="47" y="195"/>
                    <a:pt x="46" y="193"/>
                    <a:pt x="44" y="191"/>
                  </a:cubicBezTo>
                  <a:cubicBezTo>
                    <a:pt x="25" y="172"/>
                    <a:pt x="14" y="147"/>
                    <a:pt x="14" y="119"/>
                  </a:cubicBezTo>
                  <a:cubicBezTo>
                    <a:pt x="14" y="71"/>
                    <a:pt x="48" y="30"/>
                    <a:pt x="93" y="2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39" y="19"/>
                    <a:pt x="0" y="65"/>
                    <a:pt x="0" y="119"/>
                  </a:cubicBezTo>
                  <a:cubicBezTo>
                    <a:pt x="0" y="150"/>
                    <a:pt x="12" y="179"/>
                    <a:pt x="34" y="201"/>
                  </a:cubicBezTo>
                  <a:cubicBezTo>
                    <a:pt x="37" y="204"/>
                    <a:pt x="41" y="207"/>
                    <a:pt x="44" y="210"/>
                  </a:cubicBezTo>
                  <a:cubicBezTo>
                    <a:pt x="34" y="239"/>
                    <a:pt x="34" y="239"/>
                    <a:pt x="34" y="239"/>
                  </a:cubicBezTo>
                  <a:cubicBezTo>
                    <a:pt x="116" y="228"/>
                    <a:pt x="116" y="228"/>
                    <a:pt x="116" y="228"/>
                  </a:cubicBezTo>
                  <a:cubicBezTo>
                    <a:pt x="60" y="167"/>
                    <a:pt x="60" y="167"/>
                    <a:pt x="60" y="167"/>
                  </a:cubicBezTo>
                  <a:lnTo>
                    <a:pt x="49" y="197"/>
                  </a:lnTo>
                  <a:close/>
                  <a:moveTo>
                    <a:pt x="188" y="29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116" y="10"/>
                    <a:pt x="116" y="10"/>
                    <a:pt x="116" y="10"/>
                  </a:cubicBezTo>
                  <a:cubicBezTo>
                    <a:pt x="172" y="72"/>
                    <a:pt x="172" y="72"/>
                    <a:pt x="172" y="72"/>
                  </a:cubicBezTo>
                  <a:cubicBezTo>
                    <a:pt x="183" y="42"/>
                    <a:pt x="183" y="42"/>
                    <a:pt x="183" y="42"/>
                  </a:cubicBezTo>
                  <a:cubicBezTo>
                    <a:pt x="204" y="61"/>
                    <a:pt x="218" y="89"/>
                    <a:pt x="218" y="119"/>
                  </a:cubicBezTo>
                  <a:cubicBezTo>
                    <a:pt x="218" y="147"/>
                    <a:pt x="207" y="172"/>
                    <a:pt x="188" y="191"/>
                  </a:cubicBezTo>
                  <a:cubicBezTo>
                    <a:pt x="174" y="205"/>
                    <a:pt x="157" y="214"/>
                    <a:pt x="139" y="219"/>
                  </a:cubicBezTo>
                  <a:cubicBezTo>
                    <a:pt x="142" y="232"/>
                    <a:pt x="142" y="232"/>
                    <a:pt x="142" y="232"/>
                  </a:cubicBezTo>
                  <a:cubicBezTo>
                    <a:pt x="163" y="227"/>
                    <a:pt x="182" y="217"/>
                    <a:pt x="198" y="201"/>
                  </a:cubicBezTo>
                  <a:cubicBezTo>
                    <a:pt x="220" y="179"/>
                    <a:pt x="232" y="150"/>
                    <a:pt x="232" y="119"/>
                  </a:cubicBezTo>
                  <a:cubicBezTo>
                    <a:pt x="232" y="83"/>
                    <a:pt x="214" y="50"/>
                    <a:pt x="188" y="2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4" name="组合 93"/>
          <p:cNvGrpSpPr/>
          <p:nvPr/>
        </p:nvGrpSpPr>
        <p:grpSpPr>
          <a:xfrm>
            <a:off x="4901311" y="3722628"/>
            <a:ext cx="917585" cy="917254"/>
            <a:chOff x="6432642" y="4367614"/>
            <a:chExt cx="1223288" cy="1223288"/>
          </a:xfrm>
        </p:grpSpPr>
        <p:grpSp>
          <p:nvGrpSpPr>
            <p:cNvPr id="105" name="组合 94"/>
            <p:cNvGrpSpPr/>
            <p:nvPr/>
          </p:nvGrpSpPr>
          <p:grpSpPr>
            <a:xfrm>
              <a:off x="6432642" y="4367614"/>
              <a:ext cx="1223288" cy="1223288"/>
              <a:chOff x="1200760" y="3842075"/>
              <a:chExt cx="1784148" cy="1784148"/>
            </a:xfrm>
          </p:grpSpPr>
          <p:sp>
            <p:nvSpPr>
              <p:cNvPr id="109" name="椭圆 98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0" name="椭圆 99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 dirty="0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6" name="Group 17"/>
            <p:cNvGrpSpPr>
              <a:grpSpLocks noChangeAspect="1"/>
            </p:cNvGrpSpPr>
            <p:nvPr/>
          </p:nvGrpSpPr>
          <p:grpSpPr bwMode="auto">
            <a:xfrm>
              <a:off x="6852573" y="4726587"/>
              <a:ext cx="457188" cy="490764"/>
              <a:chOff x="231" y="1205"/>
              <a:chExt cx="640" cy="687"/>
            </a:xfr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07" name="Freeform 18"/>
              <p:cNvSpPr>
                <a:spLocks/>
              </p:cNvSpPr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8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11" name="组合 100"/>
          <p:cNvGrpSpPr/>
          <p:nvPr/>
        </p:nvGrpSpPr>
        <p:grpSpPr>
          <a:xfrm>
            <a:off x="3669220" y="4595471"/>
            <a:ext cx="564393" cy="555415"/>
            <a:chOff x="646691" y="2628229"/>
            <a:chExt cx="2672598" cy="2631032"/>
          </a:xfrm>
        </p:grpSpPr>
        <p:grpSp>
          <p:nvGrpSpPr>
            <p:cNvPr id="112" name="组合 101"/>
            <p:cNvGrpSpPr/>
            <p:nvPr/>
          </p:nvGrpSpPr>
          <p:grpSpPr>
            <a:xfrm>
              <a:off x="1066991" y="3331434"/>
              <a:ext cx="1712544" cy="1927827"/>
              <a:chOff x="3442680" y="2338959"/>
              <a:chExt cx="3567427" cy="4015885"/>
            </a:xfrm>
            <a:solidFill>
              <a:schemeClr val="bg1">
                <a:lumMod val="65000"/>
              </a:schemeClr>
            </a:solidFill>
            <a:effectLst/>
          </p:grpSpPr>
          <p:sp>
            <p:nvSpPr>
              <p:cNvPr id="118" name="矩形 117"/>
              <p:cNvSpPr/>
              <p:nvPr/>
            </p:nvSpPr>
            <p:spPr>
              <a:xfrm>
                <a:off x="5138533" y="2338959"/>
                <a:ext cx="246743" cy="401588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9" name="矩形 118"/>
              <p:cNvSpPr/>
              <p:nvPr/>
            </p:nvSpPr>
            <p:spPr>
              <a:xfrm rot="3540000">
                <a:off x="5934433" y="3106991"/>
                <a:ext cx="246743" cy="1904604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0" name="矩形 119"/>
              <p:cNvSpPr/>
              <p:nvPr/>
            </p:nvSpPr>
            <p:spPr>
              <a:xfrm rot="3000000">
                <a:off x="5675244" y="4619284"/>
                <a:ext cx="246743" cy="14459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1" name="矩形 120"/>
              <p:cNvSpPr/>
              <p:nvPr/>
            </p:nvSpPr>
            <p:spPr>
              <a:xfrm rot="18060000" flipH="1">
                <a:off x="4447752" y="2660478"/>
                <a:ext cx="160051" cy="1904604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2" name="矩形 121"/>
              <p:cNvSpPr/>
              <p:nvPr/>
            </p:nvSpPr>
            <p:spPr>
              <a:xfrm rot="17340000" flipH="1">
                <a:off x="4336072" y="3870037"/>
                <a:ext cx="117819" cy="1904604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13" name="椭圆 102"/>
            <p:cNvSpPr/>
            <p:nvPr/>
          </p:nvSpPr>
          <p:spPr>
            <a:xfrm>
              <a:off x="1413019" y="2628229"/>
              <a:ext cx="1079165" cy="1079165"/>
            </a:xfrm>
            <a:prstGeom prst="ellipse">
              <a:avLst/>
            </a:prstGeom>
            <a:solidFill>
              <a:srgbClr val="FFB850"/>
            </a:solidFill>
            <a:ln w="317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14" name="椭圆 103"/>
            <p:cNvSpPr/>
            <p:nvPr/>
          </p:nvSpPr>
          <p:spPr>
            <a:xfrm>
              <a:off x="646691" y="4058872"/>
              <a:ext cx="832935" cy="832935"/>
            </a:xfrm>
            <a:prstGeom prst="ellipse">
              <a:avLst/>
            </a:prstGeom>
            <a:solidFill>
              <a:srgbClr val="01ACBE"/>
            </a:solidFill>
            <a:ln w="317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15" name="椭圆 104"/>
            <p:cNvSpPr/>
            <p:nvPr/>
          </p:nvSpPr>
          <p:spPr>
            <a:xfrm>
              <a:off x="2239703" y="4343238"/>
              <a:ext cx="587239" cy="587239"/>
            </a:xfrm>
            <a:prstGeom prst="ellipse">
              <a:avLst/>
            </a:prstGeom>
            <a:solidFill>
              <a:srgbClr val="663A77"/>
            </a:solidFill>
            <a:ln w="317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16" name="椭圆 105"/>
            <p:cNvSpPr/>
            <p:nvPr/>
          </p:nvSpPr>
          <p:spPr>
            <a:xfrm>
              <a:off x="717904" y="3257202"/>
              <a:ext cx="733068" cy="733068"/>
            </a:xfrm>
            <a:prstGeom prst="ellipse">
              <a:avLst/>
            </a:prstGeom>
            <a:solidFill>
              <a:srgbClr val="F6615B"/>
            </a:solidFill>
            <a:ln w="317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17" name="椭圆 106"/>
            <p:cNvSpPr/>
            <p:nvPr/>
          </p:nvSpPr>
          <p:spPr>
            <a:xfrm>
              <a:off x="2386211" y="3379248"/>
              <a:ext cx="933078" cy="933080"/>
            </a:xfrm>
            <a:prstGeom prst="ellipse">
              <a:avLst/>
            </a:prstGeom>
            <a:solidFill>
              <a:srgbClr val="00AF92"/>
            </a:solidFill>
            <a:ln w="317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3" name="组合 112"/>
          <p:cNvGrpSpPr/>
          <p:nvPr/>
        </p:nvGrpSpPr>
        <p:grpSpPr>
          <a:xfrm>
            <a:off x="4679104" y="4738757"/>
            <a:ext cx="424037" cy="417290"/>
            <a:chOff x="646691" y="2628229"/>
            <a:chExt cx="2672598" cy="2631032"/>
          </a:xfrm>
        </p:grpSpPr>
        <p:grpSp>
          <p:nvGrpSpPr>
            <p:cNvPr id="124" name="组合 113"/>
            <p:cNvGrpSpPr/>
            <p:nvPr/>
          </p:nvGrpSpPr>
          <p:grpSpPr>
            <a:xfrm>
              <a:off x="1066991" y="3331434"/>
              <a:ext cx="1712544" cy="1927827"/>
              <a:chOff x="3442680" y="2338959"/>
              <a:chExt cx="3567427" cy="4015885"/>
            </a:xfrm>
            <a:solidFill>
              <a:schemeClr val="bg1">
                <a:lumMod val="65000"/>
              </a:schemeClr>
            </a:solidFill>
            <a:effectLst/>
          </p:grpSpPr>
          <p:sp>
            <p:nvSpPr>
              <p:cNvPr id="130" name="矩形 129"/>
              <p:cNvSpPr/>
              <p:nvPr/>
            </p:nvSpPr>
            <p:spPr>
              <a:xfrm>
                <a:off x="5138533" y="2338959"/>
                <a:ext cx="246743" cy="401588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1" name="矩形 130"/>
              <p:cNvSpPr/>
              <p:nvPr/>
            </p:nvSpPr>
            <p:spPr>
              <a:xfrm rot="3540000">
                <a:off x="5934433" y="3106991"/>
                <a:ext cx="246743" cy="1904604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2" name="矩形 131"/>
              <p:cNvSpPr/>
              <p:nvPr/>
            </p:nvSpPr>
            <p:spPr>
              <a:xfrm rot="3000000">
                <a:off x="5675244" y="4619284"/>
                <a:ext cx="246743" cy="144599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3" name="矩形 132"/>
              <p:cNvSpPr/>
              <p:nvPr/>
            </p:nvSpPr>
            <p:spPr>
              <a:xfrm rot="18060000" flipH="1">
                <a:off x="4447752" y="2660478"/>
                <a:ext cx="160051" cy="1904604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4" name="矩形 133"/>
              <p:cNvSpPr/>
              <p:nvPr/>
            </p:nvSpPr>
            <p:spPr>
              <a:xfrm rot="17340000" flipH="1">
                <a:off x="4336072" y="3870037"/>
                <a:ext cx="117819" cy="1904604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25" name="椭圆 114"/>
            <p:cNvSpPr/>
            <p:nvPr/>
          </p:nvSpPr>
          <p:spPr>
            <a:xfrm>
              <a:off x="1413019" y="2628229"/>
              <a:ext cx="1079165" cy="1079165"/>
            </a:xfrm>
            <a:prstGeom prst="ellipse">
              <a:avLst/>
            </a:prstGeom>
            <a:solidFill>
              <a:srgbClr val="FFB850"/>
            </a:solidFill>
            <a:ln w="317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26" name="椭圆 115"/>
            <p:cNvSpPr/>
            <p:nvPr/>
          </p:nvSpPr>
          <p:spPr>
            <a:xfrm>
              <a:off x="646691" y="4058872"/>
              <a:ext cx="832935" cy="832935"/>
            </a:xfrm>
            <a:prstGeom prst="ellipse">
              <a:avLst/>
            </a:prstGeom>
            <a:solidFill>
              <a:srgbClr val="01ACBE"/>
            </a:solidFill>
            <a:ln w="317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27" name="椭圆 116"/>
            <p:cNvSpPr/>
            <p:nvPr/>
          </p:nvSpPr>
          <p:spPr>
            <a:xfrm>
              <a:off x="2239703" y="4343238"/>
              <a:ext cx="587239" cy="587239"/>
            </a:xfrm>
            <a:prstGeom prst="ellipse">
              <a:avLst/>
            </a:prstGeom>
            <a:solidFill>
              <a:srgbClr val="663A77"/>
            </a:solidFill>
            <a:ln w="317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28" name="椭圆 117"/>
            <p:cNvSpPr/>
            <p:nvPr/>
          </p:nvSpPr>
          <p:spPr>
            <a:xfrm>
              <a:off x="717904" y="3257202"/>
              <a:ext cx="733068" cy="733068"/>
            </a:xfrm>
            <a:prstGeom prst="ellipse">
              <a:avLst/>
            </a:prstGeom>
            <a:solidFill>
              <a:srgbClr val="F6615B"/>
            </a:solidFill>
            <a:ln w="317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129" name="椭圆 118"/>
            <p:cNvSpPr/>
            <p:nvPr/>
          </p:nvSpPr>
          <p:spPr>
            <a:xfrm>
              <a:off x="2386211" y="3379248"/>
              <a:ext cx="933078" cy="933080"/>
            </a:xfrm>
            <a:prstGeom prst="ellipse">
              <a:avLst/>
            </a:prstGeom>
            <a:solidFill>
              <a:srgbClr val="00AF92"/>
            </a:solidFill>
            <a:ln w="317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35" name="文本框 161"/>
          <p:cNvSpPr txBox="1"/>
          <p:nvPr/>
        </p:nvSpPr>
        <p:spPr>
          <a:xfrm>
            <a:off x="5513695" y="1027269"/>
            <a:ext cx="140305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5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備貨期</a:t>
            </a:r>
            <a:endParaRPr lang="zh-CN" altLang="en-US" sz="15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6" name="文本框 163"/>
          <p:cNvSpPr txBox="1"/>
          <p:nvPr/>
        </p:nvSpPr>
        <p:spPr>
          <a:xfrm>
            <a:off x="6784589" y="2337227"/>
            <a:ext cx="175204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5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多家廠商配合施作</a:t>
            </a:r>
            <a:endParaRPr lang="zh-CN" altLang="en-US" sz="15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7" name="文本框 166"/>
          <p:cNvSpPr txBox="1"/>
          <p:nvPr/>
        </p:nvSpPr>
        <p:spPr>
          <a:xfrm>
            <a:off x="6013182" y="3846258"/>
            <a:ext cx="140305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5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計畫時程</a:t>
            </a:r>
            <a:endParaRPr lang="zh-CN" altLang="en-US" sz="15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8" name="文本框 168"/>
          <p:cNvSpPr txBox="1"/>
          <p:nvPr/>
        </p:nvSpPr>
        <p:spPr>
          <a:xfrm>
            <a:off x="311492" y="1370060"/>
            <a:ext cx="207065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500" dirty="0" smtClean="0">
                <a:solidFill>
                  <a:schemeClr val="accent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進口品</a:t>
            </a:r>
            <a:endParaRPr lang="zh-CN" altLang="en-US" sz="1500" dirty="0">
              <a:solidFill>
                <a:schemeClr val="accent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9" name="文本框 170"/>
          <p:cNvSpPr txBox="1"/>
          <p:nvPr/>
        </p:nvSpPr>
        <p:spPr>
          <a:xfrm>
            <a:off x="268147" y="3602704"/>
            <a:ext cx="205684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5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存置地點</a:t>
            </a:r>
            <a:endParaRPr lang="zh-CN" altLang="en-US" sz="15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0" name="文本框 113"/>
          <p:cNvSpPr txBox="1"/>
          <p:nvPr/>
        </p:nvSpPr>
        <p:spPr>
          <a:xfrm>
            <a:off x="327721" y="1646334"/>
            <a:ext cx="229565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1913" indent="-61913" algn="just">
              <a:lnSpc>
                <a:spcPct val="150000"/>
              </a:lnSpc>
            </a:pPr>
            <a:r>
              <a:rPr lang="en-US" altLang="zh-CN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交貨期長，約</a:t>
            </a:r>
            <a:r>
              <a:rPr lang="en-US" altLang="zh-TW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60</a:t>
            </a: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天</a:t>
            </a:r>
            <a:r>
              <a:rPr lang="en-US" altLang="zh-TW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~120</a:t>
            </a: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天不等，應含寄送時程。 </a:t>
            </a:r>
            <a:endParaRPr lang="en-US" altLang="zh-TW" sz="1300" dirty="0" smtClean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1913" indent="-61913" algn="just">
              <a:lnSpc>
                <a:spcPct val="150000"/>
              </a:lnSpc>
            </a:pPr>
            <a:r>
              <a:rPr lang="en-US" altLang="zh-CN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如需申請免稅令需再多預留</a:t>
            </a:r>
            <a:r>
              <a:rPr lang="en-US" altLang="zh-TW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30</a:t>
            </a: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天交貨時間。</a:t>
            </a:r>
            <a:endParaRPr lang="zh-CN" altLang="en-US" sz="1300" dirty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1" name="文本框 113"/>
          <p:cNvSpPr txBox="1"/>
          <p:nvPr/>
        </p:nvSpPr>
        <p:spPr>
          <a:xfrm>
            <a:off x="321734" y="3894297"/>
            <a:ext cx="22910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7313" indent="-87313" algn="just">
              <a:lnSpc>
                <a:spcPct val="150000"/>
              </a:lnSpc>
            </a:pPr>
            <a:r>
              <a:rPr lang="en-US" altLang="zh-TW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是否需配合工程或其他設備安裝時間？</a:t>
            </a:r>
            <a:endParaRPr lang="en-US" altLang="zh-TW" sz="1300" dirty="0" smtClean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87313" indent="-87313" algn="just">
              <a:lnSpc>
                <a:spcPct val="150000"/>
              </a:lnSpc>
            </a:pPr>
            <a:r>
              <a:rPr lang="en-US" altLang="zh-TW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可安裝或施工之時間點</a:t>
            </a:r>
            <a:r>
              <a:rPr lang="en-US" altLang="zh-TW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如寒暑假、空堂時間</a:t>
            </a:r>
            <a:r>
              <a:rPr lang="en-US" altLang="zh-TW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42" name="文本框 113"/>
          <p:cNvSpPr txBox="1"/>
          <p:nvPr/>
        </p:nvSpPr>
        <p:spPr>
          <a:xfrm>
            <a:off x="6821266" y="2602220"/>
            <a:ext cx="205929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不同案件需彼此配合，於適合時間才能進場施作。</a:t>
            </a:r>
            <a:endParaRPr lang="zh-CN" altLang="en-US" sz="1300" dirty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3" name="文本框 113"/>
          <p:cNvSpPr txBox="1"/>
          <p:nvPr/>
        </p:nvSpPr>
        <p:spPr>
          <a:xfrm>
            <a:off x="6053190" y="4158730"/>
            <a:ext cx="2318813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採購案送出至完工驗收，應於計畫結案日前完成。</a:t>
            </a:r>
            <a:endParaRPr lang="zh-CN" altLang="en-US" sz="1300" dirty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4" name="文本框 113"/>
          <p:cNvSpPr txBox="1"/>
          <p:nvPr/>
        </p:nvSpPr>
        <p:spPr>
          <a:xfrm>
            <a:off x="5512407" y="1256800"/>
            <a:ext cx="285959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1300" dirty="0" smtClean="0">
                <a:solidFill>
                  <a:srgbClr val="555464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工程類或訂製品易有備貨期及施作期之狀況，應確認清楚，並分別述明。</a:t>
            </a:r>
            <a:endParaRPr lang="zh-CN" altLang="en-US" sz="1300" dirty="0">
              <a:solidFill>
                <a:srgbClr val="555464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19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7" dur="100" fill="hold"/>
                                        <p:tgtEl>
                                          <p:spTgt spid="8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9" dur="200" fill="hold"/>
                                        <p:tgtEl>
                                          <p:spTgt spid="8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1" dur="100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3" dur="200" fill="hold"/>
                                        <p:tgtEl>
                                          <p:spTgt spid="8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41" dur="100" fill="hold"/>
                                        <p:tgtEl>
                                          <p:spTgt spid="9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3" dur="200" fill="hold"/>
                                        <p:tgtEl>
                                          <p:spTgt spid="9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5" dur="100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7" dur="200" fill="hold"/>
                                        <p:tgtEl>
                                          <p:spTgt spid="99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8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7" dur="200" fill="hold"/>
                                        <p:tgtEl>
                                          <p:spTgt spid="8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9" dur="100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1" dur="200" fill="hold"/>
                                        <p:tgtEl>
                                          <p:spTgt spid="89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1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69" dur="100" fill="hold"/>
                                        <p:tgtEl>
                                          <p:spTgt spid="9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00" fill="hold"/>
                                        <p:tgtEl>
                                          <p:spTgt spid="9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3" dur="100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75" dur="200" fill="hold"/>
                                        <p:tgtEl>
                                          <p:spTgt spid="9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8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83" dur="100" fill="hold"/>
                                        <p:tgtEl>
                                          <p:spTgt spid="10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85" dur="200" fill="hold"/>
                                        <p:tgtEl>
                                          <p:spTgt spid="10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87" dur="100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9" dur="200" fill="hold"/>
                                        <p:tgtEl>
                                          <p:spTgt spid="10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35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13-2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以毓麟館電競設備交貨期為例</a:t>
            </a:r>
            <a:endParaRPr lang="en-US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442233" y="1221817"/>
            <a:ext cx="4033153" cy="3096000"/>
            <a:chOff x="442233" y="1221817"/>
            <a:chExt cx="4033153" cy="3096000"/>
          </a:xfrm>
        </p:grpSpPr>
        <p:pic>
          <p:nvPicPr>
            <p:cNvPr id="71" name="圖片 70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174" t="16400" r="7663" b="56448"/>
            <a:stretch/>
          </p:blipFill>
          <p:spPr>
            <a:xfrm rot="10800000">
              <a:off x="442233" y="1221817"/>
              <a:ext cx="4033153" cy="3096000"/>
            </a:xfrm>
            <a:prstGeom prst="rect">
              <a:avLst/>
            </a:prstGeom>
          </p:spPr>
        </p:pic>
        <p:sp>
          <p:nvSpPr>
            <p:cNvPr id="72" name="圓角矩形 71"/>
            <p:cNvSpPr/>
            <p:nvPr/>
          </p:nvSpPr>
          <p:spPr>
            <a:xfrm>
              <a:off x="827584" y="3579862"/>
              <a:ext cx="1260000" cy="324000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</p:grpSp>
      <p:grpSp>
        <p:nvGrpSpPr>
          <p:cNvPr id="74" name="组合 9">
            <a:extLst>
              <a:ext uri="{FF2B5EF4-FFF2-40B4-BE49-F238E27FC236}">
                <a16:creationId xmlns:a16="http://schemas.microsoft.com/office/drawing/2014/main" id="{E1EB975B-65E2-4821-97ED-032472CE8959}"/>
              </a:ext>
            </a:extLst>
          </p:cNvPr>
          <p:cNvGrpSpPr/>
          <p:nvPr/>
        </p:nvGrpSpPr>
        <p:grpSpPr>
          <a:xfrm>
            <a:off x="5140269" y="1067036"/>
            <a:ext cx="3320163" cy="1120715"/>
            <a:chOff x="6444756" y="2893637"/>
            <a:chExt cx="2977662" cy="1273020"/>
          </a:xfrm>
        </p:grpSpPr>
        <p:cxnSp>
          <p:nvCxnSpPr>
            <p:cNvPr id="75" name="MH_Other_1">
              <a:extLst>
                <a:ext uri="{FF2B5EF4-FFF2-40B4-BE49-F238E27FC236}">
                  <a16:creationId xmlns:a16="http://schemas.microsoft.com/office/drawing/2014/main" id="{5F5CC8CB-E5CA-4548-A2F9-37908BC11938}"/>
                </a:ext>
              </a:extLst>
            </p:cNvPr>
            <p:cNvCxnSpPr/>
            <p:nvPr>
              <p:custDataLst>
                <p:tags r:id="rId11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MH_Other_2">
              <a:extLst>
                <a:ext uri="{FF2B5EF4-FFF2-40B4-BE49-F238E27FC236}">
                  <a16:creationId xmlns:a16="http://schemas.microsoft.com/office/drawing/2014/main" id="{8A547174-9FEB-4A3F-A5B4-93B811B00724}"/>
                </a:ext>
              </a:extLst>
            </p:cNvPr>
            <p:cNvCxnSpPr/>
            <p:nvPr>
              <p:custDataLst>
                <p:tags r:id="rId12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MH_Other_3">
              <a:extLst>
                <a:ext uri="{FF2B5EF4-FFF2-40B4-BE49-F238E27FC236}">
                  <a16:creationId xmlns:a16="http://schemas.microsoft.com/office/drawing/2014/main" id="{D3B7DC19-2258-43C5-903E-187F0911842A}"/>
                </a:ext>
              </a:extLst>
            </p:cNvPr>
            <p:cNvCxnSpPr/>
            <p:nvPr>
              <p:custDataLst>
                <p:tags r:id="rId13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MH_Other_4">
              <a:extLst>
                <a:ext uri="{FF2B5EF4-FFF2-40B4-BE49-F238E27FC236}">
                  <a16:creationId xmlns:a16="http://schemas.microsoft.com/office/drawing/2014/main" id="{DEAD45DC-0A8A-4541-94FD-F51A716ED046}"/>
                </a:ext>
              </a:extLst>
            </p:cNvPr>
            <p:cNvCxnSpPr/>
            <p:nvPr>
              <p:custDataLst>
                <p:tags r:id="rId14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MH_Text_1">
              <a:extLst>
                <a:ext uri="{FF2B5EF4-FFF2-40B4-BE49-F238E27FC236}">
                  <a16:creationId xmlns:a16="http://schemas.microsoft.com/office/drawing/2014/main" id="{55F10988-2942-46EA-8D1F-2A05C2FFA7E3}"/>
                </a:ext>
              </a:extLst>
            </p:cNvPr>
            <p:cNvSpPr txBox="1"/>
            <p:nvPr>
              <p:custDataLst>
                <p:tags r:id="rId15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本案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109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年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9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月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15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日決標，依招標文件規定需於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109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年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10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月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15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日完工，以利後續活動使用。</a:t>
              </a:r>
              <a:endParaRPr lang="zh-CN" altLang="en-US" sz="14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7" name="组合 45">
            <a:extLst>
              <a:ext uri="{FF2B5EF4-FFF2-40B4-BE49-F238E27FC236}">
                <a16:creationId xmlns:a16="http://schemas.microsoft.com/office/drawing/2014/main" id="{1628F6E4-A451-4CB1-9E16-0AC75FF6CD35}"/>
              </a:ext>
            </a:extLst>
          </p:cNvPr>
          <p:cNvGrpSpPr/>
          <p:nvPr/>
        </p:nvGrpSpPr>
        <p:grpSpPr>
          <a:xfrm>
            <a:off x="5796136" y="2439866"/>
            <a:ext cx="3219515" cy="1002858"/>
            <a:chOff x="6444756" y="2893637"/>
            <a:chExt cx="2977662" cy="1273020"/>
          </a:xfrm>
        </p:grpSpPr>
        <p:cxnSp>
          <p:nvCxnSpPr>
            <p:cNvPr id="148" name="MH_Other_1">
              <a:extLst>
                <a:ext uri="{FF2B5EF4-FFF2-40B4-BE49-F238E27FC236}">
                  <a16:creationId xmlns:a16="http://schemas.microsoft.com/office/drawing/2014/main" id="{717DF3DD-8EFE-4BD5-B362-FFB949CC7C8F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MH_Other_2">
              <a:extLst>
                <a:ext uri="{FF2B5EF4-FFF2-40B4-BE49-F238E27FC236}">
                  <a16:creationId xmlns:a16="http://schemas.microsoft.com/office/drawing/2014/main" id="{918A3832-395A-456F-A4F5-1A81684BA220}"/>
                </a:ext>
              </a:extLst>
            </p:cNvPr>
            <p:cNvCxnSpPr/>
            <p:nvPr>
              <p:custDataLst>
                <p:tags r:id="rId7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MH_Other_3">
              <a:extLst>
                <a:ext uri="{FF2B5EF4-FFF2-40B4-BE49-F238E27FC236}">
                  <a16:creationId xmlns:a16="http://schemas.microsoft.com/office/drawing/2014/main" id="{293179A2-E3A9-4FA0-A346-750FD166DA37}"/>
                </a:ext>
              </a:extLst>
            </p:cNvPr>
            <p:cNvCxnSpPr/>
            <p:nvPr>
              <p:custDataLst>
                <p:tags r:id="rId8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MH_Other_4">
              <a:extLst>
                <a:ext uri="{FF2B5EF4-FFF2-40B4-BE49-F238E27FC236}">
                  <a16:creationId xmlns:a16="http://schemas.microsoft.com/office/drawing/2014/main" id="{9FAF0268-6452-4084-A51A-A62C16A78F68}"/>
                </a:ext>
              </a:extLst>
            </p:cNvPr>
            <p:cNvCxnSpPr/>
            <p:nvPr>
              <p:custDataLst>
                <p:tags r:id="rId9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" name="MH_Text_1">
              <a:extLst>
                <a:ext uri="{FF2B5EF4-FFF2-40B4-BE49-F238E27FC236}">
                  <a16:creationId xmlns:a16="http://schemas.microsoft.com/office/drawing/2014/main" id="{D004CE52-ED8A-448C-9871-1D93C8D5FEDC}"/>
                </a:ext>
              </a:extLst>
            </p:cNvPr>
            <p:cNvSpPr txBox="1"/>
            <p:nvPr>
              <p:custDataLst>
                <p:tags r:id="rId10"/>
              </p:custDataLst>
            </p:nvPr>
          </p:nvSpPr>
          <p:spPr>
            <a:xfrm>
              <a:off x="6444756" y="2949187"/>
              <a:ext cx="2871123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因空間未先預借，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10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月份活動滿檔且無法排開，無法讓承攬廠商進場施工，交貨期需展延至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109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年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11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月</a:t>
              </a:r>
              <a:r>
                <a:rPr lang="en-US" altLang="zh-TW" sz="1400" dirty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3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日。</a:t>
              </a:r>
              <a:endParaRPr lang="zh-CN" altLang="en-US" sz="14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3" name="组合 63">
            <a:extLst>
              <a:ext uri="{FF2B5EF4-FFF2-40B4-BE49-F238E27FC236}">
                <a16:creationId xmlns:a16="http://schemas.microsoft.com/office/drawing/2014/main" id="{8B303807-78BA-4F13-BEF2-3A708FA45EC3}"/>
              </a:ext>
            </a:extLst>
          </p:cNvPr>
          <p:cNvGrpSpPr/>
          <p:nvPr/>
        </p:nvGrpSpPr>
        <p:grpSpPr>
          <a:xfrm>
            <a:off x="4744133" y="3736809"/>
            <a:ext cx="3428267" cy="1116160"/>
            <a:chOff x="6444756" y="2893637"/>
            <a:chExt cx="2977662" cy="1273020"/>
          </a:xfrm>
        </p:grpSpPr>
        <p:cxnSp>
          <p:nvCxnSpPr>
            <p:cNvPr id="154" name="MH_Other_1">
              <a:extLst>
                <a:ext uri="{FF2B5EF4-FFF2-40B4-BE49-F238E27FC236}">
                  <a16:creationId xmlns:a16="http://schemas.microsoft.com/office/drawing/2014/main" id="{D8435247-C81C-4921-859D-8C1B03D0668C}"/>
                </a:ext>
              </a:extLst>
            </p:cNvPr>
            <p:cNvCxnSpPr/>
            <p:nvPr>
              <p:custDataLst>
                <p:tags r:id="rId1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MH_Other_2">
              <a:extLst>
                <a:ext uri="{FF2B5EF4-FFF2-40B4-BE49-F238E27FC236}">
                  <a16:creationId xmlns:a16="http://schemas.microsoft.com/office/drawing/2014/main" id="{4D39DE30-A693-4856-B971-7B1B6DE1418B}"/>
                </a:ext>
              </a:extLst>
            </p:cNvPr>
            <p:cNvCxnSpPr/>
            <p:nvPr>
              <p:custDataLst>
                <p:tags r:id="rId2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MH_Other_3">
              <a:extLst>
                <a:ext uri="{FF2B5EF4-FFF2-40B4-BE49-F238E27FC236}">
                  <a16:creationId xmlns:a16="http://schemas.microsoft.com/office/drawing/2014/main" id="{D11B7BD9-6EB5-47C7-A01F-146AD9E6C05F}"/>
                </a:ext>
              </a:extLst>
            </p:cNvPr>
            <p:cNvCxnSpPr/>
            <p:nvPr>
              <p:custDataLst>
                <p:tags r:id="rId3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MH_Other_4">
              <a:extLst>
                <a:ext uri="{FF2B5EF4-FFF2-40B4-BE49-F238E27FC236}">
                  <a16:creationId xmlns:a16="http://schemas.microsoft.com/office/drawing/2014/main" id="{20BEF66A-1E68-4F0A-8113-5F4FF0EB8B0D}"/>
                </a:ext>
              </a:extLst>
            </p:cNvPr>
            <p:cNvCxnSpPr/>
            <p:nvPr>
              <p:custDataLst>
                <p:tags r:id="rId4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" name="MH_Text_1">
              <a:extLst>
                <a:ext uri="{FF2B5EF4-FFF2-40B4-BE49-F238E27FC236}">
                  <a16:creationId xmlns:a16="http://schemas.microsoft.com/office/drawing/2014/main" id="{B7783E85-DE28-44AF-A788-CCA7FE836584}"/>
                </a:ext>
              </a:extLst>
            </p:cNvPr>
            <p:cNvSpPr txBox="1"/>
            <p:nvPr>
              <p:custDataLst>
                <p:tags r:id="rId5"/>
              </p:custDataLst>
            </p:nvPr>
          </p:nvSpPr>
          <p:spPr>
            <a:xfrm>
              <a:off x="6528374" y="2949188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TW" altLang="en-US" sz="1400" dirty="0" smtClean="0"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以本案為例：除廠商可交貨時程外，亦應考量該空間可供施作或安裝時間，才能估算出合宜之交貨期。</a:t>
              </a:r>
              <a:endParaRPr lang="zh-CN" altLang="en-US" sz="14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4295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36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45" name="Title 13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altLang="zh-TW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14-1 </a:t>
            </a:r>
            <a:r>
              <a:rPr lang="zh-TW" altLang="en-US" b="1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本案是否採用限制性招標</a:t>
            </a:r>
            <a:endParaRPr lang="en-US" altLang="zh-TW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73" name="MH_Other_1">
            <a:extLst>
              <a:ext uri="{FF2B5EF4-FFF2-40B4-BE49-F238E27FC236}">
                <a16:creationId xmlns:a16="http://schemas.microsoft.com/office/drawing/2014/main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5078249" y="1376126"/>
            <a:ext cx="0" cy="3431784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MH_SubTitle_1">
            <a:extLst>
              <a:ext uri="{FF2B5EF4-FFF2-40B4-BE49-F238E27FC236}">
                <a16:creationId xmlns:a16="http://schemas.microsoft.com/office/drawing/2014/main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532964" y="1364532"/>
            <a:ext cx="3185524" cy="84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TW" altLang="en-US" sz="1400" spc="225" dirty="0">
                <a:latin typeface="思源黑体 CN Regular" panose="020B0500000000000000" pitchFamily="34" charset="-122"/>
                <a:ea typeface="思源黑体 CN Regular" panose="020B0500000000000000" pitchFamily="34" charset="-122"/>
                <a:sym typeface="+mn-ea"/>
              </a:rPr>
              <a:t>採購案</a:t>
            </a:r>
            <a:r>
              <a:rPr lang="zh-TW" altLang="en-US" sz="1400" spc="225" dirty="0" smtClean="0">
                <a:latin typeface="思源黑体 CN Regular" panose="020B0500000000000000" pitchFamily="34" charset="-122"/>
                <a:ea typeface="思源黑体 CN Regular" panose="020B0500000000000000" pitchFamily="34" charset="-122"/>
                <a:sym typeface="+mn-ea"/>
              </a:rPr>
              <a:t>如因特殊需求，需</a:t>
            </a:r>
            <a:r>
              <a:rPr lang="zh-TW" altLang="en-US" sz="1400" spc="225" dirty="0">
                <a:latin typeface="思源黑体 CN Regular" panose="020B0500000000000000" pitchFamily="34" charset="-122"/>
                <a:ea typeface="思源黑体 CN Regular" panose="020B0500000000000000" pitchFamily="34" charset="-122"/>
                <a:sym typeface="+mn-ea"/>
              </a:rPr>
              <a:t>採限制性招標，</a:t>
            </a:r>
            <a:r>
              <a:rPr lang="zh-TW" altLang="en-US" sz="1400" spc="225" dirty="0" smtClean="0">
                <a:latin typeface="思源黑体 CN Regular" panose="020B0500000000000000" pitchFamily="34" charset="-122"/>
                <a:ea typeface="思源黑体 CN Regular" panose="020B0500000000000000" pitchFamily="34" charset="-122"/>
                <a:sym typeface="+mn-ea"/>
              </a:rPr>
              <a:t>應先</a:t>
            </a:r>
            <a:r>
              <a:rPr lang="zh-TW" altLang="en-US" sz="1400" spc="225" dirty="0">
                <a:latin typeface="思源黑体 CN Regular" panose="020B0500000000000000" pitchFamily="34" charset="-122"/>
                <a:ea typeface="思源黑体 CN Regular" panose="020B0500000000000000" pitchFamily="34" charset="-122"/>
                <a:sym typeface="+mn-ea"/>
              </a:rPr>
              <a:t>經</a:t>
            </a:r>
            <a:r>
              <a:rPr lang="zh-TW" altLang="en-US" sz="1400" spc="225" dirty="0" smtClean="0">
                <a:latin typeface="思源黑体 CN Regular" panose="020B0500000000000000" pitchFamily="34" charset="-122"/>
                <a:ea typeface="思源黑体 CN Regular" panose="020B0500000000000000" pitchFamily="34" charset="-122"/>
                <a:sym typeface="+mn-ea"/>
              </a:rPr>
              <a:t>核准後</a:t>
            </a:r>
            <a:r>
              <a:rPr lang="zh-TW" altLang="en-US" sz="1400" spc="225" dirty="0">
                <a:latin typeface="思源黑体 CN Regular" panose="020B0500000000000000" pitchFamily="34" charset="-122"/>
                <a:ea typeface="思源黑体 CN Regular" panose="020B0500000000000000" pitchFamily="34" charset="-122"/>
                <a:sym typeface="+mn-ea"/>
              </a:rPr>
              <a:t>才可執行預算。</a:t>
            </a:r>
            <a:endParaRPr lang="zh-CN" altLang="en-US" sz="1400" dirty="0">
              <a:solidFill>
                <a:srgbClr val="C0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75" name="MH_Other_3">
            <a:extLst>
              <a:ext uri="{FF2B5EF4-FFF2-40B4-BE49-F238E27FC236}">
                <a16:creationId xmlns:a16="http://schemas.microsoft.com/office/drawing/2014/main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8" y="1546589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76" name="MH_Other_4">
            <a:extLst>
              <a:ext uri="{FF2B5EF4-FFF2-40B4-BE49-F238E27FC236}">
                <a16:creationId xmlns:a16="http://schemas.microsoft.com/office/drawing/2014/main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44958" y="1623349"/>
            <a:ext cx="251600" cy="25160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77" name="MH_SubTitle_2">
            <a:extLst>
              <a:ext uri="{FF2B5EF4-FFF2-40B4-BE49-F238E27FC236}">
                <a16:creationId xmlns:a16="http://schemas.microsoft.com/office/drawing/2014/main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532964" y="2427734"/>
            <a:ext cx="3185524" cy="1007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TW" altLang="en-US" sz="1400" dirty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請購</a:t>
            </a:r>
            <a:r>
              <a:rPr lang="zh-TW" altLang="en-US" sz="14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單位應述明採限制性招標之原因，檢附於「限制性招標申請書」或簽呈內，送採購組評估，</a:t>
            </a:r>
            <a:r>
              <a:rPr lang="zh-TW" altLang="en-US" sz="1400" dirty="0">
                <a:solidFill>
                  <a:srgbClr val="C0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並經機關首長或上級機關核准。</a:t>
            </a:r>
            <a:endParaRPr lang="zh-CN" altLang="en-US" sz="1400" dirty="0">
              <a:solidFill>
                <a:srgbClr val="C0000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5" name="MH_Other_5">
            <a:extLst>
              <a:ext uri="{FF2B5EF4-FFF2-40B4-BE49-F238E27FC236}">
                <a16:creationId xmlns:a16="http://schemas.microsoft.com/office/drawing/2014/main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8" y="2812884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46" name="MH_Other_6">
            <a:extLst>
              <a:ext uri="{FF2B5EF4-FFF2-40B4-BE49-F238E27FC236}">
                <a16:creationId xmlns:a16="http://schemas.microsoft.com/office/drawing/2014/main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44958" y="2889644"/>
            <a:ext cx="251600" cy="25160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47" name="MH_SubTitle_3">
            <a:extLst>
              <a:ext uri="{FF2B5EF4-FFF2-40B4-BE49-F238E27FC236}">
                <a16:creationId xmlns:a16="http://schemas.microsoft.com/office/drawing/2014/main" id="{28454AF7-D404-43D6-802C-24A51BAD2744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532964" y="3844751"/>
            <a:ext cx="3185524" cy="840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36575" lvl="0" indent="-536575"/>
            <a:r>
              <a:rPr lang="zh-TW" altLang="en-US" sz="14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申請書下載處：採購組</a:t>
            </a:r>
            <a:r>
              <a:rPr lang="en-US" altLang="zh-TW" sz="14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en-US" sz="14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表單下載</a:t>
            </a:r>
            <a:r>
              <a:rPr lang="en-US" altLang="zh-TW" sz="14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Wingdings" panose="05000000000000000000" pitchFamily="2" charset="2"/>
              </a:rPr>
              <a:t>FM-10660-002</a:t>
            </a:r>
            <a:r>
              <a:rPr lang="zh-TW" altLang="en-US" sz="140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zh-CN" altLang="en-US" sz="140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8" name="MH_Other_7">
            <a:extLst>
              <a:ext uri="{FF2B5EF4-FFF2-40B4-BE49-F238E27FC236}">
                <a16:creationId xmlns:a16="http://schemas.microsoft.com/office/drawing/2014/main" id="{06167B02-008F-4420-895A-934FBBF4C7F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68198" y="4079179"/>
            <a:ext cx="405120" cy="405121"/>
          </a:xfrm>
          <a:prstGeom prst="ellipse">
            <a:avLst/>
          </a:prstGeom>
          <a:solidFill>
            <a:srgbClr val="FFFFFF"/>
          </a:solidFill>
          <a:ln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49" name="MH_Other_8">
            <a:extLst>
              <a:ext uri="{FF2B5EF4-FFF2-40B4-BE49-F238E27FC236}">
                <a16:creationId xmlns:a16="http://schemas.microsoft.com/office/drawing/2014/main" id="{AAB397FE-4556-4A4F-AACC-3453DDB1E9B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944958" y="4155939"/>
            <a:ext cx="251600" cy="25160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77500" lnSpcReduction="2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pic>
        <p:nvPicPr>
          <p:cNvPr id="16" name="圖片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31" y="965033"/>
            <a:ext cx="4570907" cy="4099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66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5">
            <a:extLst>
              <a:ext uri="{FF2B5EF4-FFF2-40B4-BE49-F238E27FC236}">
                <a16:creationId xmlns:a16="http://schemas.microsoft.com/office/drawing/2014/main" id="{5E4A34AC-BAAF-4C6F-9CDF-309705CA60BB}"/>
              </a:ext>
            </a:extLst>
          </p:cNvPr>
          <p:cNvSpPr/>
          <p:nvPr/>
        </p:nvSpPr>
        <p:spPr>
          <a:xfrm>
            <a:off x="2338496" y="3439609"/>
            <a:ext cx="5473864" cy="1021220"/>
          </a:xfrm>
          <a:custGeom>
            <a:avLst/>
            <a:gdLst>
              <a:gd name="connsiteX0" fmla="*/ 0 w 3685309"/>
              <a:gd name="connsiteY0" fmla="*/ 0 h 4031673"/>
              <a:gd name="connsiteX1" fmla="*/ 3685309 w 3685309"/>
              <a:gd name="connsiteY1" fmla="*/ 0 h 4031673"/>
              <a:gd name="connsiteX2" fmla="*/ 3685309 w 3685309"/>
              <a:gd name="connsiteY2" fmla="*/ 4031673 h 403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5309" h="4031673">
                <a:moveTo>
                  <a:pt x="0" y="0"/>
                </a:moveTo>
                <a:lnTo>
                  <a:pt x="3685309" y="0"/>
                </a:lnTo>
                <a:lnTo>
                  <a:pt x="3685309" y="40316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87702342-15A0-4FDB-A1E2-FEBA47590295}"/>
              </a:ext>
            </a:extLst>
          </p:cNvPr>
          <p:cNvGrpSpPr/>
          <p:nvPr/>
        </p:nvGrpSpPr>
        <p:grpSpPr>
          <a:xfrm>
            <a:off x="880146" y="1569159"/>
            <a:ext cx="1860654" cy="1921878"/>
            <a:chOff x="433700" y="1458992"/>
            <a:chExt cx="2480872" cy="2562504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B047DFC9-4505-4067-B451-08B31FDE22C2}"/>
                </a:ext>
              </a:extLst>
            </p:cNvPr>
            <p:cNvSpPr/>
            <p:nvPr/>
          </p:nvSpPr>
          <p:spPr>
            <a:xfrm>
              <a:off x="433700" y="1540624"/>
              <a:ext cx="2480872" cy="2480872"/>
            </a:xfrm>
            <a:prstGeom prst="ellipse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34CDA09D-11AF-4553-8988-6C395B941E24}"/>
                </a:ext>
              </a:extLst>
            </p:cNvPr>
            <p:cNvSpPr/>
            <p:nvPr/>
          </p:nvSpPr>
          <p:spPr>
            <a:xfrm>
              <a:off x="2727223" y="3149839"/>
              <a:ext cx="187348" cy="1873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3C371352-9B61-4CEB-98EF-CDFAD7B66AA8}"/>
                </a:ext>
              </a:extLst>
            </p:cNvPr>
            <p:cNvSpPr/>
            <p:nvPr/>
          </p:nvSpPr>
          <p:spPr>
            <a:xfrm>
              <a:off x="1740650" y="1458992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F176A710-55C3-4825-A910-8DF534324916}"/>
                </a:ext>
              </a:extLst>
            </p:cNvPr>
            <p:cNvSpPr/>
            <p:nvPr/>
          </p:nvSpPr>
          <p:spPr>
            <a:xfrm>
              <a:off x="806842" y="3657081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0" name="任意多边形 8">
            <a:extLst>
              <a:ext uri="{FF2B5EF4-FFF2-40B4-BE49-F238E27FC236}">
                <a16:creationId xmlns:a16="http://schemas.microsoft.com/office/drawing/2014/main" id="{A209F514-EC05-4AB6-9383-18661E8989FA}"/>
              </a:ext>
            </a:extLst>
          </p:cNvPr>
          <p:cNvSpPr/>
          <p:nvPr/>
        </p:nvSpPr>
        <p:spPr>
          <a:xfrm>
            <a:off x="1339508" y="1132861"/>
            <a:ext cx="5922968" cy="877955"/>
          </a:xfrm>
          <a:custGeom>
            <a:avLst/>
            <a:gdLst>
              <a:gd name="connsiteX0" fmla="*/ 0 w 7398327"/>
              <a:gd name="connsiteY0" fmla="*/ 623454 h 1288473"/>
              <a:gd name="connsiteX1" fmla="*/ 0 w 7398327"/>
              <a:gd name="connsiteY1" fmla="*/ 0 h 1288473"/>
              <a:gd name="connsiteX2" fmla="*/ 1427018 w 7398327"/>
              <a:gd name="connsiteY2" fmla="*/ 0 h 1288473"/>
              <a:gd name="connsiteX3" fmla="*/ 2715491 w 7398327"/>
              <a:gd name="connsiteY3" fmla="*/ 1288473 h 1288473"/>
              <a:gd name="connsiteX4" fmla="*/ 7398327 w 7398327"/>
              <a:gd name="connsiteY4" fmla="*/ 1288473 h 128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8327" h="1288473">
                <a:moveTo>
                  <a:pt x="0" y="623454"/>
                </a:moveTo>
                <a:lnTo>
                  <a:pt x="0" y="0"/>
                </a:lnTo>
                <a:lnTo>
                  <a:pt x="1427018" y="0"/>
                </a:lnTo>
                <a:lnTo>
                  <a:pt x="2715491" y="1288473"/>
                </a:lnTo>
                <a:lnTo>
                  <a:pt x="7398327" y="12884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86F4183B-7A41-43BB-BD42-B487B574B9D0}"/>
              </a:ext>
            </a:extLst>
          </p:cNvPr>
          <p:cNvGrpSpPr/>
          <p:nvPr/>
        </p:nvGrpSpPr>
        <p:grpSpPr>
          <a:xfrm>
            <a:off x="632862" y="1353014"/>
            <a:ext cx="967426" cy="767293"/>
            <a:chOff x="2031357" y="1716882"/>
            <a:chExt cx="1152378" cy="959440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BABBDE5C-35F8-4A01-8833-81B854AB9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8910031">
              <a:off x="2031357" y="1716882"/>
              <a:ext cx="666481" cy="959440"/>
            </a:xfrm>
            <a:prstGeom prst="rect">
              <a:avLst/>
            </a:prstGeom>
          </p:spPr>
        </p:pic>
        <p:sp>
          <p:nvSpPr>
            <p:cNvPr id="11" name="六边形 10">
              <a:extLst>
                <a:ext uri="{FF2B5EF4-FFF2-40B4-BE49-F238E27FC236}">
                  <a16:creationId xmlns:a16="http://schemas.microsoft.com/office/drawing/2014/main" id="{C4C81A8E-6142-481F-B9AA-34CAECA52977}"/>
                </a:ext>
              </a:extLst>
            </p:cNvPr>
            <p:cNvSpPr/>
            <p:nvPr/>
          </p:nvSpPr>
          <p:spPr>
            <a:xfrm rot="20402482">
              <a:off x="2532956" y="2063695"/>
              <a:ext cx="65077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350" dirty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01</a:t>
              </a:r>
              <a:endParaRPr lang="zh-CN" altLang="en-US" sz="135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TextBox 10">
            <a:extLst>
              <a:ext uri="{FF2B5EF4-FFF2-40B4-BE49-F238E27FC236}">
                <a16:creationId xmlns:a16="http://schemas.microsoft.com/office/drawing/2014/main" id="{29EE4BD1-F288-4B40-A055-8E6F73004D03}"/>
              </a:ext>
            </a:extLst>
          </p:cNvPr>
          <p:cNvSpPr txBox="1"/>
          <p:nvPr/>
        </p:nvSpPr>
        <p:spPr>
          <a:xfrm>
            <a:off x="5747136" y="140801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TW" altLang="en-US" sz="2800" kern="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校內經費</a:t>
            </a:r>
            <a:endParaRPr lang="zh-CN" altLang="en-US" sz="2800" kern="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68976097-3FF1-4237-8FA7-E809C900F372}"/>
              </a:ext>
            </a:extLst>
          </p:cNvPr>
          <p:cNvSpPr txBox="1"/>
          <p:nvPr/>
        </p:nvSpPr>
        <p:spPr>
          <a:xfrm>
            <a:off x="2614788" y="289367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TW" altLang="en-US" sz="2800" b="1" kern="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計劃經費</a:t>
            </a:r>
            <a:endParaRPr lang="zh-CN" altLang="en-US" sz="2800" b="1" kern="0" dirty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FF8DF94C-223E-4F68-968D-628E11889086}"/>
              </a:ext>
            </a:extLst>
          </p:cNvPr>
          <p:cNvSpPr txBox="1"/>
          <p:nvPr/>
        </p:nvSpPr>
        <p:spPr>
          <a:xfrm>
            <a:off x="2674262" y="3491332"/>
            <a:ext cx="49815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just">
              <a:defRPr/>
            </a:pPr>
            <a:r>
              <a:rPr lang="en-US" altLang="zh-CN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採最有利標方式：不限金額需經「計畫補助單位」核准。</a:t>
            </a:r>
            <a:endParaRPr lang="en-US" altLang="zh-TW" sz="1600" dirty="0">
              <a:solidFill>
                <a:srgbClr val="00206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7800" indent="-177800" algn="just">
              <a:defRPr/>
            </a:pPr>
            <a:r>
              <a:rPr lang="en-US" altLang="zh-TW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依第</a:t>
            </a:r>
            <a:r>
              <a:rPr lang="en-US" altLang="zh-TW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16</a:t>
            </a:r>
            <a:r>
              <a:rPr lang="zh-TW" alt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款</a:t>
            </a:r>
            <a:r>
              <a:rPr lang="en-US" altLang="zh-TW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其他經主管機關認定者：金額達</a:t>
            </a:r>
            <a:r>
              <a:rPr lang="en-US" altLang="zh-TW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100</a:t>
            </a:r>
            <a:r>
              <a:rPr lang="zh-TW" alt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萬以上，需經</a:t>
            </a:r>
            <a:r>
              <a:rPr lang="zh-TW" altLang="en-US" sz="1600" dirty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「計畫補助</a:t>
            </a:r>
            <a:r>
              <a:rPr lang="zh-TW" alt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單位」及「工程會」核准。</a:t>
            </a:r>
            <a:endParaRPr lang="en-US" altLang="zh-TW" sz="1600" dirty="0" smtClean="0">
              <a:solidFill>
                <a:srgbClr val="00206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en-US" altLang="zh-TW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其他：</a:t>
            </a:r>
            <a:r>
              <a:rPr lang="zh-TW" altLang="en-US" sz="1600" dirty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經校長核准後始得辦理</a:t>
            </a:r>
            <a:r>
              <a:rPr lang="zh-TW" alt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採購申請</a:t>
            </a:r>
            <a:endParaRPr lang="en-US" altLang="zh-CN" sz="1600" dirty="0">
              <a:solidFill>
                <a:srgbClr val="00206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7" name="TextBox 13">
            <a:extLst>
              <a:ext uri="{FF2B5EF4-FFF2-40B4-BE49-F238E27FC236}">
                <a16:creationId xmlns:a16="http://schemas.microsoft.com/office/drawing/2014/main" id="{B7846E09-157A-4E46-993F-137C54799B62}"/>
              </a:ext>
            </a:extLst>
          </p:cNvPr>
          <p:cNvSpPr txBox="1"/>
          <p:nvPr/>
        </p:nvSpPr>
        <p:spPr>
          <a:xfrm>
            <a:off x="3607189" y="2146980"/>
            <a:ext cx="34910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TW" altLang="en-US" sz="1600" dirty="0" smtClean="0">
                <a:solidFill>
                  <a:srgbClr val="00206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經校長核准後始得辦理採購申請</a:t>
            </a:r>
            <a:endParaRPr lang="en-US" altLang="zh-CN" sz="1600" dirty="0">
              <a:solidFill>
                <a:srgbClr val="002060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8" name="TextBox 14">
            <a:extLst>
              <a:ext uri="{FF2B5EF4-FFF2-40B4-BE49-F238E27FC236}">
                <a16:creationId xmlns:a16="http://schemas.microsoft.com/office/drawing/2014/main" id="{88559EB9-0B93-441B-BD23-48D3F09BD259}"/>
              </a:ext>
            </a:extLst>
          </p:cNvPr>
          <p:cNvSpPr txBox="1"/>
          <p:nvPr/>
        </p:nvSpPr>
        <p:spPr>
          <a:xfrm>
            <a:off x="1173217" y="2315013"/>
            <a:ext cx="126188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TW" altLang="en-US" sz="2100" kern="0" dirty="0" smtClean="0">
                <a:solidFill>
                  <a:srgbClr val="595959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經費來源</a:t>
            </a:r>
            <a:endParaRPr lang="en-US" altLang="zh-TW" sz="2100" kern="0" dirty="0" smtClean="0">
              <a:solidFill>
                <a:srgbClr val="595959"/>
              </a:solidFill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DB763B51-1D27-4F41-861B-BD35764D1CBB}"/>
              </a:ext>
            </a:extLst>
          </p:cNvPr>
          <p:cNvGrpSpPr/>
          <p:nvPr/>
        </p:nvGrpSpPr>
        <p:grpSpPr>
          <a:xfrm>
            <a:off x="1896566" y="3203095"/>
            <a:ext cx="1008063" cy="510776"/>
            <a:chOff x="3510061" y="4260881"/>
            <a:chExt cx="1344084" cy="681034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BE70E025-0150-47ED-AEAD-74BF1FE1EF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6907757">
              <a:off x="4041184" y="4128955"/>
              <a:ext cx="666481" cy="959440"/>
            </a:xfrm>
            <a:prstGeom prst="rect">
              <a:avLst/>
            </a:prstGeom>
          </p:spPr>
        </p:pic>
        <p:sp>
          <p:nvSpPr>
            <p:cNvPr id="19" name="六边形 18">
              <a:extLst>
                <a:ext uri="{FF2B5EF4-FFF2-40B4-BE49-F238E27FC236}">
                  <a16:creationId xmlns:a16="http://schemas.microsoft.com/office/drawing/2014/main" id="{9B27FE42-BE6D-4F66-870D-89DA863C1817}"/>
                </a:ext>
              </a:extLst>
            </p:cNvPr>
            <p:cNvSpPr/>
            <p:nvPr/>
          </p:nvSpPr>
          <p:spPr>
            <a:xfrm rot="20402482">
              <a:off x="3510061" y="4260881"/>
              <a:ext cx="68491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350" dirty="0">
                  <a:solidFill>
                    <a:schemeClr val="bg1"/>
                  </a:solidFill>
                  <a:latin typeface="Times New Roman" panose="02020603050405020304" pitchFamily="18" charset="0"/>
                  <a:ea typeface="微軟正黑體" panose="020B0604030504040204" pitchFamily="34" charset="-120"/>
                  <a:cs typeface="Times New Roman" panose="02020603050405020304" pitchFamily="18" charset="0"/>
                </a:rPr>
                <a:t>02</a:t>
              </a:r>
              <a:endParaRPr lang="zh-CN" altLang="en-US" sz="1350" dirty="0">
                <a:solidFill>
                  <a:schemeClr val="bg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Title 13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en-US" altLang="zh-TW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14-2 </a:t>
            </a:r>
            <a:r>
              <a:rPr lang="zh-TW" altLang="en-US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限制性招標申請核准單位</a:t>
            </a:r>
            <a:endParaRPr lang="en-US" altLang="zh-TW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3" name="Flowchart: Off-page Connector 42"/>
          <p:cNvSpPr/>
          <p:nvPr/>
        </p:nvSpPr>
        <p:spPr>
          <a:xfrm>
            <a:off x="8637215" y="161022"/>
            <a:ext cx="327273" cy="295200"/>
          </a:xfrm>
          <a:prstGeom prst="flowChartOffpageConnector">
            <a:avLst/>
          </a:prstGeom>
          <a:solidFill>
            <a:srgbClr val="525068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HN" sz="1100" b="1" dirty="0" smtClean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37</a:t>
            </a:r>
            <a:endParaRPr lang="en-US" sz="1100" b="1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212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1" cy="51435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81053" y="2712248"/>
            <a:ext cx="8229600" cy="3635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2000" dirty="0" smtClean="0">
                <a:solidFill>
                  <a:schemeClr val="bg1"/>
                </a:solidFill>
                <a:latin typeface="+mn-lt"/>
              </a:rPr>
              <a:t>Have a nice day!</a:t>
            </a:r>
            <a:endParaRPr lang="en-US" sz="20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457200" y="1923678"/>
            <a:ext cx="8229600" cy="857250"/>
          </a:xfrm>
        </p:spPr>
        <p:txBody>
          <a:bodyPr>
            <a:noAutofit/>
          </a:bodyPr>
          <a:lstStyle/>
          <a:p>
            <a:pPr algn="ctr"/>
            <a:r>
              <a:rPr lang="en-US" sz="5400" dirty="0" smtClean="0">
                <a:solidFill>
                  <a:schemeClr val="accent2">
                    <a:lumMod val="75000"/>
                  </a:schemeClr>
                </a:solidFill>
              </a:rPr>
              <a:t>Thanks for coming</a:t>
            </a:r>
            <a:endParaRPr lang="en-US" sz="5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79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7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8"/>
</p:tagLst>
</file>

<file path=ppt/theme/theme1.xml><?xml version="1.0" encoding="utf-8"?>
<a:theme xmlns:a="http://schemas.openxmlformats.org/drawingml/2006/main" name="Office Theme">
  <a:themeElements>
    <a:clrScheme name="Mayas Theme Color">
      <a:dk1>
        <a:srgbClr val="5C5C5C"/>
      </a:dk1>
      <a:lt1>
        <a:sysClr val="window" lastClr="FFFFFF"/>
      </a:lt1>
      <a:dk2>
        <a:srgbClr val="3F3F3F"/>
      </a:dk2>
      <a:lt2>
        <a:srgbClr val="FCFCFC"/>
      </a:lt2>
      <a:accent1>
        <a:srgbClr val="1B6AA3"/>
      </a:accent1>
      <a:accent2>
        <a:srgbClr val="84CBC5"/>
      </a:accent2>
      <a:accent3>
        <a:srgbClr val="F8D35E"/>
      </a:accent3>
      <a:accent4>
        <a:srgbClr val="F47264"/>
      </a:accent4>
      <a:accent5>
        <a:srgbClr val="7CC8EC"/>
      </a:accent5>
      <a:accent6>
        <a:srgbClr val="868AD1"/>
      </a:accent6>
      <a:hlink>
        <a:srgbClr val="0000FF"/>
      </a:hlink>
      <a:folHlink>
        <a:srgbClr val="800080"/>
      </a:folHlink>
    </a:clrScheme>
    <a:fontScheme name="Mayas Fonts">
      <a:majorFont>
        <a:latin typeface="Source Sans Pro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41261</TotalTime>
  <Words>2211</Words>
  <Application>Microsoft Office PowerPoint</Application>
  <PresentationFormat>如螢幕大小 (16:9)</PresentationFormat>
  <Paragraphs>271</Paragraphs>
  <Slides>38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38</vt:i4>
      </vt:variant>
    </vt:vector>
  </HeadingPairs>
  <TitlesOfParts>
    <vt:vector size="54" baseType="lpstr">
      <vt:lpstr>Times New Roman</vt:lpstr>
      <vt:lpstr>Wingdings</vt:lpstr>
      <vt:lpstr>華康棒棒體W5(P)</vt:lpstr>
      <vt:lpstr>Calibri</vt:lpstr>
      <vt:lpstr>Microsoft YaHei</vt:lpstr>
      <vt:lpstr>華康談楷體W5(P)</vt:lpstr>
      <vt:lpstr>Arial</vt:lpstr>
      <vt:lpstr>幼圆</vt:lpstr>
      <vt:lpstr>微軟正黑體</vt:lpstr>
      <vt:lpstr>思源黑体 CN Regular</vt:lpstr>
      <vt:lpstr>Gill Sans</vt:lpstr>
      <vt:lpstr>Lato Light</vt:lpstr>
      <vt:lpstr>SimSun</vt:lpstr>
      <vt:lpstr>Source Sans Pro Light</vt:lpstr>
      <vt:lpstr>新細明體</vt:lpstr>
      <vt:lpstr>Office Theme</vt:lpstr>
      <vt:lpstr>110學年度第一學期 解析採購工作-(一)採購前準備</vt:lpstr>
      <vt:lpstr>PowerPoint 簡報</vt:lpstr>
      <vt:lpstr>PowerPoint 簡報</vt:lpstr>
      <vt:lpstr>簡報重點</vt:lpstr>
      <vt:lpstr>PowerPoint 簡報</vt:lpstr>
      <vt:lpstr>01~02 是否有空間需求？是否已取得空間使用權？</vt:lpstr>
      <vt:lpstr>03-1 空間改造應依「空間設計運作流程」辦理</vt:lpstr>
      <vt:lpstr>03-2  空間改造申請應提供-空間需求計畫書</vt:lpstr>
      <vt:lpstr>PowerPoint 簡報</vt:lpstr>
      <vt:lpstr>04  空間改造是否已編列相關預算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09~10 採購數量及後續擴充 </vt:lpstr>
      <vt:lpstr>11 採購經費是否符合市價及足夠</vt:lpstr>
      <vt:lpstr>PowerPoint 簡報</vt:lpstr>
      <vt:lpstr>校內財產系統查詢方式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12-1 採購規格是否存在限制競爭之情況</vt:lpstr>
      <vt:lpstr>12-2 採購規格是否存在限制競爭之情況</vt:lpstr>
      <vt:lpstr>12-3  採購單資料是否與計畫書相符</vt:lpstr>
      <vt:lpstr>13-1 確認交貨期限應注意事項</vt:lpstr>
      <vt:lpstr>13-2 以毓麟館電競設備交貨期為例</vt:lpstr>
      <vt:lpstr>14-1 本案是否採用限制性招標</vt:lpstr>
      <vt:lpstr>PowerPoint 簡報</vt:lpstr>
      <vt:lpstr>Thanks for coming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EAMEJIA</dc:creator>
  <cp:lastModifiedBy>A211-1701</cp:lastModifiedBy>
  <cp:revision>637</cp:revision>
  <cp:lastPrinted>2020-12-08T08:30:13Z</cp:lastPrinted>
  <dcterms:created xsi:type="dcterms:W3CDTF">2014-02-03T20:55:49Z</dcterms:created>
  <dcterms:modified xsi:type="dcterms:W3CDTF">2021-09-24T01:21:48Z</dcterms:modified>
</cp:coreProperties>
</file>